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24384000" cy="13716000"/>
  <p:notesSz cx="6858000" cy="9144000"/>
  <p:defaultTextStyle>
    <a:lvl1pPr algn="ctr">
      <a:lnSpc>
        <a:spcPct val="90000"/>
      </a:lnSpc>
      <a:defRPr sz="6000">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indent="457200" algn="ctr">
      <a:lnSpc>
        <a:spcPct val="90000"/>
      </a:lnSpc>
      <a:defRPr sz="6000">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indent="914400" algn="ctr">
      <a:lnSpc>
        <a:spcPct val="90000"/>
      </a:lnSpc>
      <a:defRPr sz="6000">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indent="1371600" algn="ctr">
      <a:lnSpc>
        <a:spcPct val="90000"/>
      </a:lnSpc>
      <a:defRPr sz="6000">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indent="1828800" algn="ctr">
      <a:lnSpc>
        <a:spcPct val="90000"/>
      </a:lnSpc>
      <a:defRPr sz="6000">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indent="2286000" algn="ctr">
      <a:lnSpc>
        <a:spcPct val="90000"/>
      </a:lnSpc>
      <a:defRPr sz="6000">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indent="2743200" algn="ctr">
      <a:lnSpc>
        <a:spcPct val="90000"/>
      </a:lnSpc>
      <a:defRPr sz="6000">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indent="3200400" algn="ctr">
      <a:lnSpc>
        <a:spcPct val="90000"/>
      </a:lnSpc>
      <a:defRPr sz="6000">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indent="3657600" algn="ctr">
      <a:lnSpc>
        <a:spcPct val="90000"/>
      </a:lnSpc>
      <a:defRPr sz="6000">
        <a:latin typeface="微软雅黑" panose="020B0503020204020204" charset="-122"/>
        <a:ea typeface="微软雅黑" panose="020B0503020204020204" charset="-122"/>
        <a:cs typeface="微软雅黑" panose="020B0503020204020204" charset="-122"/>
        <a:sym typeface="微软雅黑" panose="020B0503020204020204"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Shape 49"/>
          <p:cNvSpPr/>
          <p:nvPr>
            <p:ph type="sldImg"/>
          </p:nvPr>
        </p:nvSpPr>
        <p:spPr>
          <a:xfrm>
            <a:off x="1143000" y="685800"/>
            <a:ext cx="4572000" cy="3429000"/>
          </a:xfrm>
          <a:prstGeom prst="rect">
            <a:avLst/>
          </a:prstGeom>
        </p:spPr>
        <p:txBody>
          <a:bodyPr/>
          <a:lstStyle/>
          <a:p>
            <a:pPr lvl="0"/>
          </a:p>
        </p:txBody>
      </p:sp>
      <p:sp>
        <p:nvSpPr>
          <p:cNvPr id="50" name="Shape 5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4800">
        <a:latin typeface="+mn-lt"/>
        <a:ea typeface="+mn-ea"/>
        <a:cs typeface="+mn-cs"/>
        <a:sym typeface="Avenir Book"/>
      </a:defRPr>
    </a:lvl1pPr>
    <a:lvl2pPr indent="228600" defTabSz="457200">
      <a:lnSpc>
        <a:spcPct val="125000"/>
      </a:lnSpc>
      <a:defRPr sz="4800">
        <a:latin typeface="+mn-lt"/>
        <a:ea typeface="+mn-ea"/>
        <a:cs typeface="+mn-cs"/>
        <a:sym typeface="Avenir Book"/>
      </a:defRPr>
    </a:lvl2pPr>
    <a:lvl3pPr indent="457200" defTabSz="457200">
      <a:lnSpc>
        <a:spcPct val="125000"/>
      </a:lnSpc>
      <a:defRPr sz="4800">
        <a:latin typeface="+mn-lt"/>
        <a:ea typeface="+mn-ea"/>
        <a:cs typeface="+mn-cs"/>
        <a:sym typeface="Avenir Book"/>
      </a:defRPr>
    </a:lvl3pPr>
    <a:lvl4pPr indent="685800" defTabSz="457200">
      <a:lnSpc>
        <a:spcPct val="125000"/>
      </a:lnSpc>
      <a:defRPr sz="4800">
        <a:latin typeface="+mn-lt"/>
        <a:ea typeface="+mn-ea"/>
        <a:cs typeface="+mn-cs"/>
        <a:sym typeface="Avenir Book"/>
      </a:defRPr>
    </a:lvl4pPr>
    <a:lvl5pPr indent="914400" defTabSz="457200">
      <a:lnSpc>
        <a:spcPct val="125000"/>
      </a:lnSpc>
      <a:defRPr sz="4800">
        <a:latin typeface="+mn-lt"/>
        <a:ea typeface="+mn-ea"/>
        <a:cs typeface="+mn-cs"/>
        <a:sym typeface="Avenir Book"/>
      </a:defRPr>
    </a:lvl5pPr>
    <a:lvl6pPr indent="1143000" defTabSz="457200">
      <a:lnSpc>
        <a:spcPct val="125000"/>
      </a:lnSpc>
      <a:defRPr sz="4800">
        <a:latin typeface="+mn-lt"/>
        <a:ea typeface="+mn-ea"/>
        <a:cs typeface="+mn-cs"/>
        <a:sym typeface="Avenir Book"/>
      </a:defRPr>
    </a:lvl6pPr>
    <a:lvl7pPr indent="1371600" defTabSz="457200">
      <a:lnSpc>
        <a:spcPct val="125000"/>
      </a:lnSpc>
      <a:defRPr sz="4800">
        <a:latin typeface="+mn-lt"/>
        <a:ea typeface="+mn-ea"/>
        <a:cs typeface="+mn-cs"/>
        <a:sym typeface="Avenir Book"/>
      </a:defRPr>
    </a:lvl7pPr>
    <a:lvl8pPr indent="1600200" defTabSz="457200">
      <a:lnSpc>
        <a:spcPct val="125000"/>
      </a:lnSpc>
      <a:defRPr sz="4800">
        <a:latin typeface="+mn-lt"/>
        <a:ea typeface="+mn-ea"/>
        <a:cs typeface="+mn-cs"/>
        <a:sym typeface="Avenir Book"/>
      </a:defRPr>
    </a:lvl8pPr>
    <a:lvl9pPr indent="1828800" defTabSz="457200">
      <a:lnSpc>
        <a:spcPct val="125000"/>
      </a:lnSpc>
      <a:defRPr sz="4800">
        <a:latin typeface="+mn-lt"/>
        <a:ea typeface="+mn-ea"/>
        <a:cs typeface="+mn-cs"/>
        <a:sym typeface="Avenir Book"/>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lvl="0"/>
          </a:p>
        </p:txBody>
      </p:sp>
      <p:sp>
        <p:nvSpPr>
          <p:cNvPr id="68" name="Shape 68"/>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a:t>
            </a:r>
            <a:r>
              <a:rPr sz="2400"/>
              <a:t>客户端网页开发</a:t>
            </a:r>
            <a:r>
              <a:rPr sz="2400"/>
              <a:t>的</a:t>
            </a:r>
            <a:r>
              <a:rPr sz="2400"/>
              <a:t>脚本语言</a:t>
            </a:r>
            <a:r>
              <a:rPr sz="2400"/>
              <a:t>，最常是于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a:t>
            </a:r>
            <a:r>
              <a:rPr sz="2400"/>
              <a:t>服务器</a:t>
            </a:r>
            <a:r>
              <a:rPr sz="2400"/>
              <a:t>。它最初由</a:t>
            </a:r>
            <a:r>
              <a:rPr sz="2400"/>
              <a:t>网景公司</a:t>
            </a:r>
            <a:r>
              <a:rPr sz="2400"/>
              <a:t>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a:t>
            </a:r>
            <a:r>
              <a:rPr sz="2400"/>
              <a:t>甲骨文公司</a:t>
            </a:r>
            <a:r>
              <a:rPr sz="2400"/>
              <a:t>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a:t>
            </a:r>
            <a:r>
              <a:rPr sz="2400">
                <a:latin typeface="Calibri" panose="020F0502020204030204"/>
                <a:ea typeface="Calibri" panose="020F0502020204030204"/>
                <a:cs typeface="Calibri" panose="020F0502020204030204"/>
                <a:sym typeface="Calibri" panose="020F0502020204030204"/>
              </a:rPr>
              <a:t>Ecma</a:t>
            </a:r>
            <a:r>
              <a:rPr sz="2400"/>
              <a:t>国际</a:t>
            </a:r>
            <a:r>
              <a:rPr sz="2400"/>
              <a:t>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a:t>
            </a:r>
            <a:r>
              <a:rPr sz="2400"/>
              <a:t>文档对象模型</a:t>
            </a:r>
            <a:r>
              <a:rPr sz="2400"/>
              <a:t>，</a:t>
            </a:r>
            <a:r>
              <a:rPr sz="2400"/>
              <a:t>浏览器对象模型</a:t>
            </a:r>
            <a:r>
              <a:rPr sz="2400"/>
              <a:t>。</a:t>
            </a:r>
            <a:endParaRPr sz="2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lvl="0"/>
          </a:p>
        </p:txBody>
      </p:sp>
      <p:sp>
        <p:nvSpPr>
          <p:cNvPr id="190" name="Shape 190"/>
          <p:cNvSpPr/>
          <p:nvPr>
            <p:ph type="body" sz="quarter" idx="1"/>
          </p:nvPr>
        </p:nvSpPr>
        <p:spPr>
          <a:prstGeom prst="rect">
            <a:avLst/>
          </a:prstGeom>
        </p:spPr>
        <p:txBody>
          <a:bodyPr/>
          <a:lstStyle>
            <a:lvl1pPr defTabSz="914400">
              <a:lnSpc>
                <a:spcPct val="100000"/>
              </a:lnSpc>
              <a:defRPr sz="2400">
                <a:solidFill>
                  <a:srgbClr val="FFFFFF"/>
                </a:solidFill>
                <a:latin typeface="Calibri" panose="020F0502020204030204"/>
                <a:ea typeface="Calibri" panose="020F0502020204030204"/>
                <a:cs typeface="Calibri" panose="020F0502020204030204"/>
                <a:sym typeface="Calibri" panose="020F0502020204030204"/>
              </a:defRPr>
            </a:lvl1pPr>
          </a:lstStyle>
          <a:p>
            <a:pPr lvl="0">
              <a:defRPr sz="1800">
                <a:solidFill>
                  <a:srgbClr val="000000"/>
                </a:solidFill>
              </a:defRPr>
            </a:pPr>
            <a:r>
              <a:rPr sz="2400">
                <a:solidFill>
                  <a:srgbClr val="FFFFFF"/>
                </a:solidFill>
              </a:rPr>
              <a:t>http://wiki.ecmascript.org/doku.php?id=harmony:typeof_null</a:t>
            </a:r>
            <a:endParaRPr sz="2400">
              <a:solidFill>
                <a:srgbClr val="FFFFFF"/>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lvl="0"/>
          </a:p>
        </p:txBody>
      </p:sp>
      <p:sp>
        <p:nvSpPr>
          <p:cNvPr id="235" name="Shape 235"/>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MDN</a:t>
            </a:r>
            <a:r>
              <a:rPr sz="2400"/>
              <a:t>上关于跨越</a:t>
            </a:r>
            <a:r>
              <a:rPr sz="2400">
                <a:latin typeface="Calibri" panose="020F0502020204030204"/>
                <a:ea typeface="Calibri" panose="020F0502020204030204"/>
                <a:cs typeface="Calibri" panose="020F0502020204030204"/>
                <a:sym typeface="Calibri" panose="020F0502020204030204"/>
              </a:rPr>
              <a:t>iframe</a:t>
            </a:r>
            <a:r>
              <a:rPr sz="2400"/>
              <a:t>的</a:t>
            </a:r>
            <a:r>
              <a:rPr sz="2400">
                <a:latin typeface="Calibri" panose="020F0502020204030204"/>
                <a:ea typeface="Calibri" panose="020F0502020204030204"/>
                <a:cs typeface="Calibri" panose="020F0502020204030204"/>
                <a:sym typeface="Calibri" panose="020F0502020204030204"/>
              </a:rPr>
              <a:t>instanceof</a:t>
            </a:r>
            <a:r>
              <a:rPr sz="2400"/>
              <a:t>的解释：</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b="1">
                <a:latin typeface="Calibri" panose="020F0502020204030204"/>
                <a:ea typeface="Calibri" panose="020F0502020204030204"/>
                <a:cs typeface="Calibri" panose="020F0502020204030204"/>
                <a:sym typeface="Calibri" panose="020F0502020204030204"/>
              </a:rPr>
              <a:t>instanceof and multiple context (e.g. frames or windows)</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Different scope have different execution environments. This means that they have different built-ins (different global object, different constructors, etc.). This may result in unexpected results. For instance, [] instanceof window.frames[0].Array will return false, because Array.prototype !== window.frames[0].Array and arrays inherit from the former. This may not make sense at first but when you start dealing with multiple frames or windows in your script and pass objects from one context to another via functions, this will be a valid and strong issue. For instance, you can securely check if a given object is in fact an Array using Array.isArray(myObj)</a:t>
            </a:r>
            <a:endParaRPr sz="2400">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lvl="0"/>
          </a:p>
        </p:txBody>
      </p:sp>
      <p:sp>
        <p:nvSpPr>
          <p:cNvPr id="243" name="Shape 243"/>
          <p:cNvSpPr/>
          <p:nvPr>
            <p:ph type="body" sz="quarter" idx="1"/>
          </p:nvPr>
        </p:nvSpPr>
        <p:spPr>
          <a:prstGeom prst="rect">
            <a:avLst/>
          </a:prstGeom>
        </p:spPr>
        <p:txBody>
          <a:bodyPr/>
          <a:lstStyle/>
          <a:p>
            <a:pPr lvl="0" defTabSz="914400">
              <a:lnSpc>
                <a:spcPct val="100000"/>
              </a:lnSpc>
              <a:defRPr sz="1800"/>
            </a:pPr>
            <a:r>
              <a:rPr sz="2400"/>
              <a:t>关于鸭子类型（</a:t>
            </a:r>
            <a:r>
              <a:rPr sz="2400">
                <a:latin typeface="Calibri" panose="020F0502020204030204"/>
                <a:ea typeface="Calibri" panose="020F0502020204030204"/>
                <a:cs typeface="Calibri" panose="020F0502020204030204"/>
                <a:sym typeface="Calibri" panose="020F0502020204030204"/>
              </a:rPr>
              <a:t>Duck Type</a:t>
            </a:r>
            <a:r>
              <a:rPr sz="2400"/>
              <a:t>）：</a:t>
            </a:r>
            <a:r>
              <a:rPr sz="2400">
                <a:latin typeface="Calibri" panose="020F0502020204030204"/>
                <a:ea typeface="Calibri" panose="020F0502020204030204"/>
                <a:cs typeface="Calibri" panose="020F0502020204030204"/>
                <a:sym typeface="Calibri" panose="020F0502020204030204"/>
              </a:rPr>
              <a:t>http://zh.wikipedia.org/wiki/%E9%B8%AD%E5%AD%90%E7%B1%BB%E5%9E%8B</a:t>
            </a:r>
            <a:endParaRPr sz="2400">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lvl="0"/>
          </a:p>
        </p:txBody>
      </p:sp>
      <p:sp>
        <p:nvSpPr>
          <p:cNvPr id="278" name="Shape 278"/>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Interaction -&gt; solving problems</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Chrome21.0.1180.60m</a:t>
            </a:r>
            <a:r>
              <a:rPr sz="2400"/>
              <a:t>自带</a:t>
            </a:r>
            <a:r>
              <a:rPr sz="2400">
                <a:latin typeface="Calibri" panose="020F0502020204030204"/>
                <a:ea typeface="Calibri" panose="020F0502020204030204"/>
                <a:cs typeface="Calibri" panose="020F0502020204030204"/>
                <a:sym typeface="Calibri" panose="020F0502020204030204"/>
              </a:rPr>
              <a:t>V8</a:t>
            </a:r>
            <a:r>
              <a:rPr sz="2400"/>
              <a:t>引擎下的结果：</a:t>
            </a:r>
            <a:r>
              <a:rPr sz="2400">
                <a:latin typeface="Calibri" panose="020F0502020204030204"/>
                <a:ea typeface="Calibri" panose="020F0502020204030204"/>
                <a:cs typeface="Calibri" panose="020F0502020204030204"/>
                <a:sym typeface="Calibri" panose="020F0502020204030204"/>
              </a:rPr>
              <a:t>1, 54, 1, 1, NaN, NaN, Infinity</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ECMA-262-5 Document reference:</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4.3.2 NOTE A </a:t>
            </a:r>
            <a:r>
              <a:rPr sz="2400" b="1">
                <a:latin typeface="Calibri" panose="020F0502020204030204"/>
                <a:ea typeface="Calibri" panose="020F0502020204030204"/>
                <a:cs typeface="Calibri" panose="020F0502020204030204"/>
                <a:sym typeface="Calibri" panose="020F0502020204030204"/>
              </a:rPr>
              <a:t>primitive</a:t>
            </a:r>
            <a:r>
              <a:rPr sz="2400">
                <a:latin typeface="Calibri" panose="020F0502020204030204"/>
                <a:ea typeface="Calibri" panose="020F0502020204030204"/>
                <a:cs typeface="Calibri" panose="020F0502020204030204"/>
                <a:sym typeface="Calibri" panose="020F0502020204030204"/>
              </a:rPr>
              <a:t> value is a datum that is represented directly at the lowest level of the language implementation.</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4.3.3 NOTE An </a:t>
            </a:r>
            <a:r>
              <a:rPr sz="2400" b="1">
                <a:latin typeface="Calibri" panose="020F0502020204030204"/>
                <a:ea typeface="Calibri" panose="020F0502020204030204"/>
                <a:cs typeface="Calibri" panose="020F0502020204030204"/>
                <a:sym typeface="Calibri" panose="020F0502020204030204"/>
              </a:rPr>
              <a:t>object</a:t>
            </a:r>
            <a:r>
              <a:rPr sz="2400">
                <a:latin typeface="Calibri" panose="020F0502020204030204"/>
                <a:ea typeface="Calibri" panose="020F0502020204030204"/>
                <a:cs typeface="Calibri" panose="020F0502020204030204"/>
                <a:sym typeface="Calibri" panose="020F0502020204030204"/>
              </a:rPr>
              <a:t> is a collection of properties and has a single prototype object. The prototype may be the null value.</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11.6.1 The Addition Operator (+)</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7. If Type(</a:t>
            </a:r>
            <a:r>
              <a:rPr sz="2400" i="1">
                <a:latin typeface="Calibri" panose="020F0502020204030204"/>
                <a:ea typeface="Calibri" panose="020F0502020204030204"/>
                <a:cs typeface="Calibri" panose="020F0502020204030204"/>
                <a:sym typeface="Calibri" panose="020F0502020204030204"/>
              </a:rPr>
              <a:t>lprim</a:t>
            </a:r>
            <a:r>
              <a:rPr sz="2400">
                <a:latin typeface="Calibri" panose="020F0502020204030204"/>
                <a:ea typeface="Calibri" panose="020F0502020204030204"/>
                <a:cs typeface="Calibri" panose="020F0502020204030204"/>
                <a:sym typeface="Calibri" panose="020F0502020204030204"/>
              </a:rPr>
              <a:t>) is String or Type(</a:t>
            </a:r>
            <a:r>
              <a:rPr sz="2400" i="1">
                <a:latin typeface="Calibri" panose="020F0502020204030204"/>
                <a:ea typeface="Calibri" panose="020F0502020204030204"/>
                <a:cs typeface="Calibri" panose="020F0502020204030204"/>
                <a:sym typeface="Calibri" panose="020F0502020204030204"/>
              </a:rPr>
              <a:t>rprim</a:t>
            </a:r>
            <a:r>
              <a:rPr sz="2400">
                <a:latin typeface="Calibri" panose="020F0502020204030204"/>
                <a:ea typeface="Calibri" panose="020F0502020204030204"/>
                <a:cs typeface="Calibri" panose="020F0502020204030204"/>
                <a:sym typeface="Calibri" panose="020F0502020204030204"/>
              </a:rPr>
              <a:t>) is String, then</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a. Return the String that is the result of concatenating ToString(</a:t>
            </a:r>
            <a:r>
              <a:rPr sz="2400" i="1">
                <a:latin typeface="Calibri" panose="020F0502020204030204"/>
                <a:ea typeface="Calibri" panose="020F0502020204030204"/>
                <a:cs typeface="Calibri" panose="020F0502020204030204"/>
                <a:sym typeface="Calibri" panose="020F0502020204030204"/>
              </a:rPr>
              <a:t>lprim</a:t>
            </a:r>
            <a:r>
              <a:rPr sz="2400">
                <a:latin typeface="Calibri" panose="020F0502020204030204"/>
                <a:ea typeface="Calibri" panose="020F0502020204030204"/>
                <a:cs typeface="Calibri" panose="020F0502020204030204"/>
                <a:sym typeface="Calibri" panose="020F0502020204030204"/>
              </a:rPr>
              <a:t>) followed by ToString(</a:t>
            </a:r>
            <a:r>
              <a:rPr sz="2400" i="1">
                <a:latin typeface="Calibri" panose="020F0502020204030204"/>
                <a:ea typeface="Calibri" panose="020F0502020204030204"/>
                <a:cs typeface="Calibri" panose="020F0502020204030204"/>
                <a:sym typeface="Calibri" panose="020F0502020204030204"/>
              </a:rPr>
              <a:t>rprim</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8. Return the result of applying the addition operation to ToNumber( </a:t>
            </a:r>
            <a:r>
              <a:rPr sz="2400" i="1">
                <a:latin typeface="Calibri" panose="020F0502020204030204"/>
                <a:ea typeface="Calibri" panose="020F0502020204030204"/>
                <a:cs typeface="Calibri" panose="020F0502020204030204"/>
                <a:sym typeface="Calibri" panose="020F0502020204030204"/>
              </a:rPr>
              <a:t>lprim</a:t>
            </a:r>
            <a:r>
              <a:rPr sz="2400">
                <a:latin typeface="Calibri" panose="020F0502020204030204"/>
                <a:ea typeface="Calibri" panose="020F0502020204030204"/>
                <a:cs typeface="Calibri" panose="020F0502020204030204"/>
                <a:sym typeface="Calibri" panose="020F0502020204030204"/>
              </a:rPr>
              <a:t>) and ToNumber(</a:t>
            </a:r>
            <a:r>
              <a:rPr sz="2400" i="1">
                <a:latin typeface="Calibri" panose="020F0502020204030204"/>
                <a:ea typeface="Calibri" panose="020F0502020204030204"/>
                <a:cs typeface="Calibri" panose="020F0502020204030204"/>
                <a:sym typeface="Calibri" panose="020F0502020204030204"/>
              </a:rPr>
              <a:t>rprim</a:t>
            </a:r>
            <a:r>
              <a:rPr sz="2400">
                <a:latin typeface="Calibri" panose="020F0502020204030204"/>
                <a:ea typeface="Calibri" panose="020F0502020204030204"/>
                <a:cs typeface="Calibri" panose="020F0502020204030204"/>
                <a:sym typeface="Calibri" panose="020F0502020204030204"/>
              </a:rPr>
              <a:t>). See the</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Note below 11.6.3.</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11.6.2 The Subtracktion Operator (-)</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5. Let </a:t>
            </a:r>
            <a:r>
              <a:rPr sz="2400" i="1">
                <a:latin typeface="Calibri" panose="020F0502020204030204"/>
                <a:ea typeface="Calibri" panose="020F0502020204030204"/>
                <a:cs typeface="Calibri" panose="020F0502020204030204"/>
                <a:sym typeface="Calibri" panose="020F0502020204030204"/>
              </a:rPr>
              <a:t>lnum </a:t>
            </a:r>
            <a:r>
              <a:rPr sz="2400">
                <a:latin typeface="Calibri" panose="020F0502020204030204"/>
                <a:ea typeface="Calibri" panose="020F0502020204030204"/>
                <a:cs typeface="Calibri" panose="020F0502020204030204"/>
                <a:sym typeface="Calibri" panose="020F0502020204030204"/>
              </a:rPr>
              <a:t>be ToNumber(</a:t>
            </a:r>
            <a:r>
              <a:rPr sz="2400" i="1">
                <a:latin typeface="Calibri" panose="020F0502020204030204"/>
                <a:ea typeface="Calibri" panose="020F0502020204030204"/>
                <a:cs typeface="Calibri" panose="020F0502020204030204"/>
                <a:sym typeface="Calibri" panose="020F0502020204030204"/>
              </a:rPr>
              <a:t>lval</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6. Let </a:t>
            </a:r>
            <a:r>
              <a:rPr sz="2400" i="1">
                <a:latin typeface="Calibri" panose="020F0502020204030204"/>
                <a:ea typeface="Calibri" panose="020F0502020204030204"/>
                <a:cs typeface="Calibri" panose="020F0502020204030204"/>
                <a:sym typeface="Calibri" panose="020F0502020204030204"/>
              </a:rPr>
              <a:t>rnum </a:t>
            </a:r>
            <a:r>
              <a:rPr sz="2400">
                <a:latin typeface="Calibri" panose="020F0502020204030204"/>
                <a:ea typeface="Calibri" panose="020F0502020204030204"/>
                <a:cs typeface="Calibri" panose="020F0502020204030204"/>
                <a:sym typeface="Calibri" panose="020F0502020204030204"/>
              </a:rPr>
              <a:t>be ToNumber(</a:t>
            </a:r>
            <a:r>
              <a:rPr sz="2400" i="1">
                <a:latin typeface="Calibri" panose="020F0502020204030204"/>
                <a:ea typeface="Calibri" panose="020F0502020204030204"/>
                <a:cs typeface="Calibri" panose="020F0502020204030204"/>
                <a:sym typeface="Calibri" panose="020F0502020204030204"/>
              </a:rPr>
              <a:t>rval</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t>关于操作符优先级的参考：</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https://developer.mozilla.org/en-US/docs/JavaScript/Reference/Operators/Operator_Precedence</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p:nvPr>
            <p:ph type="sldImg"/>
          </p:nvPr>
        </p:nvSpPr>
        <p:spPr>
          <a:prstGeom prst="rect">
            <a:avLst/>
          </a:prstGeom>
        </p:spPr>
        <p:txBody>
          <a:bodyPr/>
          <a:lstStyle/>
          <a:p>
            <a:pPr lvl="0"/>
          </a:p>
        </p:txBody>
      </p:sp>
      <p:sp>
        <p:nvSpPr>
          <p:cNvPr id="282" name="Shape 282"/>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Interaction -&gt; solving problems -&gt; type coercion in equality operators</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Chrome21.0.1180.60m</a:t>
            </a:r>
            <a:r>
              <a:rPr sz="2400"/>
              <a:t>自带</a:t>
            </a:r>
            <a:r>
              <a:rPr sz="2400">
                <a:latin typeface="Calibri" panose="020F0502020204030204"/>
                <a:ea typeface="Calibri" panose="020F0502020204030204"/>
                <a:cs typeface="Calibri" panose="020F0502020204030204"/>
                <a:sym typeface="Calibri" panose="020F0502020204030204"/>
              </a:rPr>
              <a:t>V8</a:t>
            </a:r>
            <a:r>
              <a:rPr sz="2400"/>
              <a:t>引擎下的结果：</a:t>
            </a:r>
            <a:r>
              <a:rPr sz="2400">
                <a:latin typeface="Calibri" panose="020F0502020204030204"/>
                <a:ea typeface="Calibri" panose="020F0502020204030204"/>
                <a:cs typeface="Calibri" panose="020F0502020204030204"/>
                <a:sym typeface="Calibri" panose="020F0502020204030204"/>
              </a:rPr>
              <a:t>54, 5, true, false, true, true, false, false</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b="1">
                <a:latin typeface="Calibri" panose="020F0502020204030204"/>
                <a:ea typeface="Calibri" panose="020F0502020204030204"/>
                <a:cs typeface="Calibri" panose="020F0502020204030204"/>
                <a:sym typeface="Calibri" panose="020F0502020204030204"/>
              </a:rPr>
              <a:t>11.9.3 The Abstract Equality Comparison Algorithm</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1.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the same as Type(</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 then</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a.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Undefined, return </a:t>
            </a:r>
            <a:r>
              <a:rPr sz="2400" b="1">
                <a:latin typeface="Calibri" panose="020F0502020204030204"/>
                <a:ea typeface="Calibri" panose="020F0502020204030204"/>
                <a:cs typeface="Calibri" panose="020F0502020204030204"/>
                <a:sym typeface="Calibri" panose="020F0502020204030204"/>
              </a:rPr>
              <a:t>true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b.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Null, return </a:t>
            </a:r>
            <a:r>
              <a:rPr sz="2400" b="1">
                <a:latin typeface="Calibri" panose="020F0502020204030204"/>
                <a:ea typeface="Calibri" panose="020F0502020204030204"/>
                <a:cs typeface="Calibri" panose="020F0502020204030204"/>
                <a:sym typeface="Calibri" panose="020F0502020204030204"/>
              </a:rPr>
              <a:t>true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c.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Number, then</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i. 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NaN</a:t>
            </a:r>
            <a:r>
              <a:rPr sz="2400">
                <a:latin typeface="Calibri" panose="020F0502020204030204"/>
                <a:ea typeface="Calibri" panose="020F0502020204030204"/>
                <a:cs typeface="Calibri" panose="020F0502020204030204"/>
                <a:sym typeface="Calibri" panose="020F0502020204030204"/>
              </a:rPr>
              <a:t>, return </a:t>
            </a:r>
            <a:r>
              <a:rPr sz="2400" b="1">
                <a:latin typeface="Calibri" panose="020F0502020204030204"/>
                <a:ea typeface="Calibri" panose="020F0502020204030204"/>
                <a:cs typeface="Calibri" panose="020F0502020204030204"/>
                <a:sym typeface="Calibri" panose="020F0502020204030204"/>
              </a:rPr>
              <a:t>false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 Ecma International 2011 </a:t>
            </a:r>
            <a:r>
              <a:rPr sz="2400" b="1">
                <a:latin typeface="Calibri" panose="020F0502020204030204"/>
                <a:ea typeface="Calibri" panose="020F0502020204030204"/>
                <a:cs typeface="Calibri" panose="020F0502020204030204"/>
                <a:sym typeface="Calibri" panose="020F0502020204030204"/>
              </a:rPr>
              <a:t>81</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ii. If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NaN</a:t>
            </a:r>
            <a:r>
              <a:rPr sz="2400">
                <a:latin typeface="Calibri" panose="020F0502020204030204"/>
                <a:ea typeface="Calibri" panose="020F0502020204030204"/>
                <a:cs typeface="Calibri" panose="020F0502020204030204"/>
                <a:sym typeface="Calibri" panose="020F0502020204030204"/>
              </a:rPr>
              <a:t>, return </a:t>
            </a:r>
            <a:r>
              <a:rPr sz="2400" b="1">
                <a:latin typeface="Calibri" panose="020F0502020204030204"/>
                <a:ea typeface="Calibri" panose="020F0502020204030204"/>
                <a:cs typeface="Calibri" panose="020F0502020204030204"/>
                <a:sym typeface="Calibri" panose="020F0502020204030204"/>
              </a:rPr>
              <a:t>false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iii. 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is the same Number value as </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 return </a:t>
            </a:r>
            <a:r>
              <a:rPr sz="2400" b="1">
                <a:latin typeface="Calibri" panose="020F0502020204030204"/>
                <a:ea typeface="Calibri" panose="020F0502020204030204"/>
                <a:cs typeface="Calibri" panose="020F0502020204030204"/>
                <a:sym typeface="Calibri" panose="020F0502020204030204"/>
              </a:rPr>
              <a:t>true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iv. 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+0 </a:t>
            </a:r>
            <a:r>
              <a:rPr sz="2400">
                <a:latin typeface="Calibri" panose="020F0502020204030204"/>
                <a:ea typeface="Calibri" panose="020F0502020204030204"/>
                <a:cs typeface="Calibri" panose="020F0502020204030204"/>
                <a:sym typeface="Calibri" panose="020F0502020204030204"/>
              </a:rPr>
              <a:t>and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0</a:t>
            </a:r>
            <a:r>
              <a:rPr sz="2400">
                <a:latin typeface="Calibri" panose="020F0502020204030204"/>
                <a:ea typeface="Calibri" panose="020F0502020204030204"/>
                <a:cs typeface="Calibri" panose="020F0502020204030204"/>
                <a:sym typeface="Calibri" panose="020F0502020204030204"/>
              </a:rPr>
              <a:t>, return </a:t>
            </a:r>
            <a:r>
              <a:rPr sz="2400" b="1">
                <a:latin typeface="Calibri" panose="020F0502020204030204"/>
                <a:ea typeface="Calibri" panose="020F0502020204030204"/>
                <a:cs typeface="Calibri" panose="020F0502020204030204"/>
                <a:sym typeface="Calibri" panose="020F0502020204030204"/>
              </a:rPr>
              <a:t>true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v. 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0 </a:t>
            </a:r>
            <a:r>
              <a:rPr sz="2400">
                <a:latin typeface="Calibri" panose="020F0502020204030204"/>
                <a:ea typeface="Calibri" panose="020F0502020204030204"/>
                <a:cs typeface="Calibri" panose="020F0502020204030204"/>
                <a:sym typeface="Calibri" panose="020F0502020204030204"/>
              </a:rPr>
              <a:t>and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+0</a:t>
            </a:r>
            <a:r>
              <a:rPr sz="2400">
                <a:latin typeface="Calibri" panose="020F0502020204030204"/>
                <a:ea typeface="Calibri" panose="020F0502020204030204"/>
                <a:cs typeface="Calibri" panose="020F0502020204030204"/>
                <a:sym typeface="Calibri" panose="020F0502020204030204"/>
              </a:rPr>
              <a:t>, return </a:t>
            </a:r>
            <a:r>
              <a:rPr sz="2400" b="1">
                <a:latin typeface="Calibri" panose="020F0502020204030204"/>
                <a:ea typeface="Calibri" panose="020F0502020204030204"/>
                <a:cs typeface="Calibri" panose="020F0502020204030204"/>
                <a:sym typeface="Calibri" panose="020F0502020204030204"/>
              </a:rPr>
              <a:t>true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vi. Return </a:t>
            </a:r>
            <a:r>
              <a:rPr sz="2400" b="1">
                <a:latin typeface="Calibri" panose="020F0502020204030204"/>
                <a:ea typeface="Calibri" panose="020F0502020204030204"/>
                <a:cs typeface="Calibri" panose="020F0502020204030204"/>
                <a:sym typeface="Calibri" panose="020F0502020204030204"/>
              </a:rPr>
              <a:t>false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d.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String, then return </a:t>
            </a:r>
            <a:r>
              <a:rPr sz="2400" b="1">
                <a:latin typeface="Calibri" panose="020F0502020204030204"/>
                <a:ea typeface="Calibri" panose="020F0502020204030204"/>
                <a:cs typeface="Calibri" panose="020F0502020204030204"/>
                <a:sym typeface="Calibri" panose="020F0502020204030204"/>
              </a:rPr>
              <a:t>true </a:t>
            </a:r>
            <a:r>
              <a:rPr sz="2400">
                <a:latin typeface="Calibri" panose="020F0502020204030204"/>
                <a:ea typeface="Calibri" panose="020F0502020204030204"/>
                <a:cs typeface="Calibri" panose="020F0502020204030204"/>
                <a:sym typeface="Calibri" panose="020F0502020204030204"/>
              </a:rPr>
              <a:t>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and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are exactly the same sequence of characters (same</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length and same characters in corresponding positions). Otherwise, return </a:t>
            </a:r>
            <a:r>
              <a:rPr sz="2400" b="1">
                <a:latin typeface="Calibri" panose="020F0502020204030204"/>
                <a:ea typeface="Calibri" panose="020F0502020204030204"/>
                <a:cs typeface="Calibri" panose="020F0502020204030204"/>
                <a:sym typeface="Calibri" panose="020F0502020204030204"/>
              </a:rPr>
              <a:t>false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e.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Boolean, return </a:t>
            </a:r>
            <a:r>
              <a:rPr sz="2400" b="1">
                <a:latin typeface="Calibri" panose="020F0502020204030204"/>
                <a:ea typeface="Calibri" panose="020F0502020204030204"/>
                <a:cs typeface="Calibri" panose="020F0502020204030204"/>
                <a:sym typeface="Calibri" panose="020F0502020204030204"/>
              </a:rPr>
              <a:t>true </a:t>
            </a:r>
            <a:r>
              <a:rPr sz="2400">
                <a:latin typeface="Calibri" panose="020F0502020204030204"/>
                <a:ea typeface="Calibri" panose="020F0502020204030204"/>
                <a:cs typeface="Calibri" panose="020F0502020204030204"/>
                <a:sym typeface="Calibri" panose="020F0502020204030204"/>
              </a:rPr>
              <a:t>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and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are both </a:t>
            </a:r>
            <a:r>
              <a:rPr sz="2400" b="1">
                <a:latin typeface="Calibri" panose="020F0502020204030204"/>
                <a:ea typeface="Calibri" panose="020F0502020204030204"/>
                <a:cs typeface="Calibri" panose="020F0502020204030204"/>
                <a:sym typeface="Calibri" panose="020F0502020204030204"/>
              </a:rPr>
              <a:t>true </a:t>
            </a:r>
            <a:r>
              <a:rPr sz="2400">
                <a:latin typeface="Calibri" panose="020F0502020204030204"/>
                <a:ea typeface="Calibri" panose="020F0502020204030204"/>
                <a:cs typeface="Calibri" panose="020F0502020204030204"/>
                <a:sym typeface="Calibri" panose="020F0502020204030204"/>
              </a:rPr>
              <a:t>or both </a:t>
            </a:r>
            <a:r>
              <a:rPr sz="2400" b="1">
                <a:latin typeface="Calibri" panose="020F0502020204030204"/>
                <a:ea typeface="Calibri" panose="020F0502020204030204"/>
                <a:cs typeface="Calibri" panose="020F0502020204030204"/>
                <a:sym typeface="Calibri" panose="020F0502020204030204"/>
              </a:rPr>
              <a:t>false</a:t>
            </a:r>
            <a:r>
              <a:rPr sz="2400">
                <a:latin typeface="Calibri" panose="020F0502020204030204"/>
                <a:ea typeface="Calibri" panose="020F0502020204030204"/>
                <a:cs typeface="Calibri" panose="020F0502020204030204"/>
                <a:sym typeface="Calibri" panose="020F0502020204030204"/>
              </a:rPr>
              <a:t>. Otherwise, return </a:t>
            </a:r>
            <a:r>
              <a:rPr sz="2400" b="1">
                <a:latin typeface="Calibri" panose="020F0502020204030204"/>
                <a:ea typeface="Calibri" panose="020F0502020204030204"/>
                <a:cs typeface="Calibri" panose="020F0502020204030204"/>
                <a:sym typeface="Calibri" panose="020F0502020204030204"/>
              </a:rPr>
              <a:t>false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f. Return </a:t>
            </a:r>
            <a:r>
              <a:rPr sz="2400" b="1">
                <a:latin typeface="Calibri" panose="020F0502020204030204"/>
                <a:ea typeface="Calibri" panose="020F0502020204030204"/>
                <a:cs typeface="Calibri" panose="020F0502020204030204"/>
                <a:sym typeface="Calibri" panose="020F0502020204030204"/>
              </a:rPr>
              <a:t>true </a:t>
            </a:r>
            <a:r>
              <a:rPr sz="2400">
                <a:latin typeface="Calibri" panose="020F0502020204030204"/>
                <a:ea typeface="Calibri" panose="020F0502020204030204"/>
                <a:cs typeface="Calibri" panose="020F0502020204030204"/>
                <a:sym typeface="Calibri" panose="020F0502020204030204"/>
              </a:rPr>
              <a:t>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and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refer to the same object. Otherwise, return </a:t>
            </a:r>
            <a:r>
              <a:rPr sz="2400" b="1">
                <a:latin typeface="Calibri" panose="020F0502020204030204"/>
                <a:ea typeface="Calibri" panose="020F0502020204030204"/>
                <a:cs typeface="Calibri" panose="020F0502020204030204"/>
                <a:sym typeface="Calibri" panose="020F0502020204030204"/>
              </a:rPr>
              <a:t>false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2. 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null </a:t>
            </a:r>
            <a:r>
              <a:rPr sz="2400">
                <a:latin typeface="Calibri" panose="020F0502020204030204"/>
                <a:ea typeface="Calibri" panose="020F0502020204030204"/>
                <a:cs typeface="Calibri" panose="020F0502020204030204"/>
                <a:sym typeface="Calibri" panose="020F0502020204030204"/>
              </a:rPr>
              <a:t>and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undefined</a:t>
            </a:r>
            <a:r>
              <a:rPr sz="2400">
                <a:latin typeface="Calibri" panose="020F0502020204030204"/>
                <a:ea typeface="Calibri" panose="020F0502020204030204"/>
                <a:cs typeface="Calibri" panose="020F0502020204030204"/>
                <a:sym typeface="Calibri" panose="020F0502020204030204"/>
              </a:rPr>
              <a:t>, return </a:t>
            </a:r>
            <a:r>
              <a:rPr sz="2400" b="1">
                <a:latin typeface="Calibri" panose="020F0502020204030204"/>
                <a:ea typeface="Calibri" panose="020F0502020204030204"/>
                <a:cs typeface="Calibri" panose="020F0502020204030204"/>
                <a:sym typeface="Calibri" panose="020F0502020204030204"/>
              </a:rPr>
              <a:t>true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3. 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undefined </a:t>
            </a:r>
            <a:r>
              <a:rPr sz="2400">
                <a:latin typeface="Calibri" panose="020F0502020204030204"/>
                <a:ea typeface="Calibri" panose="020F0502020204030204"/>
                <a:cs typeface="Calibri" panose="020F0502020204030204"/>
                <a:sym typeface="Calibri" panose="020F0502020204030204"/>
              </a:rPr>
              <a:t>and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null</a:t>
            </a:r>
            <a:r>
              <a:rPr sz="2400">
                <a:latin typeface="Calibri" panose="020F0502020204030204"/>
                <a:ea typeface="Calibri" panose="020F0502020204030204"/>
                <a:cs typeface="Calibri" panose="020F0502020204030204"/>
                <a:sym typeface="Calibri" panose="020F0502020204030204"/>
              </a:rPr>
              <a:t>, return </a:t>
            </a:r>
            <a:r>
              <a:rPr sz="2400" b="1">
                <a:latin typeface="Calibri" panose="020F0502020204030204"/>
                <a:ea typeface="Calibri" panose="020F0502020204030204"/>
                <a:cs typeface="Calibri" panose="020F0502020204030204"/>
                <a:sym typeface="Calibri" panose="020F0502020204030204"/>
              </a:rPr>
              <a:t>true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4.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Number and Type(</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 is String,</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return the result of the comparison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 ToNumber(</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5.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String and Type(</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 is Number,</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return the result of the comparison ToNumber(</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 </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6.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Boolean, return the result of the comparison ToNumber(</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 </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7. If Type(</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 is Boolean, return the result of the comparison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 ToNumber(</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8.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either String or Number and Type(</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 is Object,</a:t>
            </a:r>
            <a:br>
              <a:rPr sz="2400">
                <a:latin typeface="Calibri" panose="020F0502020204030204"/>
                <a:ea typeface="Calibri" panose="020F0502020204030204"/>
                <a:cs typeface="Calibri" panose="020F0502020204030204"/>
                <a:sym typeface="Calibri" panose="020F0502020204030204"/>
              </a:rPr>
            </a:b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b="1">
                <a:latin typeface="Calibri" panose="020F0502020204030204"/>
                <a:ea typeface="Calibri" panose="020F0502020204030204"/>
                <a:cs typeface="Calibri" panose="020F0502020204030204"/>
                <a:sym typeface="Calibri" panose="020F0502020204030204"/>
              </a:rPr>
              <a:t>9.3 ToNumber Conversions</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Undefined =&gt; NaN</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Null =&gt; +0</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Boolean =&gt; 1 | 0</a:t>
            </a:r>
            <a:endParaRPr sz="2400">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lvl="0"/>
          </a:p>
        </p:txBody>
      </p:sp>
      <p:sp>
        <p:nvSpPr>
          <p:cNvPr id="82" name="Shape 82"/>
          <p:cNvSpPr/>
          <p:nvPr>
            <p:ph type="body" sz="quarter" idx="1"/>
          </p:nvPr>
        </p:nvSpPr>
        <p:spPr>
          <a:prstGeom prst="rect">
            <a:avLst/>
          </a:prstGeom>
        </p:spPr>
        <p:txBody>
          <a:bodyPr/>
          <a:lstStyle/>
          <a:p>
            <a:pPr lvl="0" defTabSz="914400">
              <a:lnSpc>
                <a:spcPct val="100000"/>
              </a:lnSpc>
              <a:defRPr sz="1800"/>
            </a:pPr>
            <a:r>
              <a:rPr sz="2400"/>
              <a:t>更多</a:t>
            </a:r>
            <a:r>
              <a:rPr sz="2400">
                <a:latin typeface="Calibri" panose="020F0502020204030204"/>
                <a:ea typeface="Calibri" panose="020F0502020204030204"/>
                <a:cs typeface="Calibri" panose="020F0502020204030204"/>
                <a:sym typeface="Calibri" panose="020F0502020204030204"/>
              </a:rPr>
              <a:t>WeakMap</a:t>
            </a:r>
            <a:r>
              <a:rPr sz="2400"/>
              <a:t>的介绍：</a:t>
            </a:r>
            <a:r>
              <a:rPr sz="2400">
                <a:latin typeface="Calibri" panose="020F0502020204030204"/>
                <a:ea typeface="Calibri" panose="020F0502020204030204"/>
                <a:cs typeface="Calibri" panose="020F0502020204030204"/>
                <a:sym typeface="Calibri" panose="020F0502020204030204"/>
              </a:rPr>
              <a:t>https://developer.mozilla.org/en-US/docs/JavaScript/Reference/Global_Objects/WeakMap</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t>关于</a:t>
            </a:r>
            <a:r>
              <a:rPr sz="2400">
                <a:latin typeface="Calibri" panose="020F0502020204030204"/>
                <a:ea typeface="Calibri" panose="020F0502020204030204"/>
                <a:cs typeface="Calibri" panose="020F0502020204030204"/>
                <a:sym typeface="Calibri" panose="020F0502020204030204"/>
              </a:rPr>
              <a:t>WeakMap</a:t>
            </a:r>
            <a:r>
              <a:rPr sz="2400"/>
              <a:t>引入到</a:t>
            </a:r>
            <a:r>
              <a:rPr sz="2400">
                <a:latin typeface="Calibri" panose="020F0502020204030204"/>
                <a:ea typeface="Calibri" panose="020F0502020204030204"/>
                <a:cs typeface="Calibri" panose="020F0502020204030204"/>
                <a:sym typeface="Calibri" panose="020F0502020204030204"/>
              </a:rPr>
              <a:t>ECMAScript</a:t>
            </a:r>
            <a:r>
              <a:rPr sz="2400"/>
              <a:t>提案：</a:t>
            </a:r>
            <a:r>
              <a:rPr sz="2400">
                <a:latin typeface="Calibri" panose="020F0502020204030204"/>
                <a:ea typeface="Calibri" panose="020F0502020204030204"/>
                <a:cs typeface="Calibri" panose="020F0502020204030204"/>
                <a:sym typeface="Calibri" panose="020F0502020204030204"/>
              </a:rPr>
              <a:t>http://wiki.ecmascript.org/doku.php?id=harmony:weak_maps#weakmap</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t>更多</a:t>
            </a:r>
            <a:r>
              <a:rPr sz="2400">
                <a:latin typeface="Calibri" panose="020F0502020204030204"/>
                <a:ea typeface="Calibri" panose="020F0502020204030204"/>
                <a:cs typeface="Calibri" panose="020F0502020204030204"/>
                <a:sym typeface="Calibri" panose="020F0502020204030204"/>
              </a:rPr>
              <a:t>Typed Array</a:t>
            </a:r>
            <a:r>
              <a:rPr sz="2400"/>
              <a:t>的介绍：</a:t>
            </a:r>
            <a:r>
              <a:rPr sz="2400">
                <a:latin typeface="Calibri" panose="020F0502020204030204"/>
                <a:ea typeface="Calibri" panose="020F0502020204030204"/>
                <a:cs typeface="Calibri" panose="020F0502020204030204"/>
                <a:sym typeface="Calibri" panose="020F0502020204030204"/>
              </a:rPr>
              <a:t>http://www.khronos.org/registry/typedarray/specs/latest/</a:t>
            </a:r>
            <a:endParaRPr sz="2400">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lvl="0"/>
          </a:p>
        </p:txBody>
      </p:sp>
      <p:sp>
        <p:nvSpPr>
          <p:cNvPr id="98" name="Shape 98"/>
          <p:cNvSpPr/>
          <p:nvPr>
            <p:ph type="body" sz="quarter" idx="1"/>
          </p:nvPr>
        </p:nvSpPr>
        <p:spPr>
          <a:prstGeom prst="rect">
            <a:avLst/>
          </a:prstGeom>
        </p:spPr>
        <p:txBody>
          <a:bodyPr/>
          <a:lstStyle>
            <a:lvl1pPr defTabSz="914400">
              <a:lnSpc>
                <a:spcPct val="100000"/>
              </a:lnSpc>
              <a:defRPr sz="2400"/>
            </a:lvl1pPr>
          </a:lstStyle>
          <a:p>
            <a:pPr lvl="0">
              <a:defRPr sz="1800"/>
            </a:pPr>
            <a:r>
              <a:rPr sz="2400"/>
              <a:t>最常用且容易疑惑的是加法运算，除了算数意义，还表示着字符串拼接。</a:t>
            </a:r>
            <a:endParaRPr sz="2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ph type="sldImg"/>
          </p:nvPr>
        </p:nvSpPr>
        <p:spPr>
          <a:prstGeom prst="rect">
            <a:avLst/>
          </a:prstGeom>
        </p:spPr>
        <p:txBody>
          <a:bodyPr/>
          <a:lstStyle/>
          <a:p>
            <a:pPr lvl="0"/>
          </a:p>
        </p:txBody>
      </p:sp>
      <p:sp>
        <p:nvSpPr>
          <p:cNvPr id="107" name="Shape 107"/>
          <p:cNvSpPr/>
          <p:nvPr>
            <p:ph type="body" sz="quarter" idx="1"/>
          </p:nvPr>
        </p:nvSpPr>
        <p:spPr>
          <a:prstGeom prst="rect">
            <a:avLst/>
          </a:prstGeom>
        </p:spPr>
        <p:txBody>
          <a:bodyPr/>
          <a:lstStyle>
            <a:lvl1pPr>
              <a:defRPr sz="2400"/>
            </a:lvl1pPr>
          </a:lstStyle>
          <a:p>
            <a:pPr lvl="0">
              <a:defRPr sz="1800"/>
            </a:pPr>
            <a:r>
              <a:rPr sz="2400"/>
              <a:t>全是true, 0 == false // bool=&gt;number, “0” == false // all =&gt; number, JS对象比较时比较引用，而不是值。</a:t>
            </a:r>
            <a:endParaRPr sz="2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p:nvPr>
            <p:ph type="sldImg"/>
          </p:nvPr>
        </p:nvSpPr>
        <p:spPr>
          <a:prstGeom prst="rect">
            <a:avLst/>
          </a:prstGeom>
        </p:spPr>
        <p:txBody>
          <a:bodyPr/>
          <a:lstStyle/>
          <a:p>
            <a:pPr lvl="0"/>
          </a:p>
        </p:txBody>
      </p:sp>
      <p:sp>
        <p:nvSpPr>
          <p:cNvPr id="112" name="Shape 112"/>
          <p:cNvSpPr/>
          <p:nvPr>
            <p:ph type="body" sz="quarter" idx="1"/>
          </p:nvPr>
        </p:nvSpPr>
        <p:spPr>
          <a:prstGeom prst="rect">
            <a:avLst/>
          </a:prstGeom>
        </p:spPr>
        <p:txBody>
          <a:bodyPr/>
          <a:lstStyle/>
          <a:p>
            <a:pPr lvl="0" defTabSz="914400">
              <a:lnSpc>
                <a:spcPct val="100000"/>
              </a:lnSpc>
              <a:defRPr sz="1800"/>
            </a:pPr>
            <a:r>
              <a:rPr sz="2400" b="1">
                <a:latin typeface="Calibri" panose="020F0502020204030204"/>
                <a:ea typeface="Calibri" panose="020F0502020204030204"/>
                <a:cs typeface="Calibri" panose="020F0502020204030204"/>
                <a:sym typeface="Calibri" panose="020F0502020204030204"/>
              </a:rPr>
              <a:t>11.9.3 The Abstract Equality Comparison Algorithm</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The comparison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 </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 where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and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are values, produces </a:t>
            </a:r>
            <a:r>
              <a:rPr sz="2400" b="1">
                <a:latin typeface="Calibri" panose="020F0502020204030204"/>
                <a:ea typeface="Calibri" panose="020F0502020204030204"/>
                <a:cs typeface="Calibri" panose="020F0502020204030204"/>
                <a:sym typeface="Calibri" panose="020F0502020204030204"/>
              </a:rPr>
              <a:t>true </a:t>
            </a:r>
            <a:r>
              <a:rPr sz="2400">
                <a:latin typeface="Calibri" panose="020F0502020204030204"/>
                <a:ea typeface="Calibri" panose="020F0502020204030204"/>
                <a:cs typeface="Calibri" panose="020F0502020204030204"/>
                <a:sym typeface="Calibri" panose="020F0502020204030204"/>
              </a:rPr>
              <a:t>or </a:t>
            </a:r>
            <a:r>
              <a:rPr sz="2400" b="1">
                <a:latin typeface="Calibri" panose="020F0502020204030204"/>
                <a:ea typeface="Calibri" panose="020F0502020204030204"/>
                <a:cs typeface="Calibri" panose="020F0502020204030204"/>
                <a:sym typeface="Calibri" panose="020F0502020204030204"/>
              </a:rPr>
              <a:t>false</a:t>
            </a:r>
            <a:r>
              <a:rPr sz="2400">
                <a:latin typeface="Calibri" panose="020F0502020204030204"/>
                <a:ea typeface="Calibri" panose="020F0502020204030204"/>
                <a:cs typeface="Calibri" panose="020F0502020204030204"/>
                <a:sym typeface="Calibri" panose="020F0502020204030204"/>
              </a:rPr>
              <a:t>. Such a comparison is performed as</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follows:</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1.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the same as Type(</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 then</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a.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Undefined, return </a:t>
            </a:r>
            <a:r>
              <a:rPr sz="2400" b="1">
                <a:latin typeface="Calibri" panose="020F0502020204030204"/>
                <a:ea typeface="Calibri" panose="020F0502020204030204"/>
                <a:cs typeface="Calibri" panose="020F0502020204030204"/>
                <a:sym typeface="Calibri" panose="020F0502020204030204"/>
              </a:rPr>
              <a:t>true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b.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Null, return </a:t>
            </a:r>
            <a:r>
              <a:rPr sz="2400" b="1">
                <a:latin typeface="Calibri" panose="020F0502020204030204"/>
                <a:ea typeface="Calibri" panose="020F0502020204030204"/>
                <a:cs typeface="Calibri" panose="020F0502020204030204"/>
                <a:sym typeface="Calibri" panose="020F0502020204030204"/>
              </a:rPr>
              <a:t>true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c.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Number, then</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i. 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NaN</a:t>
            </a:r>
            <a:r>
              <a:rPr sz="2400">
                <a:latin typeface="Calibri" panose="020F0502020204030204"/>
                <a:ea typeface="Calibri" panose="020F0502020204030204"/>
                <a:cs typeface="Calibri" panose="020F0502020204030204"/>
                <a:sym typeface="Calibri" panose="020F0502020204030204"/>
              </a:rPr>
              <a:t>, return </a:t>
            </a:r>
            <a:r>
              <a:rPr sz="2400" b="1">
                <a:latin typeface="Calibri" panose="020F0502020204030204"/>
                <a:ea typeface="Calibri" panose="020F0502020204030204"/>
                <a:cs typeface="Calibri" panose="020F0502020204030204"/>
                <a:sym typeface="Calibri" panose="020F0502020204030204"/>
              </a:rPr>
              <a:t>false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 Ecma International 2011 </a:t>
            </a:r>
            <a:r>
              <a:rPr sz="2400" b="1">
                <a:latin typeface="Calibri" panose="020F0502020204030204"/>
                <a:ea typeface="Calibri" panose="020F0502020204030204"/>
                <a:cs typeface="Calibri" panose="020F0502020204030204"/>
                <a:sym typeface="Calibri" panose="020F0502020204030204"/>
              </a:rPr>
              <a:t>81</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ii. If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NaN</a:t>
            </a:r>
            <a:r>
              <a:rPr sz="2400">
                <a:latin typeface="Calibri" panose="020F0502020204030204"/>
                <a:ea typeface="Calibri" panose="020F0502020204030204"/>
                <a:cs typeface="Calibri" panose="020F0502020204030204"/>
                <a:sym typeface="Calibri" panose="020F0502020204030204"/>
              </a:rPr>
              <a:t>, return </a:t>
            </a:r>
            <a:r>
              <a:rPr sz="2400" b="1">
                <a:latin typeface="Calibri" panose="020F0502020204030204"/>
                <a:ea typeface="Calibri" panose="020F0502020204030204"/>
                <a:cs typeface="Calibri" panose="020F0502020204030204"/>
                <a:sym typeface="Calibri" panose="020F0502020204030204"/>
              </a:rPr>
              <a:t>false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iii. 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is the same Number value as </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 return </a:t>
            </a:r>
            <a:r>
              <a:rPr sz="2400" b="1">
                <a:latin typeface="Calibri" panose="020F0502020204030204"/>
                <a:ea typeface="Calibri" panose="020F0502020204030204"/>
                <a:cs typeface="Calibri" panose="020F0502020204030204"/>
                <a:sym typeface="Calibri" panose="020F0502020204030204"/>
              </a:rPr>
              <a:t>true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iv. 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+0 </a:t>
            </a:r>
            <a:r>
              <a:rPr sz="2400">
                <a:latin typeface="Calibri" panose="020F0502020204030204"/>
                <a:ea typeface="Calibri" panose="020F0502020204030204"/>
                <a:cs typeface="Calibri" panose="020F0502020204030204"/>
                <a:sym typeface="Calibri" panose="020F0502020204030204"/>
              </a:rPr>
              <a:t>and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0</a:t>
            </a:r>
            <a:r>
              <a:rPr sz="2400">
                <a:latin typeface="Calibri" panose="020F0502020204030204"/>
                <a:ea typeface="Calibri" panose="020F0502020204030204"/>
                <a:cs typeface="Calibri" panose="020F0502020204030204"/>
                <a:sym typeface="Calibri" panose="020F0502020204030204"/>
              </a:rPr>
              <a:t>, return </a:t>
            </a:r>
            <a:r>
              <a:rPr sz="2400" b="1">
                <a:latin typeface="Calibri" panose="020F0502020204030204"/>
                <a:ea typeface="Calibri" panose="020F0502020204030204"/>
                <a:cs typeface="Calibri" panose="020F0502020204030204"/>
                <a:sym typeface="Calibri" panose="020F0502020204030204"/>
              </a:rPr>
              <a:t>true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v. 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0 </a:t>
            </a:r>
            <a:r>
              <a:rPr sz="2400">
                <a:latin typeface="Calibri" panose="020F0502020204030204"/>
                <a:ea typeface="Calibri" panose="020F0502020204030204"/>
                <a:cs typeface="Calibri" panose="020F0502020204030204"/>
                <a:sym typeface="Calibri" panose="020F0502020204030204"/>
              </a:rPr>
              <a:t>and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+0</a:t>
            </a:r>
            <a:r>
              <a:rPr sz="2400">
                <a:latin typeface="Calibri" panose="020F0502020204030204"/>
                <a:ea typeface="Calibri" panose="020F0502020204030204"/>
                <a:cs typeface="Calibri" panose="020F0502020204030204"/>
                <a:sym typeface="Calibri" panose="020F0502020204030204"/>
              </a:rPr>
              <a:t>, return </a:t>
            </a:r>
            <a:r>
              <a:rPr sz="2400" b="1">
                <a:latin typeface="Calibri" panose="020F0502020204030204"/>
                <a:ea typeface="Calibri" panose="020F0502020204030204"/>
                <a:cs typeface="Calibri" panose="020F0502020204030204"/>
                <a:sym typeface="Calibri" panose="020F0502020204030204"/>
              </a:rPr>
              <a:t>true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vi. Return </a:t>
            </a:r>
            <a:r>
              <a:rPr sz="2400" b="1">
                <a:latin typeface="Calibri" panose="020F0502020204030204"/>
                <a:ea typeface="Calibri" panose="020F0502020204030204"/>
                <a:cs typeface="Calibri" panose="020F0502020204030204"/>
                <a:sym typeface="Calibri" panose="020F0502020204030204"/>
              </a:rPr>
              <a:t>false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d.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String, then return </a:t>
            </a:r>
            <a:r>
              <a:rPr sz="2400" b="1">
                <a:latin typeface="Calibri" panose="020F0502020204030204"/>
                <a:ea typeface="Calibri" panose="020F0502020204030204"/>
                <a:cs typeface="Calibri" panose="020F0502020204030204"/>
                <a:sym typeface="Calibri" panose="020F0502020204030204"/>
              </a:rPr>
              <a:t>true </a:t>
            </a:r>
            <a:r>
              <a:rPr sz="2400">
                <a:latin typeface="Calibri" panose="020F0502020204030204"/>
                <a:ea typeface="Calibri" panose="020F0502020204030204"/>
                <a:cs typeface="Calibri" panose="020F0502020204030204"/>
                <a:sym typeface="Calibri" panose="020F0502020204030204"/>
              </a:rPr>
              <a:t>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and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are exactly the same sequence of characters (same</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length and same characters in corresponding positions). Otherwise, return </a:t>
            </a:r>
            <a:r>
              <a:rPr sz="2400" b="1">
                <a:latin typeface="Calibri" panose="020F0502020204030204"/>
                <a:ea typeface="Calibri" panose="020F0502020204030204"/>
                <a:cs typeface="Calibri" panose="020F0502020204030204"/>
                <a:sym typeface="Calibri" panose="020F0502020204030204"/>
              </a:rPr>
              <a:t>false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e.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Boolean, return </a:t>
            </a:r>
            <a:r>
              <a:rPr sz="2400" b="1">
                <a:latin typeface="Calibri" panose="020F0502020204030204"/>
                <a:ea typeface="Calibri" panose="020F0502020204030204"/>
                <a:cs typeface="Calibri" panose="020F0502020204030204"/>
                <a:sym typeface="Calibri" panose="020F0502020204030204"/>
              </a:rPr>
              <a:t>true </a:t>
            </a:r>
            <a:r>
              <a:rPr sz="2400">
                <a:latin typeface="Calibri" panose="020F0502020204030204"/>
                <a:ea typeface="Calibri" panose="020F0502020204030204"/>
                <a:cs typeface="Calibri" panose="020F0502020204030204"/>
                <a:sym typeface="Calibri" panose="020F0502020204030204"/>
              </a:rPr>
              <a:t>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and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are both </a:t>
            </a:r>
            <a:r>
              <a:rPr sz="2400" b="1">
                <a:latin typeface="Calibri" panose="020F0502020204030204"/>
                <a:ea typeface="Calibri" panose="020F0502020204030204"/>
                <a:cs typeface="Calibri" panose="020F0502020204030204"/>
                <a:sym typeface="Calibri" panose="020F0502020204030204"/>
              </a:rPr>
              <a:t>true </a:t>
            </a:r>
            <a:r>
              <a:rPr sz="2400">
                <a:latin typeface="Calibri" panose="020F0502020204030204"/>
                <a:ea typeface="Calibri" panose="020F0502020204030204"/>
                <a:cs typeface="Calibri" panose="020F0502020204030204"/>
                <a:sym typeface="Calibri" panose="020F0502020204030204"/>
              </a:rPr>
              <a:t>or both </a:t>
            </a:r>
            <a:r>
              <a:rPr sz="2400" b="1">
                <a:latin typeface="Calibri" panose="020F0502020204030204"/>
                <a:ea typeface="Calibri" panose="020F0502020204030204"/>
                <a:cs typeface="Calibri" panose="020F0502020204030204"/>
                <a:sym typeface="Calibri" panose="020F0502020204030204"/>
              </a:rPr>
              <a:t>false</a:t>
            </a:r>
            <a:r>
              <a:rPr sz="2400">
                <a:latin typeface="Calibri" panose="020F0502020204030204"/>
                <a:ea typeface="Calibri" panose="020F0502020204030204"/>
                <a:cs typeface="Calibri" panose="020F0502020204030204"/>
                <a:sym typeface="Calibri" panose="020F0502020204030204"/>
              </a:rPr>
              <a:t>. Otherwise, return </a:t>
            </a:r>
            <a:r>
              <a:rPr sz="2400" b="1">
                <a:latin typeface="Calibri" panose="020F0502020204030204"/>
                <a:ea typeface="Calibri" panose="020F0502020204030204"/>
                <a:cs typeface="Calibri" panose="020F0502020204030204"/>
                <a:sym typeface="Calibri" panose="020F0502020204030204"/>
              </a:rPr>
              <a:t>false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f. Return </a:t>
            </a:r>
            <a:r>
              <a:rPr sz="2400" b="1">
                <a:latin typeface="Calibri" panose="020F0502020204030204"/>
                <a:ea typeface="Calibri" panose="020F0502020204030204"/>
                <a:cs typeface="Calibri" panose="020F0502020204030204"/>
                <a:sym typeface="Calibri" panose="020F0502020204030204"/>
              </a:rPr>
              <a:t>true </a:t>
            </a:r>
            <a:r>
              <a:rPr sz="2400">
                <a:latin typeface="Calibri" panose="020F0502020204030204"/>
                <a:ea typeface="Calibri" panose="020F0502020204030204"/>
                <a:cs typeface="Calibri" panose="020F0502020204030204"/>
                <a:sym typeface="Calibri" panose="020F0502020204030204"/>
              </a:rPr>
              <a:t>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and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refer to the same object. Otherwise, return </a:t>
            </a:r>
            <a:r>
              <a:rPr sz="2400" b="1">
                <a:latin typeface="Calibri" panose="020F0502020204030204"/>
                <a:ea typeface="Calibri" panose="020F0502020204030204"/>
                <a:cs typeface="Calibri" panose="020F0502020204030204"/>
                <a:sym typeface="Calibri" panose="020F0502020204030204"/>
              </a:rPr>
              <a:t>false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2. 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null </a:t>
            </a:r>
            <a:r>
              <a:rPr sz="2400">
                <a:latin typeface="Calibri" panose="020F0502020204030204"/>
                <a:ea typeface="Calibri" panose="020F0502020204030204"/>
                <a:cs typeface="Calibri" panose="020F0502020204030204"/>
                <a:sym typeface="Calibri" panose="020F0502020204030204"/>
              </a:rPr>
              <a:t>and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undefined</a:t>
            </a:r>
            <a:r>
              <a:rPr sz="2400">
                <a:latin typeface="Calibri" panose="020F0502020204030204"/>
                <a:ea typeface="Calibri" panose="020F0502020204030204"/>
                <a:cs typeface="Calibri" panose="020F0502020204030204"/>
                <a:sym typeface="Calibri" panose="020F0502020204030204"/>
              </a:rPr>
              <a:t>, return </a:t>
            </a:r>
            <a:r>
              <a:rPr sz="2400" b="1">
                <a:latin typeface="Calibri" panose="020F0502020204030204"/>
                <a:ea typeface="Calibri" panose="020F0502020204030204"/>
                <a:cs typeface="Calibri" panose="020F0502020204030204"/>
                <a:sym typeface="Calibri" panose="020F0502020204030204"/>
              </a:rPr>
              <a:t>true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3. If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undefined </a:t>
            </a:r>
            <a:r>
              <a:rPr sz="2400">
                <a:latin typeface="Calibri" panose="020F0502020204030204"/>
                <a:ea typeface="Calibri" panose="020F0502020204030204"/>
                <a:cs typeface="Calibri" panose="020F0502020204030204"/>
                <a:sym typeface="Calibri" panose="020F0502020204030204"/>
              </a:rPr>
              <a:t>and </a:t>
            </a:r>
            <a:r>
              <a:rPr sz="2400" i="1">
                <a:latin typeface="Calibri" panose="020F0502020204030204"/>
                <a:ea typeface="Calibri" panose="020F0502020204030204"/>
                <a:cs typeface="Calibri" panose="020F0502020204030204"/>
                <a:sym typeface="Calibri" panose="020F0502020204030204"/>
              </a:rPr>
              <a:t>y </a:t>
            </a:r>
            <a:r>
              <a:rPr sz="2400">
                <a:latin typeface="Calibri" panose="020F0502020204030204"/>
                <a:ea typeface="Calibri" panose="020F0502020204030204"/>
                <a:cs typeface="Calibri" panose="020F0502020204030204"/>
                <a:sym typeface="Calibri" panose="020F0502020204030204"/>
              </a:rPr>
              <a:t>is </a:t>
            </a:r>
            <a:r>
              <a:rPr sz="2400" b="1">
                <a:latin typeface="Calibri" panose="020F0502020204030204"/>
                <a:ea typeface="Calibri" panose="020F0502020204030204"/>
                <a:cs typeface="Calibri" panose="020F0502020204030204"/>
                <a:sym typeface="Calibri" panose="020F0502020204030204"/>
              </a:rPr>
              <a:t>null</a:t>
            </a:r>
            <a:r>
              <a:rPr sz="2400">
                <a:latin typeface="Calibri" panose="020F0502020204030204"/>
                <a:ea typeface="Calibri" panose="020F0502020204030204"/>
                <a:cs typeface="Calibri" panose="020F0502020204030204"/>
                <a:sym typeface="Calibri" panose="020F0502020204030204"/>
              </a:rPr>
              <a:t>, return </a:t>
            </a:r>
            <a:r>
              <a:rPr sz="2400" b="1">
                <a:latin typeface="Calibri" panose="020F0502020204030204"/>
                <a:ea typeface="Calibri" panose="020F0502020204030204"/>
                <a:cs typeface="Calibri" panose="020F0502020204030204"/>
                <a:sym typeface="Calibri" panose="020F0502020204030204"/>
              </a:rPr>
              <a:t>true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4.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Number and Type(</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 is String,</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return the result of the comparison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 ToNumber(</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5.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String and Type(</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 is Number,</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return the result of the comparison ToNumber(</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 </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6.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Boolean, return the result of the comparison ToNumber(</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 </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7. If Type(</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 is Boolean, return the result of the comparison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 ToNumber(</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8.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either String or Number and Type(</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 is Object,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return the result of the comparison </a:t>
            </a:r>
            <a:r>
              <a:rPr sz="2400" i="1">
                <a:latin typeface="Calibri" panose="020F0502020204030204"/>
                <a:ea typeface="Calibri" panose="020F0502020204030204"/>
                <a:cs typeface="Calibri" panose="020F0502020204030204"/>
                <a:sym typeface="Calibri" panose="020F0502020204030204"/>
              </a:rPr>
              <a:t>x </a:t>
            </a:r>
            <a:r>
              <a:rPr sz="2400">
                <a:latin typeface="Calibri" panose="020F0502020204030204"/>
                <a:ea typeface="Calibri" panose="020F0502020204030204"/>
                <a:cs typeface="Calibri" panose="020F0502020204030204"/>
                <a:sym typeface="Calibri" panose="020F0502020204030204"/>
              </a:rPr>
              <a:t>== ToPrimitive(</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9. If Type(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is Object and Type(</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 is either String or Number,</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return the result of the comparison ToPrimitive(</a:t>
            </a:r>
            <a:r>
              <a:rPr sz="2400" i="1">
                <a:latin typeface="Calibri" panose="020F0502020204030204"/>
                <a:ea typeface="Calibri" panose="020F0502020204030204"/>
                <a:cs typeface="Calibri" panose="020F0502020204030204"/>
                <a:sym typeface="Calibri" panose="020F0502020204030204"/>
              </a:rPr>
              <a:t>x</a:t>
            </a:r>
            <a:r>
              <a:rPr sz="2400">
                <a:latin typeface="Calibri" panose="020F0502020204030204"/>
                <a:ea typeface="Calibri" panose="020F0502020204030204"/>
                <a:cs typeface="Calibri" panose="020F0502020204030204"/>
                <a:sym typeface="Calibri" panose="020F0502020204030204"/>
              </a:rPr>
              <a:t>) == </a:t>
            </a:r>
            <a:r>
              <a:rPr sz="2400" i="1">
                <a:latin typeface="Calibri" panose="020F0502020204030204"/>
                <a:ea typeface="Calibri" panose="020F0502020204030204"/>
                <a:cs typeface="Calibri" panose="020F0502020204030204"/>
                <a:sym typeface="Calibri" panose="020F0502020204030204"/>
              </a:rPr>
              <a:t>y</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10. Return </a:t>
            </a:r>
            <a:r>
              <a:rPr sz="2400" b="1">
                <a:latin typeface="Calibri" panose="020F0502020204030204"/>
                <a:ea typeface="Calibri" panose="020F0502020204030204"/>
                <a:cs typeface="Calibri" panose="020F0502020204030204"/>
                <a:sym typeface="Calibri" panose="020F0502020204030204"/>
              </a:rPr>
              <a:t>false</a:t>
            </a:r>
            <a:r>
              <a:rPr sz="2400">
                <a:latin typeface="Calibri" panose="020F0502020204030204"/>
                <a:ea typeface="Calibri" panose="020F0502020204030204"/>
                <a:cs typeface="Calibri" panose="020F0502020204030204"/>
                <a:sym typeface="Calibri" panose="020F0502020204030204"/>
              </a:rPr>
              <a:t>.</a:t>
            </a:r>
            <a:endParaRPr sz="2400">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lvl="0"/>
          </a:p>
        </p:txBody>
      </p:sp>
      <p:sp>
        <p:nvSpPr>
          <p:cNvPr id="117" name="Shape 117"/>
          <p:cNvSpPr/>
          <p:nvPr>
            <p:ph type="body" sz="quarter" idx="1"/>
          </p:nvPr>
        </p:nvSpPr>
        <p:spPr>
          <a:prstGeom prst="rect">
            <a:avLst/>
          </a:prstGeom>
        </p:spPr>
        <p:txBody>
          <a:bodyPr/>
          <a:lstStyle/>
          <a:p>
            <a:pPr lvl="0" defTabSz="914400">
              <a:lnSpc>
                <a:spcPct val="100000"/>
              </a:lnSpc>
              <a:defRPr sz="1800"/>
            </a:pPr>
            <a:r>
              <a:rPr sz="2400"/>
              <a:t>二元加法操作符</a:t>
            </a:r>
            <a:r>
              <a:rPr sz="2400">
                <a:latin typeface="Calibri" panose="020F0502020204030204"/>
                <a:ea typeface="Calibri" panose="020F0502020204030204"/>
                <a:cs typeface="Calibri" panose="020F0502020204030204"/>
                <a:sym typeface="Calibri" panose="020F0502020204030204"/>
              </a:rPr>
              <a:t>“+”</a:t>
            </a:r>
            <a:r>
              <a:rPr sz="2400"/>
              <a:t>：任意一个操作数是字符串，理解为字符串拼接。</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t>二元减法操作符</a:t>
            </a:r>
            <a:r>
              <a:rPr sz="2400">
                <a:latin typeface="Calibri" panose="020F0502020204030204"/>
                <a:ea typeface="Calibri" panose="020F0502020204030204"/>
                <a:cs typeface="Calibri" panose="020F0502020204030204"/>
                <a:sym typeface="Calibri" panose="020F0502020204030204"/>
              </a:rPr>
              <a:t>“-”</a:t>
            </a:r>
            <a:r>
              <a:rPr sz="2400"/>
              <a:t>：操作数尝试转换成数字并做减法运算。</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lvl="0"/>
          </a:p>
        </p:txBody>
      </p:sp>
      <p:sp>
        <p:nvSpPr>
          <p:cNvPr id="134" name="Shape 134"/>
          <p:cNvSpPr/>
          <p:nvPr>
            <p:ph type="body" sz="quarter" idx="1"/>
          </p:nvPr>
        </p:nvSpPr>
        <p:spPr>
          <a:prstGeom prst="rect">
            <a:avLst/>
          </a:prstGeom>
        </p:spPr>
        <p:txBody>
          <a:bodyPr/>
          <a:lstStyle/>
          <a:p>
            <a:pPr lvl="0" defTabSz="914400">
              <a:lnSpc>
                <a:spcPct val="100000"/>
              </a:lnSpc>
              <a:defRPr sz="1800"/>
            </a:pPr>
            <a:r>
              <a:rPr sz="2400"/>
              <a:t>更多</a:t>
            </a:r>
            <a:r>
              <a:rPr sz="2400">
                <a:latin typeface="Calibri" panose="020F0502020204030204"/>
                <a:ea typeface="Calibri" panose="020F0502020204030204"/>
                <a:cs typeface="Calibri" panose="020F0502020204030204"/>
                <a:sym typeface="Calibri" panose="020F0502020204030204"/>
              </a:rPr>
              <a:t>WeakMap</a:t>
            </a:r>
            <a:r>
              <a:rPr sz="2400"/>
              <a:t>的介绍：</a:t>
            </a:r>
            <a:r>
              <a:rPr sz="2400">
                <a:latin typeface="Calibri" panose="020F0502020204030204"/>
                <a:ea typeface="Calibri" panose="020F0502020204030204"/>
                <a:cs typeface="Calibri" panose="020F0502020204030204"/>
                <a:sym typeface="Calibri" panose="020F0502020204030204"/>
              </a:rPr>
              <a:t>https://developer.mozilla.org/en-US/docs/JavaScript/Reference/Global_Objects/WeakMap</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t>关于</a:t>
            </a:r>
            <a:r>
              <a:rPr sz="2400">
                <a:latin typeface="Calibri" panose="020F0502020204030204"/>
                <a:ea typeface="Calibri" panose="020F0502020204030204"/>
                <a:cs typeface="Calibri" panose="020F0502020204030204"/>
                <a:sym typeface="Calibri" panose="020F0502020204030204"/>
              </a:rPr>
              <a:t>WeakMap</a:t>
            </a:r>
            <a:r>
              <a:rPr sz="2400"/>
              <a:t>引入到</a:t>
            </a:r>
            <a:r>
              <a:rPr sz="2400">
                <a:latin typeface="Calibri" panose="020F0502020204030204"/>
                <a:ea typeface="Calibri" panose="020F0502020204030204"/>
                <a:cs typeface="Calibri" panose="020F0502020204030204"/>
                <a:sym typeface="Calibri" panose="020F0502020204030204"/>
              </a:rPr>
              <a:t>ECMAScript</a:t>
            </a:r>
            <a:r>
              <a:rPr sz="2400"/>
              <a:t>提案：</a:t>
            </a:r>
            <a:r>
              <a:rPr sz="2400">
                <a:latin typeface="Calibri" panose="020F0502020204030204"/>
                <a:ea typeface="Calibri" panose="020F0502020204030204"/>
                <a:cs typeface="Calibri" panose="020F0502020204030204"/>
                <a:sym typeface="Calibri" panose="020F0502020204030204"/>
              </a:rPr>
              <a:t>http://wiki.ecmascript.org/doku.php?id=harmony:weak_maps#weakmap</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t>更多</a:t>
            </a:r>
            <a:r>
              <a:rPr sz="2400">
                <a:latin typeface="Calibri" panose="020F0502020204030204"/>
                <a:ea typeface="Calibri" panose="020F0502020204030204"/>
                <a:cs typeface="Calibri" panose="020F0502020204030204"/>
                <a:sym typeface="Calibri" panose="020F0502020204030204"/>
              </a:rPr>
              <a:t>Typed Array</a:t>
            </a:r>
            <a:r>
              <a:rPr sz="2400"/>
              <a:t>的介绍：</a:t>
            </a:r>
            <a:r>
              <a:rPr sz="2400">
                <a:latin typeface="Calibri" panose="020F0502020204030204"/>
                <a:ea typeface="Calibri" panose="020F0502020204030204"/>
                <a:cs typeface="Calibri" panose="020F0502020204030204"/>
                <a:sym typeface="Calibri" panose="020F0502020204030204"/>
              </a:rPr>
              <a:t>http://www.khronos.org/registry/typedarray/specs/latest/</a:t>
            </a:r>
            <a:endParaRPr sz="2400">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lvl="0"/>
          </a:p>
        </p:txBody>
      </p:sp>
      <p:sp>
        <p:nvSpPr>
          <p:cNvPr id="174" name="Shape 17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Explain primitive datatype wrapper object -&gt; explain the example on the screen</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Reference: &lt;&lt;JavaScript: the definitive guide, 5</a:t>
            </a:r>
            <a:r>
              <a:rPr sz="2400" baseline="31000">
                <a:latin typeface="Calibri" panose="020F0502020204030204"/>
                <a:ea typeface="Calibri" panose="020F0502020204030204"/>
                <a:cs typeface="Calibri" panose="020F0502020204030204"/>
                <a:sym typeface="Calibri" panose="020F0502020204030204"/>
              </a:rPr>
              <a:t>th</a:t>
            </a:r>
            <a:r>
              <a:rPr sz="2400">
                <a:latin typeface="Calibri" panose="020F0502020204030204"/>
                <a:ea typeface="Calibri" panose="020F0502020204030204"/>
                <a:cs typeface="Calibri" panose="020F0502020204030204"/>
                <a:sym typeface="Calibri" panose="020F0502020204030204"/>
              </a:rPr>
              <a:t> edition&gt;&gt;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b="1">
                <a:latin typeface="Calibri" panose="020F0502020204030204"/>
                <a:ea typeface="Calibri" panose="020F0502020204030204"/>
                <a:cs typeface="Calibri" panose="020F0502020204030204"/>
                <a:sym typeface="Calibri" panose="020F0502020204030204"/>
              </a:rPr>
              <a:t>Section 3.13. Primitive Datatype Wrapper Objects</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When we discussed strings earlier in this chapter, I pointed out a strange feature of that datatype: to operate on strings, you use object notation.[*] For example, a typical operation involving strings might look like the following: [*] This section covers advanced material, which you may want to skip on your first reading. var s = "These are the times that try people's souls."; var last_word = s.substring(s.lastIndexOf(" ")+1, s.length); If you didn't know better, it would appear that s was an object and that you were invoking methods and reading property values of that object. What's going on? Are strings objects, or are they primitive datatypes? The typeof operator (see Chapter 5) assures us that strings have the datatype "string", which is distinct from the datatype "object". Why, then, are  strings manipulated using object notation? The truth is that a corresponding object class is defined for each of the three key primitive datatypes. That is, besides supporting the number, string, and boolean datatypes, JavaScript also supports Number, String, and Boolean classes. These classes are wrappers around the primitive datatypes. A </a:t>
            </a:r>
            <a:r>
              <a:rPr sz="2400" i="1">
                <a:latin typeface="Calibri" panose="020F0502020204030204"/>
                <a:ea typeface="Calibri" panose="020F0502020204030204"/>
                <a:cs typeface="Calibri" panose="020F0502020204030204"/>
                <a:sym typeface="Calibri" panose="020F0502020204030204"/>
              </a:rPr>
              <a:t>wrapper </a:t>
            </a:r>
            <a:r>
              <a:rPr sz="2400">
                <a:latin typeface="Calibri" panose="020F0502020204030204"/>
                <a:ea typeface="Calibri" panose="020F0502020204030204"/>
                <a:cs typeface="Calibri" panose="020F0502020204030204"/>
                <a:sym typeface="Calibri" panose="020F0502020204030204"/>
              </a:rPr>
              <a:t>contains the same primitive data value, but it also defines properties and methods that can be used to manipulate that data. JavaScript can flexibly convert values from one type to another. When you use a string in an object contexti.e., when you try to access a property or method of the stringJavaScript internally creates a String wrapper object for the string value. This String object is used in place of the primitive string value. The object has</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properties and methods defined, so the use of the primitive value in an object context succeeds. The same is true, of course, for the other primitive types and their corresponding wrapper objects; you just don't use the other types in an object context nearly as often as you use strings in that context. Note that the String object created when you use a string in an object context is a</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transient one; it allows you to access a property or method, and then it is no longer needed, so it is reclaimed by the system. Suppose s is a string and the length of the string is determined with a line like this: var len = s.length; In this case, s remains a string; the original string value itself is not changed. A new transient String object is created, which allows you to access the length property, and then the transient object is discarded, with no change to the original value s. If you think this scheme sounds elegant and bizarrely complex at the same time, you are right. Typically, however, JavaScript implementations perform this internal conversion very efficiently, and it is not something you should worry about. If you want to use a String object explicitly in your program, you have to create a</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nontransient one that is not automatically discarded by the system. String objects are created just like other objects, with the new operator. For example: var s = "hello world"; // A primitive string value</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var S = new String("Hello World"); // A String object Once you've created a String object S, what can you do with it? Nothing that can't be done with the corresponding primitive string value. If you use the typeof operator, it says that S is indeed an object and not a string value, but except for that case, you'll find that you can't normally distinguish between a primitive string and the String object.[*] As I've already shown, strings are automatically converted to String objects whenever necessary. It turns out that the reverse is also true. Whenever you use a String object where a primitive string value is expected, JavaScript automatically converts the String to a string. So if you use a String object with the + operator, a transient primitive string value is created so that the string concatenation operation can be performed: [*] Note, however, that the eval( ) method treats string values and String objects differently, and it will not behave as you expect it to if you inadvertently pass it a String object instead of a primitive string value. msg = S + '!'; Bear in mind that everything discussed in this section about string values and String objects applies also to number and boolean values, and their corresponding Number and Boolean objects. You can learn more about the Number and Boolean classes from their respective entries in Part III. Finally, note that any number, string, or boolean value can be converted to its corresponding wrapper object with the Object( ) function: var number_wrapper = Object(3);</a:t>
            </a:r>
            <a:endParaRPr sz="2400">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lvl="0"/>
          </a:p>
        </p:txBody>
      </p:sp>
      <p:sp>
        <p:nvSpPr>
          <p:cNvPr id="182" name="Shape 182"/>
          <p:cNvSpPr/>
          <p:nvPr>
            <p:ph type="body" sz="quarter" idx="1"/>
          </p:nvPr>
        </p:nvSpPr>
        <p:spPr>
          <a:prstGeom prst="rect">
            <a:avLst/>
          </a:prstGeom>
        </p:spPr>
        <p:txBody>
          <a:bodyPr/>
          <a:lstStyle/>
          <a:p>
            <a:pPr lvl="0" defTabSz="914400">
              <a:lnSpc>
                <a:spcPct val="100000"/>
              </a:lnSpc>
              <a:defRPr sz="1800"/>
            </a:pPr>
            <a:r>
              <a:rPr sz="2400"/>
              <a:t>关于鸭子类型（</a:t>
            </a:r>
            <a:r>
              <a:rPr sz="2400">
                <a:latin typeface="Calibri" panose="020F0502020204030204"/>
                <a:ea typeface="Calibri" panose="020F0502020204030204"/>
                <a:cs typeface="Calibri" panose="020F0502020204030204"/>
                <a:sym typeface="Calibri" panose="020F0502020204030204"/>
              </a:rPr>
              <a:t>Duck Type</a:t>
            </a:r>
            <a:r>
              <a:rPr sz="2400"/>
              <a:t>）：</a:t>
            </a:r>
            <a:r>
              <a:rPr sz="2400">
                <a:latin typeface="Calibri" panose="020F0502020204030204"/>
                <a:ea typeface="Calibri" panose="020F0502020204030204"/>
                <a:cs typeface="Calibri" panose="020F0502020204030204"/>
                <a:sym typeface="Calibri" panose="020F0502020204030204"/>
              </a:rPr>
              <a:t>http://zh.wikipedia.org/wiki/%E9%B8%AD%E5%AD%90%E7%B1%BB%E5%9E%8B</a:t>
            </a:r>
            <a:endParaRPr sz="2400">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6" name="Shape 6"/>
          <p:cNvSpPr/>
          <p:nvPr>
            <p:ph type="title" hasCustomPrompt="1"/>
          </p:nvPr>
        </p:nvSpPr>
        <p:spPr>
          <a:xfrm>
            <a:off x="4419600" y="3689350"/>
            <a:ext cx="15544800" cy="4083050"/>
          </a:xfrm>
          <a:prstGeom prst="rect">
            <a:avLst/>
          </a:prstGeom>
        </p:spPr>
        <p:txBody>
          <a:bodyPr/>
          <a:lstStyle/>
          <a:p>
            <a:pPr lvl="0">
              <a:defRPr sz="1800"/>
            </a:pPr>
            <a:r>
              <a:rPr sz="8800"/>
              <a:t>Title Text</a:t>
            </a:r>
            <a:endParaRPr sz="8800"/>
          </a:p>
        </p:txBody>
      </p:sp>
      <p:sp>
        <p:nvSpPr>
          <p:cNvPr id="7" name="Shape 7"/>
          <p:cNvSpPr/>
          <p:nvPr>
            <p:ph type="body" idx="1" hasCustomPrompt="1"/>
          </p:nvPr>
        </p:nvSpPr>
        <p:spPr>
          <a:xfrm>
            <a:off x="5791200" y="7772400"/>
            <a:ext cx="12801600" cy="5943600"/>
          </a:xfrm>
          <a:prstGeom prst="rect">
            <a:avLst/>
          </a:prstGeom>
        </p:spPr>
        <p:txBody>
          <a:bodyPr/>
          <a:lstStyle>
            <a:lvl1pPr marL="0" indent="0">
              <a:buSzTx/>
              <a:buFontTx/>
              <a:buNone/>
              <a:defRPr>
                <a:solidFill>
                  <a:srgbClr val="888888"/>
                </a:solidFill>
                <a:latin typeface="Calibri" panose="020F0502020204030204"/>
                <a:ea typeface="Calibri" panose="020F0502020204030204"/>
                <a:cs typeface="Calibri" panose="020F0502020204030204"/>
                <a:sym typeface="Calibri" panose="020F0502020204030204"/>
              </a:defRPr>
            </a:lvl1pPr>
            <a:lvl2pPr marL="0" indent="457200">
              <a:buSzTx/>
              <a:buFontTx/>
              <a:buNone/>
              <a:defRPr>
                <a:solidFill>
                  <a:srgbClr val="888888"/>
                </a:solidFill>
                <a:latin typeface="Calibri" panose="020F0502020204030204"/>
                <a:ea typeface="Calibri" panose="020F0502020204030204"/>
                <a:cs typeface="Calibri" panose="020F0502020204030204"/>
                <a:sym typeface="Calibri" panose="020F0502020204030204"/>
              </a:defRPr>
            </a:lvl2pPr>
            <a:lvl3pPr marL="0" indent="914400">
              <a:buSzTx/>
              <a:buFontTx/>
              <a:buNone/>
              <a:defRPr>
                <a:solidFill>
                  <a:srgbClr val="888888"/>
                </a:solidFill>
                <a:latin typeface="Calibri" panose="020F0502020204030204"/>
                <a:ea typeface="Calibri" panose="020F0502020204030204"/>
                <a:cs typeface="Calibri" panose="020F0502020204030204"/>
                <a:sym typeface="Calibri" panose="020F0502020204030204"/>
              </a:defRPr>
            </a:lvl3pPr>
            <a:lvl4pPr marL="0" indent="1371600">
              <a:buSzTx/>
              <a:buFontTx/>
              <a:buNone/>
              <a:defRPr>
                <a:solidFill>
                  <a:srgbClr val="888888"/>
                </a:solidFill>
                <a:latin typeface="Calibri" panose="020F0502020204030204"/>
                <a:ea typeface="Calibri" panose="020F0502020204030204"/>
                <a:cs typeface="Calibri" panose="020F0502020204030204"/>
                <a:sym typeface="Calibri" panose="020F0502020204030204"/>
              </a:defRPr>
            </a:lvl4pPr>
            <a:lvl5pPr marL="0" indent="1828800">
              <a:buSzTx/>
              <a:buFontTx/>
              <a:buNone/>
              <a:defRPr>
                <a:solidFill>
                  <a:srgbClr val="888888"/>
                </a:solidFill>
                <a:latin typeface="Calibri" panose="020F0502020204030204"/>
                <a:ea typeface="Calibri" panose="020F0502020204030204"/>
                <a:cs typeface="Calibri" panose="020F0502020204030204"/>
                <a:sym typeface="Calibri" panose="020F0502020204030204"/>
              </a:defRPr>
            </a:lvl5pPr>
          </a:lstStyle>
          <a:p>
            <a:pPr lvl="0">
              <a:defRPr sz="1800">
                <a:solidFill>
                  <a:srgbClr val="000000"/>
                </a:solidFill>
              </a:defRPr>
            </a:pPr>
            <a:r>
              <a:rPr sz="6400">
                <a:solidFill>
                  <a:srgbClr val="888888"/>
                </a:solidFill>
              </a:rPr>
              <a:t>Body Level One</a:t>
            </a:r>
            <a:endParaRPr sz="6400">
              <a:solidFill>
                <a:srgbClr val="888888"/>
              </a:solidFill>
            </a:endParaRPr>
          </a:p>
          <a:p>
            <a:pPr lvl="1">
              <a:defRPr sz="1800">
                <a:solidFill>
                  <a:srgbClr val="000000"/>
                </a:solidFill>
              </a:defRPr>
            </a:pPr>
            <a:r>
              <a:rPr sz="6400">
                <a:solidFill>
                  <a:srgbClr val="888888"/>
                </a:solidFill>
              </a:rPr>
              <a:t>Body Level Two</a:t>
            </a:r>
            <a:endParaRPr sz="6400">
              <a:solidFill>
                <a:srgbClr val="888888"/>
              </a:solidFill>
            </a:endParaRPr>
          </a:p>
          <a:p>
            <a:pPr lvl="2">
              <a:defRPr sz="1800">
                <a:solidFill>
                  <a:srgbClr val="000000"/>
                </a:solidFill>
              </a:defRPr>
            </a:pPr>
            <a:r>
              <a:rPr sz="6400">
                <a:solidFill>
                  <a:srgbClr val="888888"/>
                </a:solidFill>
              </a:rPr>
              <a:t>Body Level Three</a:t>
            </a:r>
            <a:endParaRPr sz="6400">
              <a:solidFill>
                <a:srgbClr val="888888"/>
              </a:solidFill>
            </a:endParaRPr>
          </a:p>
          <a:p>
            <a:pPr lvl="3">
              <a:defRPr sz="1800">
                <a:solidFill>
                  <a:srgbClr val="000000"/>
                </a:solidFill>
              </a:defRPr>
            </a:pPr>
            <a:r>
              <a:rPr sz="6400">
                <a:solidFill>
                  <a:srgbClr val="888888"/>
                </a:solidFill>
              </a:rPr>
              <a:t>Body Level Four</a:t>
            </a:r>
            <a:endParaRPr sz="6400">
              <a:solidFill>
                <a:srgbClr val="888888"/>
              </a:solidFill>
            </a:endParaRPr>
          </a:p>
          <a:p>
            <a:pPr lvl="4">
              <a:defRPr sz="1800">
                <a:solidFill>
                  <a:srgbClr val="000000"/>
                </a:solidFill>
              </a:defRPr>
            </a:pPr>
            <a:r>
              <a:rPr sz="6400">
                <a:solidFill>
                  <a:srgbClr val="888888"/>
                </a:solidFill>
              </a:rPr>
              <a:t>Body Level Five</a:t>
            </a:r>
            <a:endParaRPr sz="6400">
              <a:solidFill>
                <a:srgbClr val="888888"/>
              </a:solidFill>
            </a:endParaRPr>
          </a:p>
        </p:txBody>
      </p:sp>
      <p:sp>
        <p:nvSpPr>
          <p:cNvPr id="8" name="Shape 8"/>
          <p:cNvSpPr/>
          <p:nvPr>
            <p:ph type="sldNum" sz="quarter" idx="2"/>
          </p:nvPr>
        </p:nvSpPr>
        <p:spPr>
          <a:prstGeom prst="rect">
            <a:avLst/>
          </a:prstGeom>
        </p:spPr>
        <p:txBody>
          <a:bodyPr/>
          <a:lstStyle/>
          <a:p>
            <a:pPr lvl="0"/>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9" name="Shape 39"/>
          <p:cNvSpPr/>
          <p:nvPr>
            <p:ph type="title" hasCustomPrompt="1"/>
          </p:nvPr>
        </p:nvSpPr>
        <p:spPr>
          <a:prstGeom prst="rect">
            <a:avLst/>
          </a:prstGeom>
        </p:spPr>
        <p:txBody>
          <a:bodyPr/>
          <a:lstStyle/>
          <a:p>
            <a:pPr lvl="0">
              <a:defRPr sz="1800"/>
            </a:pPr>
            <a:r>
              <a:rPr sz="8800"/>
              <a:t>Title Text</a:t>
            </a:r>
            <a:endParaRPr sz="8800"/>
          </a:p>
        </p:txBody>
      </p:sp>
      <p:sp>
        <p:nvSpPr>
          <p:cNvPr id="40" name="Shape 40"/>
          <p:cNvSpPr/>
          <p:nvPr>
            <p:ph type="body" idx="1" hasCustomPrompt="1"/>
          </p:nvPr>
        </p:nvSpPr>
        <p:spPr>
          <a:prstGeom prst="rect">
            <a:avLst/>
          </a:prstGeom>
        </p:spPr>
        <p:txBody>
          <a:bodyPr/>
          <a:lstStyle/>
          <a:p>
            <a:pPr lvl="0">
              <a:defRPr sz="1800"/>
            </a:pPr>
            <a:r>
              <a:rPr sz="6400"/>
              <a:t>Body Level One</a:t>
            </a:r>
            <a:endParaRPr sz="6400"/>
          </a:p>
          <a:p>
            <a:pPr lvl="1">
              <a:defRPr sz="1800"/>
            </a:pPr>
            <a:r>
              <a:rPr sz="6400"/>
              <a:t>Body Level Two</a:t>
            </a:r>
            <a:endParaRPr sz="6400"/>
          </a:p>
          <a:p>
            <a:pPr lvl="2">
              <a:defRPr sz="1800"/>
            </a:pPr>
            <a:r>
              <a:rPr sz="6400"/>
              <a:t>Body Level Three</a:t>
            </a:r>
            <a:endParaRPr sz="6400"/>
          </a:p>
          <a:p>
            <a:pPr lvl="3">
              <a:defRPr sz="1800"/>
            </a:pPr>
            <a:r>
              <a:rPr sz="6400"/>
              <a:t>Body Level Four</a:t>
            </a:r>
            <a:endParaRPr sz="6400"/>
          </a:p>
          <a:p>
            <a:pPr lvl="4">
              <a:defRPr sz="1800"/>
            </a:pPr>
            <a:r>
              <a:rPr sz="6400"/>
              <a:t>Body Level Five</a:t>
            </a:r>
            <a:endParaRPr sz="6400"/>
          </a:p>
        </p:txBody>
      </p:sp>
      <p:sp>
        <p:nvSpPr>
          <p:cNvPr id="41" name="Shape 41"/>
          <p:cNvSpPr/>
          <p:nvPr>
            <p:ph type="sldNum" sz="quarter" idx="2"/>
          </p:nvPr>
        </p:nvSpPr>
        <p:spPr>
          <a:prstGeom prst="rect">
            <a:avLst/>
          </a:prstGeom>
        </p:spPr>
        <p:txBody>
          <a:bodyPr/>
          <a:lstStyle/>
          <a:p>
            <a:pPr lvl="0"/>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文本">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3" name="Shape 43"/>
          <p:cNvSpPr/>
          <p:nvPr>
            <p:ph type="title" hasCustomPrompt="1"/>
          </p:nvPr>
        </p:nvSpPr>
        <p:spPr>
          <a:xfrm>
            <a:off x="16306800" y="0"/>
            <a:ext cx="4114800" cy="12801603"/>
          </a:xfrm>
          <a:prstGeom prst="rect">
            <a:avLst/>
          </a:prstGeom>
        </p:spPr>
        <p:txBody>
          <a:bodyPr/>
          <a:lstStyle/>
          <a:p>
            <a:pPr lvl="0">
              <a:defRPr sz="1800"/>
            </a:pPr>
            <a:r>
              <a:rPr sz="8800"/>
              <a:t>Title Text</a:t>
            </a:r>
            <a:endParaRPr sz="8800"/>
          </a:p>
        </p:txBody>
      </p:sp>
      <p:sp>
        <p:nvSpPr>
          <p:cNvPr id="44" name="Shape 44"/>
          <p:cNvSpPr/>
          <p:nvPr>
            <p:ph type="body" idx="1" hasCustomPrompt="1"/>
          </p:nvPr>
        </p:nvSpPr>
        <p:spPr>
          <a:xfrm>
            <a:off x="3962400" y="549276"/>
            <a:ext cx="12039600" cy="13166726"/>
          </a:xfrm>
          <a:prstGeom prst="rect">
            <a:avLst/>
          </a:prstGeom>
        </p:spPr>
        <p:txBody>
          <a:bodyPr/>
          <a:lstStyle/>
          <a:p>
            <a:pPr lvl="0">
              <a:defRPr sz="1800"/>
            </a:pPr>
            <a:r>
              <a:rPr sz="6400"/>
              <a:t>Body Level One</a:t>
            </a:r>
            <a:endParaRPr sz="6400"/>
          </a:p>
          <a:p>
            <a:pPr lvl="1">
              <a:defRPr sz="1800"/>
            </a:pPr>
            <a:r>
              <a:rPr sz="6400"/>
              <a:t>Body Level Two</a:t>
            </a:r>
            <a:endParaRPr sz="6400"/>
          </a:p>
          <a:p>
            <a:pPr lvl="2">
              <a:defRPr sz="1800"/>
            </a:pPr>
            <a:r>
              <a:rPr sz="6400"/>
              <a:t>Body Level Three</a:t>
            </a:r>
            <a:endParaRPr sz="6400"/>
          </a:p>
          <a:p>
            <a:pPr lvl="3">
              <a:defRPr sz="1800"/>
            </a:pPr>
            <a:r>
              <a:rPr sz="6400"/>
              <a:t>Body Level Four</a:t>
            </a:r>
            <a:endParaRPr sz="6400"/>
          </a:p>
          <a:p>
            <a:pPr lvl="4">
              <a:defRPr sz="1800"/>
            </a:pPr>
            <a:r>
              <a:rPr sz="6400"/>
              <a:t>Body Level Five</a:t>
            </a:r>
            <a:endParaRPr sz="6400"/>
          </a:p>
        </p:txBody>
      </p:sp>
      <p:sp>
        <p:nvSpPr>
          <p:cNvPr id="45" name="Shape 45"/>
          <p:cNvSpPr/>
          <p:nvPr>
            <p:ph type="sldNum" sz="quarter" idx="2"/>
          </p:nvPr>
        </p:nvSpPr>
        <p:spPr>
          <a:prstGeom prst="rect">
            <a:avLst/>
          </a:prstGeom>
        </p:spPr>
        <p:txBody>
          <a:bodyPr/>
          <a:lstStyle/>
          <a:p>
            <a:pPr lvl="0"/>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47" name="Shape 47"/>
          <p:cNvSpPr/>
          <p:nvPr>
            <p:ph type="title" hasCustomPrompt="1"/>
          </p:nvPr>
        </p:nvSpPr>
        <p:spPr>
          <a:xfrm>
            <a:off x="4833937" y="2303859"/>
            <a:ext cx="14716126" cy="4643438"/>
          </a:xfrm>
          <a:prstGeom prst="rect">
            <a:avLst/>
          </a:prstGeom>
        </p:spPr>
        <p:txBody>
          <a:bodyPr lIns="71437" tIns="71437" rIns="71437" bIns="71437" anchor="b"/>
          <a:lstStyle>
            <a:lvl1pPr defTabSz="584200">
              <a:defRPr sz="11200">
                <a:latin typeface="Helvetica Light"/>
                <a:ea typeface="Helvetica Light"/>
                <a:cs typeface="Helvetica Light"/>
                <a:sym typeface="Helvetica Light"/>
              </a:defRPr>
            </a:lvl1pPr>
          </a:lstStyle>
          <a:p>
            <a:pPr lvl="0">
              <a:defRPr sz="1800"/>
            </a:pPr>
            <a:r>
              <a:rPr sz="11200"/>
              <a:t>Title Text</a:t>
            </a:r>
            <a:endParaRPr sz="11200"/>
          </a:p>
        </p:txBody>
      </p:sp>
      <p:sp>
        <p:nvSpPr>
          <p:cNvPr id="48" name="Shape 48"/>
          <p:cNvSpPr/>
          <p:nvPr>
            <p:ph type="body" idx="1" hasCustomPrompt="1"/>
          </p:nvPr>
        </p:nvSpPr>
        <p:spPr>
          <a:xfrm>
            <a:off x="4833937" y="7072312"/>
            <a:ext cx="14716126" cy="1589485"/>
          </a:xfrm>
          <a:prstGeom prst="rect">
            <a:avLst/>
          </a:prstGeom>
        </p:spPr>
        <p:txBody>
          <a:bodyPr lIns="71437" tIns="71437" rIns="71437" bIns="71437"/>
          <a:lstStyle>
            <a:lvl1pPr marL="0" indent="0" defTabSz="584200">
              <a:spcBef>
                <a:spcPts val="0"/>
              </a:spcBef>
              <a:buSzTx/>
              <a:buFontTx/>
              <a:buNone/>
              <a:defRPr sz="5600"/>
            </a:lvl1pPr>
            <a:lvl2pPr marL="0" indent="228600" defTabSz="584200">
              <a:spcBef>
                <a:spcPts val="0"/>
              </a:spcBef>
              <a:buSzTx/>
              <a:buFontTx/>
              <a:buNone/>
              <a:defRPr sz="5600"/>
            </a:lvl2pPr>
            <a:lvl3pPr marL="0" indent="457200" defTabSz="584200">
              <a:spcBef>
                <a:spcPts val="0"/>
              </a:spcBef>
              <a:buSzTx/>
              <a:buFontTx/>
              <a:buNone/>
              <a:defRPr sz="5600"/>
            </a:lvl3pPr>
            <a:lvl4pPr marL="0" indent="685800" defTabSz="584200">
              <a:spcBef>
                <a:spcPts val="0"/>
              </a:spcBef>
              <a:buSzTx/>
              <a:buFontTx/>
              <a:buNone/>
              <a:defRPr sz="5600"/>
            </a:lvl4pPr>
            <a:lvl5pPr marL="0" indent="914400" defTabSz="584200">
              <a:spcBef>
                <a:spcPts val="0"/>
              </a:spcBef>
              <a:buSzTx/>
              <a:buFontTx/>
              <a:buNone/>
              <a:defRPr sz="5600"/>
            </a:lvl5pPr>
          </a:lstStyle>
          <a:p>
            <a:pPr lvl="0">
              <a:defRPr sz="1800"/>
            </a:pPr>
            <a:r>
              <a:rPr sz="5600"/>
              <a:t>Body Level One</a:t>
            </a:r>
            <a:endParaRPr sz="5600"/>
          </a:p>
          <a:p>
            <a:pPr lvl="1">
              <a:defRPr sz="1800"/>
            </a:pPr>
            <a:r>
              <a:rPr sz="5600"/>
              <a:t>Body Level Two</a:t>
            </a:r>
            <a:endParaRPr sz="5600"/>
          </a:p>
          <a:p>
            <a:pPr lvl="2">
              <a:defRPr sz="1800"/>
            </a:pPr>
            <a:r>
              <a:rPr sz="5600"/>
              <a:t>Body Level Three</a:t>
            </a:r>
            <a:endParaRPr sz="5600"/>
          </a:p>
          <a:p>
            <a:pPr lvl="3">
              <a:defRPr sz="1800"/>
            </a:pPr>
            <a:r>
              <a:rPr sz="5600"/>
              <a:t>Body Level Four</a:t>
            </a:r>
            <a:endParaRPr sz="5600"/>
          </a:p>
          <a:p>
            <a:pPr lvl="4">
              <a:defRPr sz="1800"/>
            </a:pPr>
            <a:r>
              <a:rPr sz="5600"/>
              <a:t>Body Level Five</a:t>
            </a:r>
            <a:endParaRPr sz="560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0" name="Shape 10"/>
          <p:cNvSpPr/>
          <p:nvPr>
            <p:ph type="title" hasCustomPrompt="1"/>
          </p:nvPr>
        </p:nvSpPr>
        <p:spPr>
          <a:prstGeom prst="rect">
            <a:avLst/>
          </a:prstGeom>
        </p:spPr>
        <p:txBody>
          <a:bodyPr/>
          <a:lstStyle/>
          <a:p>
            <a:pPr lvl="0">
              <a:defRPr sz="1800"/>
            </a:pPr>
            <a:r>
              <a:rPr sz="8800"/>
              <a:t>Title Text</a:t>
            </a:r>
            <a:endParaRPr sz="8800"/>
          </a:p>
        </p:txBody>
      </p:sp>
      <p:sp>
        <p:nvSpPr>
          <p:cNvPr id="11" name="Shape 11"/>
          <p:cNvSpPr/>
          <p:nvPr>
            <p:ph type="body" idx="1" hasCustomPrompt="1"/>
          </p:nvPr>
        </p:nvSpPr>
        <p:spPr>
          <a:prstGeom prst="rect">
            <a:avLst/>
          </a:prstGeom>
        </p:spPr>
        <p:txBody>
          <a:bodyPr/>
          <a:lstStyle/>
          <a:p>
            <a:pPr lvl="0">
              <a:defRPr sz="1800"/>
            </a:pPr>
            <a:r>
              <a:rPr sz="6400"/>
              <a:t>Body Level One</a:t>
            </a:r>
            <a:endParaRPr sz="6400"/>
          </a:p>
          <a:p>
            <a:pPr lvl="1">
              <a:defRPr sz="1800"/>
            </a:pPr>
            <a:r>
              <a:rPr sz="6400"/>
              <a:t>Body Level Two</a:t>
            </a:r>
            <a:endParaRPr sz="6400"/>
          </a:p>
          <a:p>
            <a:pPr lvl="2">
              <a:defRPr sz="1800"/>
            </a:pPr>
            <a:r>
              <a:rPr sz="6400"/>
              <a:t>Body Level Three</a:t>
            </a:r>
            <a:endParaRPr sz="6400"/>
          </a:p>
          <a:p>
            <a:pPr lvl="3">
              <a:defRPr sz="1800"/>
            </a:pPr>
            <a:r>
              <a:rPr sz="6400"/>
              <a:t>Body Level Four</a:t>
            </a:r>
            <a:endParaRPr sz="6400"/>
          </a:p>
          <a:p>
            <a:pPr lvl="4">
              <a:defRPr sz="1800"/>
            </a:pPr>
            <a:r>
              <a:rPr sz="6400"/>
              <a:t>Body Level Five</a:t>
            </a:r>
            <a:endParaRPr sz="6400"/>
          </a:p>
        </p:txBody>
      </p:sp>
      <p:sp>
        <p:nvSpPr>
          <p:cNvPr id="12" name="Shape 12"/>
          <p:cNvSpPr/>
          <p:nvPr>
            <p:ph type="sldNum" sz="quarter" idx="2"/>
          </p:nvPr>
        </p:nvSpPr>
        <p:spPr>
          <a:prstGeom prst="rect">
            <a:avLst/>
          </a:prstGeom>
        </p:spPr>
        <p:txBody>
          <a:bodyPr/>
          <a:lstStyle/>
          <a:p>
            <a:pPr lvl="0"/>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 name="Shape 14"/>
          <p:cNvSpPr/>
          <p:nvPr>
            <p:ph type="title" hasCustomPrompt="1"/>
          </p:nvPr>
        </p:nvSpPr>
        <p:spPr>
          <a:xfrm>
            <a:off x="4492625" y="8813800"/>
            <a:ext cx="15544801" cy="2724150"/>
          </a:xfrm>
          <a:prstGeom prst="rect">
            <a:avLst/>
          </a:prstGeom>
        </p:spPr>
        <p:txBody>
          <a:bodyPr anchor="t"/>
          <a:lstStyle>
            <a:lvl1pPr algn="l">
              <a:defRPr sz="8000" b="1" cap="all"/>
            </a:lvl1pPr>
          </a:lstStyle>
          <a:p>
            <a:pPr lvl="0">
              <a:defRPr sz="1800" b="0" cap="none"/>
            </a:pPr>
            <a:r>
              <a:rPr sz="8000" b="1" cap="all"/>
              <a:t>Title Text</a:t>
            </a:r>
            <a:endParaRPr sz="8000" b="1" cap="all"/>
          </a:p>
        </p:txBody>
      </p:sp>
      <p:sp>
        <p:nvSpPr>
          <p:cNvPr id="15" name="Shape 15"/>
          <p:cNvSpPr/>
          <p:nvPr>
            <p:ph type="body" idx="1" hasCustomPrompt="1"/>
          </p:nvPr>
        </p:nvSpPr>
        <p:spPr>
          <a:xfrm>
            <a:off x="4492625" y="5813426"/>
            <a:ext cx="15544801" cy="3000375"/>
          </a:xfrm>
          <a:prstGeom prst="rect">
            <a:avLst/>
          </a:prstGeom>
        </p:spPr>
        <p:txBody>
          <a:bodyPr anchor="b"/>
          <a:lstStyle>
            <a:lvl1pPr marL="0" indent="0" algn="l">
              <a:spcBef>
                <a:spcPts val="400"/>
              </a:spcBef>
              <a:buSzTx/>
              <a:buFontTx/>
              <a:buNone/>
              <a:defRPr sz="4000">
                <a:solidFill>
                  <a:srgbClr val="888888"/>
                </a:solidFill>
                <a:latin typeface="Calibri" panose="020F0502020204030204"/>
                <a:ea typeface="Calibri" panose="020F0502020204030204"/>
                <a:cs typeface="Calibri" panose="020F0502020204030204"/>
                <a:sym typeface="Calibri" panose="020F0502020204030204"/>
              </a:defRPr>
            </a:lvl1pPr>
            <a:lvl2pPr marL="0" indent="457200" algn="l">
              <a:spcBef>
                <a:spcPts val="400"/>
              </a:spcBef>
              <a:buSzTx/>
              <a:buFontTx/>
              <a:buNone/>
              <a:defRPr sz="4000">
                <a:solidFill>
                  <a:srgbClr val="888888"/>
                </a:solidFill>
                <a:latin typeface="Calibri" panose="020F0502020204030204"/>
                <a:ea typeface="Calibri" panose="020F0502020204030204"/>
                <a:cs typeface="Calibri" panose="020F0502020204030204"/>
                <a:sym typeface="Calibri" panose="020F0502020204030204"/>
              </a:defRPr>
            </a:lvl2pPr>
            <a:lvl3pPr marL="0" indent="914400" algn="l">
              <a:spcBef>
                <a:spcPts val="400"/>
              </a:spcBef>
              <a:buSzTx/>
              <a:buFontTx/>
              <a:buNone/>
              <a:defRPr sz="4000">
                <a:solidFill>
                  <a:srgbClr val="888888"/>
                </a:solidFill>
                <a:latin typeface="Calibri" panose="020F0502020204030204"/>
                <a:ea typeface="Calibri" panose="020F0502020204030204"/>
                <a:cs typeface="Calibri" panose="020F0502020204030204"/>
                <a:sym typeface="Calibri" panose="020F0502020204030204"/>
              </a:defRPr>
            </a:lvl3pPr>
            <a:lvl4pPr marL="0" indent="1371600" algn="l">
              <a:spcBef>
                <a:spcPts val="400"/>
              </a:spcBef>
              <a:buSzTx/>
              <a:buFontTx/>
              <a:buNone/>
              <a:defRPr sz="4000">
                <a:solidFill>
                  <a:srgbClr val="888888"/>
                </a:solidFill>
                <a:latin typeface="Calibri" panose="020F0502020204030204"/>
                <a:ea typeface="Calibri" panose="020F0502020204030204"/>
                <a:cs typeface="Calibri" panose="020F0502020204030204"/>
                <a:sym typeface="Calibri" panose="020F0502020204030204"/>
              </a:defRPr>
            </a:lvl4pPr>
            <a:lvl5pPr marL="0" indent="1828800" algn="l">
              <a:spcBef>
                <a:spcPts val="400"/>
              </a:spcBef>
              <a:buSzTx/>
              <a:buFontTx/>
              <a:buNone/>
              <a:defRPr sz="4000">
                <a:solidFill>
                  <a:srgbClr val="888888"/>
                </a:solidFill>
                <a:latin typeface="Calibri" panose="020F0502020204030204"/>
                <a:ea typeface="Calibri" panose="020F0502020204030204"/>
                <a:cs typeface="Calibri" panose="020F0502020204030204"/>
                <a:sym typeface="Calibri" panose="020F0502020204030204"/>
              </a:defRPr>
            </a:lvl5pPr>
          </a:lstStyle>
          <a:p>
            <a:pPr lvl="0">
              <a:defRPr sz="1800">
                <a:solidFill>
                  <a:srgbClr val="000000"/>
                </a:solidFill>
              </a:defRPr>
            </a:pPr>
            <a:r>
              <a:rPr sz="4000">
                <a:solidFill>
                  <a:srgbClr val="888888"/>
                </a:solidFill>
              </a:rPr>
              <a:t>Body Level One</a:t>
            </a:r>
            <a:endParaRPr sz="4000">
              <a:solidFill>
                <a:srgbClr val="888888"/>
              </a:solidFill>
            </a:endParaRPr>
          </a:p>
          <a:p>
            <a:pPr lvl="1">
              <a:defRPr sz="1800">
                <a:solidFill>
                  <a:srgbClr val="000000"/>
                </a:solidFill>
              </a:defRPr>
            </a:pPr>
            <a:r>
              <a:rPr sz="4000">
                <a:solidFill>
                  <a:srgbClr val="888888"/>
                </a:solidFill>
              </a:rPr>
              <a:t>Body Level Two</a:t>
            </a:r>
            <a:endParaRPr sz="4000">
              <a:solidFill>
                <a:srgbClr val="888888"/>
              </a:solidFill>
            </a:endParaRPr>
          </a:p>
          <a:p>
            <a:pPr lvl="2">
              <a:defRPr sz="1800">
                <a:solidFill>
                  <a:srgbClr val="000000"/>
                </a:solidFill>
              </a:defRPr>
            </a:pPr>
            <a:r>
              <a:rPr sz="4000">
                <a:solidFill>
                  <a:srgbClr val="888888"/>
                </a:solidFill>
              </a:rPr>
              <a:t>Body Level Three</a:t>
            </a:r>
            <a:endParaRPr sz="4000">
              <a:solidFill>
                <a:srgbClr val="888888"/>
              </a:solidFill>
            </a:endParaRPr>
          </a:p>
          <a:p>
            <a:pPr lvl="3">
              <a:defRPr sz="1800">
                <a:solidFill>
                  <a:srgbClr val="000000"/>
                </a:solidFill>
              </a:defRPr>
            </a:pPr>
            <a:r>
              <a:rPr sz="4000">
                <a:solidFill>
                  <a:srgbClr val="888888"/>
                </a:solidFill>
              </a:rPr>
              <a:t>Body Level Four</a:t>
            </a:r>
            <a:endParaRPr sz="4000">
              <a:solidFill>
                <a:srgbClr val="888888"/>
              </a:solidFill>
            </a:endParaRPr>
          </a:p>
          <a:p>
            <a:pPr lvl="4">
              <a:defRPr sz="1800">
                <a:solidFill>
                  <a:srgbClr val="000000"/>
                </a:solidFill>
              </a:defRPr>
            </a:pPr>
            <a:r>
              <a:rPr sz="4000">
                <a:solidFill>
                  <a:srgbClr val="888888"/>
                </a:solidFill>
              </a:rPr>
              <a:t>Body Level Five</a:t>
            </a:r>
            <a:endParaRPr sz="4000">
              <a:solidFill>
                <a:srgbClr val="888888"/>
              </a:solidFill>
            </a:endParaRPr>
          </a:p>
        </p:txBody>
      </p:sp>
      <p:sp>
        <p:nvSpPr>
          <p:cNvPr id="16" name="Shape 16"/>
          <p:cNvSpPr/>
          <p:nvPr>
            <p:ph type="sldNum" sz="quarter" idx="2"/>
          </p:nvPr>
        </p:nvSpPr>
        <p:spPr>
          <a:prstGeom prst="rect">
            <a:avLst/>
          </a:prstGeom>
        </p:spPr>
        <p:txBody>
          <a:bodyPr/>
          <a:lstStyle/>
          <a:p>
            <a:pPr lvl="0"/>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 name="Shape 18"/>
          <p:cNvSpPr/>
          <p:nvPr>
            <p:ph type="title" hasCustomPrompt="1"/>
          </p:nvPr>
        </p:nvSpPr>
        <p:spPr>
          <a:prstGeom prst="rect">
            <a:avLst/>
          </a:prstGeom>
        </p:spPr>
        <p:txBody>
          <a:bodyPr/>
          <a:lstStyle/>
          <a:p>
            <a:pPr lvl="0">
              <a:defRPr sz="1800"/>
            </a:pPr>
            <a:r>
              <a:rPr sz="8800"/>
              <a:t>Title Text</a:t>
            </a:r>
            <a:endParaRPr sz="8800"/>
          </a:p>
        </p:txBody>
      </p:sp>
      <p:sp>
        <p:nvSpPr>
          <p:cNvPr id="19" name="Shape 19"/>
          <p:cNvSpPr/>
          <p:nvPr>
            <p:ph type="body" idx="1" hasCustomPrompt="1"/>
          </p:nvPr>
        </p:nvSpPr>
        <p:spPr>
          <a:xfrm>
            <a:off x="3962400" y="3200400"/>
            <a:ext cx="8077200" cy="10515600"/>
          </a:xfrm>
          <a:prstGeom prst="rect">
            <a:avLst/>
          </a:prstGeom>
        </p:spPr>
        <p:txBody>
          <a:bodyPr/>
          <a:lstStyle/>
          <a:p>
            <a:pPr lvl="0">
              <a:defRPr sz="1800"/>
            </a:pPr>
            <a:r>
              <a:rPr sz="6400"/>
              <a:t>Body Level One</a:t>
            </a:r>
            <a:endParaRPr sz="6400"/>
          </a:p>
          <a:p>
            <a:pPr lvl="1">
              <a:defRPr sz="1800"/>
            </a:pPr>
            <a:r>
              <a:rPr sz="6400"/>
              <a:t>Body Level Two</a:t>
            </a:r>
            <a:endParaRPr sz="6400"/>
          </a:p>
          <a:p>
            <a:pPr lvl="2">
              <a:defRPr sz="1800"/>
            </a:pPr>
            <a:r>
              <a:rPr sz="6400"/>
              <a:t>Body Level Three</a:t>
            </a:r>
            <a:endParaRPr sz="6400"/>
          </a:p>
          <a:p>
            <a:pPr lvl="3">
              <a:defRPr sz="1800"/>
            </a:pPr>
            <a:r>
              <a:rPr sz="6400"/>
              <a:t>Body Level Four</a:t>
            </a:r>
            <a:endParaRPr sz="6400"/>
          </a:p>
          <a:p>
            <a:pPr lvl="4">
              <a:defRPr sz="1800"/>
            </a:pPr>
            <a:r>
              <a:rPr sz="6400"/>
              <a:t>Body Level Five</a:t>
            </a:r>
            <a:endParaRPr sz="6400"/>
          </a:p>
        </p:txBody>
      </p:sp>
      <p:sp>
        <p:nvSpPr>
          <p:cNvPr id="20" name="Shape 20"/>
          <p:cNvSpPr/>
          <p:nvPr>
            <p:ph type="sldNum" sz="quarter" idx="2"/>
          </p:nvPr>
        </p:nvSpPr>
        <p:spPr>
          <a:prstGeom prst="rect">
            <a:avLst/>
          </a:prstGeom>
        </p:spPr>
        <p:txBody>
          <a:bodyPr/>
          <a:lstStyle/>
          <a:p>
            <a:pPr lvl="0"/>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 name="Shape 22"/>
          <p:cNvSpPr/>
          <p:nvPr>
            <p:ph type="title" hasCustomPrompt="1"/>
          </p:nvPr>
        </p:nvSpPr>
        <p:spPr>
          <a:xfrm>
            <a:off x="3962400" y="513621"/>
            <a:ext cx="16459200" cy="2357310"/>
          </a:xfrm>
          <a:prstGeom prst="rect">
            <a:avLst/>
          </a:prstGeom>
        </p:spPr>
        <p:txBody>
          <a:bodyPr/>
          <a:lstStyle/>
          <a:p>
            <a:pPr lvl="0">
              <a:defRPr sz="1800"/>
            </a:pPr>
            <a:r>
              <a:rPr sz="8800"/>
              <a:t>Title Text</a:t>
            </a:r>
            <a:endParaRPr sz="8800"/>
          </a:p>
        </p:txBody>
      </p:sp>
      <p:sp>
        <p:nvSpPr>
          <p:cNvPr id="23" name="Shape 23"/>
          <p:cNvSpPr/>
          <p:nvPr>
            <p:ph type="body" idx="1" hasCustomPrompt="1"/>
          </p:nvPr>
        </p:nvSpPr>
        <p:spPr>
          <a:xfrm>
            <a:off x="3962400" y="2870930"/>
            <a:ext cx="8080376" cy="1478821"/>
          </a:xfrm>
          <a:prstGeom prst="rect">
            <a:avLst/>
          </a:prstGeom>
        </p:spPr>
        <p:txBody>
          <a:bodyPr anchor="b"/>
          <a:lstStyle>
            <a:lvl1pPr marL="0" indent="0" algn="l">
              <a:spcBef>
                <a:spcPts val="500"/>
              </a:spcBef>
              <a:buSzTx/>
              <a:buFontTx/>
              <a:buNone/>
              <a:defRPr sz="4800" b="1">
                <a:latin typeface="Calibri" panose="020F0502020204030204"/>
                <a:ea typeface="Calibri" panose="020F0502020204030204"/>
                <a:cs typeface="Calibri" panose="020F0502020204030204"/>
                <a:sym typeface="Calibri" panose="020F0502020204030204"/>
              </a:defRPr>
            </a:lvl1pPr>
            <a:lvl2pPr marL="0" indent="457200" algn="l">
              <a:spcBef>
                <a:spcPts val="500"/>
              </a:spcBef>
              <a:buSzTx/>
              <a:buFontTx/>
              <a:buNone/>
              <a:defRPr sz="4800" b="1">
                <a:latin typeface="Calibri" panose="020F0502020204030204"/>
                <a:ea typeface="Calibri" panose="020F0502020204030204"/>
                <a:cs typeface="Calibri" panose="020F0502020204030204"/>
                <a:sym typeface="Calibri" panose="020F0502020204030204"/>
              </a:defRPr>
            </a:lvl2pPr>
            <a:lvl3pPr marL="0" indent="914400" algn="l">
              <a:spcBef>
                <a:spcPts val="500"/>
              </a:spcBef>
              <a:buSzTx/>
              <a:buFontTx/>
              <a:buNone/>
              <a:defRPr sz="4800" b="1">
                <a:latin typeface="Calibri" panose="020F0502020204030204"/>
                <a:ea typeface="Calibri" panose="020F0502020204030204"/>
                <a:cs typeface="Calibri" panose="020F0502020204030204"/>
                <a:sym typeface="Calibri" panose="020F0502020204030204"/>
              </a:defRPr>
            </a:lvl3pPr>
            <a:lvl4pPr marL="0" indent="1371600" algn="l">
              <a:spcBef>
                <a:spcPts val="500"/>
              </a:spcBef>
              <a:buSzTx/>
              <a:buFontTx/>
              <a:buNone/>
              <a:defRPr sz="4800" b="1">
                <a:latin typeface="Calibri" panose="020F0502020204030204"/>
                <a:ea typeface="Calibri" panose="020F0502020204030204"/>
                <a:cs typeface="Calibri" panose="020F0502020204030204"/>
                <a:sym typeface="Calibri" panose="020F0502020204030204"/>
              </a:defRPr>
            </a:lvl4pPr>
            <a:lvl5pPr marL="0" indent="1828800" algn="l">
              <a:spcBef>
                <a:spcPts val="500"/>
              </a:spcBef>
              <a:buSzTx/>
              <a:buFontTx/>
              <a:buNone/>
              <a:defRPr sz="4800" b="1">
                <a:latin typeface="Calibri" panose="020F0502020204030204"/>
                <a:ea typeface="Calibri" panose="020F0502020204030204"/>
                <a:cs typeface="Calibri" panose="020F0502020204030204"/>
                <a:sym typeface="Calibri" panose="020F0502020204030204"/>
              </a:defRPr>
            </a:lvl5pPr>
          </a:lstStyle>
          <a:p>
            <a:pPr lvl="0">
              <a:defRPr sz="1800" b="0"/>
            </a:pPr>
            <a:r>
              <a:rPr sz="4800" b="1"/>
              <a:t>Body Level One</a:t>
            </a:r>
            <a:endParaRPr sz="4800" b="1"/>
          </a:p>
          <a:p>
            <a:pPr lvl="1">
              <a:defRPr sz="1800" b="0"/>
            </a:pPr>
            <a:r>
              <a:rPr sz="4800" b="1"/>
              <a:t>Body Level Two</a:t>
            </a:r>
            <a:endParaRPr sz="4800" b="1"/>
          </a:p>
          <a:p>
            <a:pPr lvl="2">
              <a:defRPr sz="1800" b="0"/>
            </a:pPr>
            <a:r>
              <a:rPr sz="4800" b="1"/>
              <a:t>Body Level Three</a:t>
            </a:r>
            <a:endParaRPr sz="4800" b="1"/>
          </a:p>
          <a:p>
            <a:pPr lvl="3">
              <a:defRPr sz="1800" b="0"/>
            </a:pPr>
            <a:r>
              <a:rPr sz="4800" b="1"/>
              <a:t>Body Level Four</a:t>
            </a:r>
            <a:endParaRPr sz="4800" b="1"/>
          </a:p>
          <a:p>
            <a:pPr lvl="4">
              <a:defRPr sz="1800" b="0"/>
            </a:pPr>
            <a:r>
              <a:rPr sz="4800" b="1"/>
              <a:t>Body Level Five</a:t>
            </a:r>
            <a:endParaRPr sz="4800" b="1"/>
          </a:p>
        </p:txBody>
      </p:sp>
      <p:sp>
        <p:nvSpPr>
          <p:cNvPr id="24" name="Shape 24"/>
          <p:cNvSpPr/>
          <p:nvPr>
            <p:ph type="sldNum" sz="quarter" idx="2"/>
          </p:nvPr>
        </p:nvSpPr>
        <p:spPr>
          <a:prstGeom prst="rect">
            <a:avLst/>
          </a:prstGeom>
        </p:spPr>
        <p:txBody>
          <a:bodyPr/>
          <a:lstStyle/>
          <a:p>
            <a:pPr lvl="0"/>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6" name="Shape 26"/>
          <p:cNvSpPr/>
          <p:nvPr>
            <p:ph type="title" hasCustomPrompt="1"/>
          </p:nvPr>
        </p:nvSpPr>
        <p:spPr>
          <a:prstGeom prst="rect">
            <a:avLst/>
          </a:prstGeom>
        </p:spPr>
        <p:txBody>
          <a:bodyPr/>
          <a:lstStyle/>
          <a:p>
            <a:pPr lvl="0">
              <a:defRPr sz="1800"/>
            </a:pPr>
            <a:r>
              <a:rPr sz="8800"/>
              <a:t>Title Text</a:t>
            </a:r>
            <a:endParaRPr sz="8800"/>
          </a:p>
        </p:txBody>
      </p:sp>
      <p:sp>
        <p:nvSpPr>
          <p:cNvPr id="27" name="Shape 27"/>
          <p:cNvSpPr/>
          <p:nvPr>
            <p:ph type="sldNum" sz="quarter" idx="2"/>
          </p:nvPr>
        </p:nvSpPr>
        <p:spPr>
          <a:prstGeom prst="rect">
            <a:avLst/>
          </a:prstGeom>
        </p:spPr>
        <p:txBody>
          <a:bodyPr/>
          <a:lstStyle/>
          <a:p>
            <a:pPr lvl="0"/>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1" name="Shape 31"/>
          <p:cNvSpPr/>
          <p:nvPr>
            <p:ph type="title" hasCustomPrompt="1"/>
          </p:nvPr>
        </p:nvSpPr>
        <p:spPr>
          <a:xfrm>
            <a:off x="3962400" y="0"/>
            <a:ext cx="6016627" cy="2870200"/>
          </a:xfrm>
          <a:prstGeom prst="rect">
            <a:avLst/>
          </a:prstGeom>
        </p:spPr>
        <p:txBody>
          <a:bodyPr anchor="b"/>
          <a:lstStyle>
            <a:lvl1pPr defTabSz="584200">
              <a:defRPr sz="11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vl="0">
              <a:defRPr sz="1800"/>
            </a:pPr>
            <a:r>
              <a:rPr sz="11200"/>
              <a:t>Title Text</a:t>
            </a:r>
            <a:endParaRPr sz="11200"/>
          </a:p>
        </p:txBody>
      </p:sp>
      <p:sp>
        <p:nvSpPr>
          <p:cNvPr id="32" name="Shape 32"/>
          <p:cNvSpPr/>
          <p:nvPr>
            <p:ph type="body" idx="1" hasCustomPrompt="1"/>
          </p:nvPr>
        </p:nvSpPr>
        <p:spPr>
          <a:xfrm>
            <a:off x="10198100" y="546100"/>
            <a:ext cx="10223500" cy="13169900"/>
          </a:xfrm>
          <a:prstGeom prst="rect">
            <a:avLst/>
          </a:prstGeom>
        </p:spPr>
        <p:txBody>
          <a:bodyPr/>
          <a:lstStyle/>
          <a:p>
            <a:pPr lvl="0">
              <a:defRPr sz="1800"/>
            </a:pPr>
            <a:r>
              <a:rPr sz="6400"/>
              <a:t>Body Level One</a:t>
            </a:r>
            <a:endParaRPr sz="6400"/>
          </a:p>
          <a:p>
            <a:pPr lvl="1">
              <a:defRPr sz="1800"/>
            </a:pPr>
            <a:r>
              <a:rPr sz="6400"/>
              <a:t>Body Level Two</a:t>
            </a:r>
            <a:endParaRPr sz="6400"/>
          </a:p>
          <a:p>
            <a:pPr lvl="2">
              <a:defRPr sz="1800"/>
            </a:pPr>
            <a:r>
              <a:rPr sz="6400"/>
              <a:t>Body Level Three</a:t>
            </a:r>
            <a:endParaRPr sz="6400"/>
          </a:p>
          <a:p>
            <a:pPr lvl="3">
              <a:defRPr sz="1800"/>
            </a:pPr>
            <a:r>
              <a:rPr sz="6400"/>
              <a:t>Body Level Four</a:t>
            </a:r>
            <a:endParaRPr sz="6400"/>
          </a:p>
          <a:p>
            <a:pPr lvl="4">
              <a:defRPr sz="1800"/>
            </a:pPr>
            <a:r>
              <a:rPr sz="6400"/>
              <a:t>Body Level Five</a:t>
            </a:r>
            <a:endParaRPr sz="6400"/>
          </a:p>
        </p:txBody>
      </p:sp>
      <p:sp>
        <p:nvSpPr>
          <p:cNvPr id="33" name="Shape 33"/>
          <p:cNvSpPr/>
          <p:nvPr>
            <p:ph type="sldNum" sz="quarter" idx="2"/>
          </p:nvPr>
        </p:nvSpPr>
        <p:spPr>
          <a:prstGeom prst="rect">
            <a:avLst/>
          </a:prstGeom>
        </p:spPr>
        <p:txBody>
          <a:bodyPr/>
          <a:lstStyle/>
          <a:p>
            <a:pPr lvl="0"/>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5" name="Shape 35"/>
          <p:cNvSpPr/>
          <p:nvPr>
            <p:ph type="title" hasCustomPrompt="1"/>
          </p:nvPr>
        </p:nvSpPr>
        <p:spPr>
          <a:xfrm>
            <a:off x="6632576" y="9601200"/>
            <a:ext cx="10972801" cy="1133476"/>
          </a:xfrm>
          <a:prstGeom prst="rect">
            <a:avLst/>
          </a:prstGeom>
        </p:spPr>
        <p:txBody>
          <a:bodyPr anchor="b"/>
          <a:lstStyle>
            <a:lvl1pPr defTabSz="584200">
              <a:defRPr sz="11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vl="0">
              <a:defRPr sz="1800"/>
            </a:pPr>
            <a:r>
              <a:rPr sz="11200"/>
              <a:t>Title Text</a:t>
            </a:r>
            <a:endParaRPr sz="11200"/>
          </a:p>
        </p:txBody>
      </p:sp>
      <p:sp>
        <p:nvSpPr>
          <p:cNvPr id="36" name="Shape 36"/>
          <p:cNvSpPr/>
          <p:nvPr>
            <p:ph type="body" idx="1" hasCustomPrompt="1"/>
          </p:nvPr>
        </p:nvSpPr>
        <p:spPr>
          <a:xfrm>
            <a:off x="6632576" y="10734675"/>
            <a:ext cx="10972801" cy="1609725"/>
          </a:xfrm>
          <a:prstGeom prst="rect">
            <a:avLst/>
          </a:prstGeom>
        </p:spPr>
        <p:txBody>
          <a:bodyPr/>
          <a:lstStyle>
            <a:lvl1pPr marL="0" indent="0" algn="l">
              <a:spcBef>
                <a:spcPts val="300"/>
              </a:spcBef>
              <a:buSzTx/>
              <a:buFontTx/>
              <a:buNone/>
              <a:defRPr sz="2800">
                <a:latin typeface="Calibri" panose="020F0502020204030204"/>
                <a:ea typeface="Calibri" panose="020F0502020204030204"/>
                <a:cs typeface="Calibri" panose="020F0502020204030204"/>
                <a:sym typeface="Calibri" panose="020F0502020204030204"/>
              </a:defRPr>
            </a:lvl1pPr>
            <a:lvl2pPr marL="0" indent="457200" algn="l">
              <a:spcBef>
                <a:spcPts val="300"/>
              </a:spcBef>
              <a:buSzTx/>
              <a:buFontTx/>
              <a:buNone/>
              <a:defRPr sz="2800">
                <a:latin typeface="Calibri" panose="020F0502020204030204"/>
                <a:ea typeface="Calibri" panose="020F0502020204030204"/>
                <a:cs typeface="Calibri" panose="020F0502020204030204"/>
                <a:sym typeface="Calibri" panose="020F0502020204030204"/>
              </a:defRPr>
            </a:lvl2pPr>
            <a:lvl3pPr marL="0" indent="914400" algn="l">
              <a:spcBef>
                <a:spcPts val="300"/>
              </a:spcBef>
              <a:buSzTx/>
              <a:buFontTx/>
              <a:buNone/>
              <a:defRPr sz="2800">
                <a:latin typeface="Calibri" panose="020F0502020204030204"/>
                <a:ea typeface="Calibri" panose="020F0502020204030204"/>
                <a:cs typeface="Calibri" panose="020F0502020204030204"/>
                <a:sym typeface="Calibri" panose="020F0502020204030204"/>
              </a:defRPr>
            </a:lvl3pPr>
            <a:lvl4pPr marL="0" indent="1371600" algn="l">
              <a:spcBef>
                <a:spcPts val="300"/>
              </a:spcBef>
              <a:buSzTx/>
              <a:buFontTx/>
              <a:buNone/>
              <a:defRPr sz="2800">
                <a:latin typeface="Calibri" panose="020F0502020204030204"/>
                <a:ea typeface="Calibri" panose="020F0502020204030204"/>
                <a:cs typeface="Calibri" panose="020F0502020204030204"/>
                <a:sym typeface="Calibri" panose="020F0502020204030204"/>
              </a:defRPr>
            </a:lvl4pPr>
            <a:lvl5pPr marL="0" indent="1828800" algn="l">
              <a:spcBef>
                <a:spcPts val="300"/>
              </a:spcBef>
              <a:buSzTx/>
              <a:buFontTx/>
              <a:buNone/>
              <a:defRPr sz="2800">
                <a:latin typeface="Calibri" panose="020F0502020204030204"/>
                <a:ea typeface="Calibri" panose="020F0502020204030204"/>
                <a:cs typeface="Calibri" panose="020F0502020204030204"/>
                <a:sym typeface="Calibri" panose="020F0502020204030204"/>
              </a:defRPr>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endParaRPr sz="2800"/>
          </a:p>
        </p:txBody>
      </p:sp>
      <p:sp>
        <p:nvSpPr>
          <p:cNvPr id="37" name="Shape 37"/>
          <p:cNvSpPr/>
          <p:nvPr>
            <p:ph type="sldNum" sz="quarter" idx="2"/>
          </p:nvPr>
        </p:nvSpPr>
        <p:spPr>
          <a:prstGeom prst="rect">
            <a:avLst/>
          </a:prstGeom>
        </p:spPr>
        <p:txBody>
          <a:bodyPr/>
          <a:lstStyle/>
          <a:p>
            <a:pPr lvl="0"/>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3962400" y="184152"/>
            <a:ext cx="16459200" cy="3016249"/>
          </a:xfrm>
          <a:prstGeom prst="rect">
            <a:avLst/>
          </a:prstGeom>
          <a:ln w="25400">
            <a:miter lim="400000"/>
          </a:ln>
        </p:spPr>
        <p:txBody>
          <a:bodyPr tIns="91439" bIns="91439" anchor="ctr">
            <a:normAutofit/>
          </a:bodyPr>
          <a:lstStyle/>
          <a:p>
            <a:pPr lvl="0">
              <a:defRPr sz="1800"/>
            </a:pPr>
            <a:r>
              <a:rPr sz="8800"/>
              <a:t>Title Text</a:t>
            </a:r>
            <a:endParaRPr sz="8800"/>
          </a:p>
        </p:txBody>
      </p:sp>
      <p:sp>
        <p:nvSpPr>
          <p:cNvPr id="3" name="Shape 3"/>
          <p:cNvSpPr/>
          <p:nvPr>
            <p:ph type="body" idx="1"/>
          </p:nvPr>
        </p:nvSpPr>
        <p:spPr>
          <a:xfrm>
            <a:off x="3962400" y="3200400"/>
            <a:ext cx="16459200" cy="10515600"/>
          </a:xfrm>
          <a:prstGeom prst="rect">
            <a:avLst/>
          </a:prstGeom>
          <a:ln w="25400">
            <a:miter lim="400000"/>
          </a:ln>
        </p:spPr>
        <p:txBody>
          <a:bodyPr tIns="91439" bIns="91439">
            <a:normAutofit/>
          </a:bodyPr>
          <a:lstStyle/>
          <a:p>
            <a:pPr lvl="0">
              <a:defRPr sz="1800"/>
            </a:pPr>
            <a:r>
              <a:rPr sz="6400"/>
              <a:t>Body Level One</a:t>
            </a:r>
            <a:endParaRPr sz="6400"/>
          </a:p>
          <a:p>
            <a:pPr lvl="1">
              <a:defRPr sz="1800"/>
            </a:pPr>
            <a:r>
              <a:rPr sz="6400"/>
              <a:t>Body Level Two</a:t>
            </a:r>
            <a:endParaRPr sz="6400"/>
          </a:p>
          <a:p>
            <a:pPr lvl="2">
              <a:defRPr sz="1800"/>
            </a:pPr>
            <a:r>
              <a:rPr sz="6400"/>
              <a:t>Body Level Three</a:t>
            </a:r>
            <a:endParaRPr sz="6400"/>
          </a:p>
          <a:p>
            <a:pPr lvl="3">
              <a:defRPr sz="1800"/>
            </a:pPr>
            <a:r>
              <a:rPr sz="6400"/>
              <a:t>Body Level Four</a:t>
            </a:r>
            <a:endParaRPr sz="6400"/>
          </a:p>
          <a:p>
            <a:pPr lvl="4">
              <a:defRPr sz="1800"/>
            </a:pPr>
            <a:r>
              <a:rPr sz="6400"/>
              <a:t>Body Level Five</a:t>
            </a:r>
            <a:endParaRPr sz="6400"/>
          </a:p>
        </p:txBody>
      </p:sp>
      <p:sp>
        <p:nvSpPr>
          <p:cNvPr id="4" name="Shape 4"/>
          <p:cNvSpPr/>
          <p:nvPr>
            <p:ph type="sldNum" sz="quarter" idx="2"/>
          </p:nvPr>
        </p:nvSpPr>
        <p:spPr>
          <a:xfrm>
            <a:off x="16154400" y="12802234"/>
            <a:ext cx="4267200" cy="551181"/>
          </a:xfrm>
          <a:prstGeom prst="rect">
            <a:avLst/>
          </a:prstGeom>
          <a:ln w="25400">
            <a:miter lim="400000"/>
          </a:ln>
        </p:spPr>
        <p:txBody>
          <a:bodyPr tIns="91439" bIns="91439" anchor="ctr">
            <a:spAutoFit/>
          </a:bodyPr>
          <a:lstStyle>
            <a:lvl1pPr algn="r">
              <a:lnSpc>
                <a:spcPct val="100000"/>
              </a:lnSpc>
              <a:defRPr sz="2400">
                <a:solidFill>
                  <a:srgbClr val="888888"/>
                </a:solidFill>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a:defRPr sz="8800">
          <a:latin typeface="Calibri" panose="020F0502020204030204"/>
          <a:ea typeface="Calibri" panose="020F0502020204030204"/>
          <a:cs typeface="Calibri" panose="020F0502020204030204"/>
          <a:sym typeface="Calibri" panose="020F0502020204030204"/>
        </a:defRPr>
      </a:lvl1pPr>
      <a:lvl2pPr algn="ctr">
        <a:defRPr sz="8800">
          <a:latin typeface="Calibri" panose="020F0502020204030204"/>
          <a:ea typeface="Calibri" panose="020F0502020204030204"/>
          <a:cs typeface="Calibri" panose="020F0502020204030204"/>
          <a:sym typeface="Calibri" panose="020F0502020204030204"/>
        </a:defRPr>
      </a:lvl2pPr>
      <a:lvl3pPr algn="ctr">
        <a:defRPr sz="8800">
          <a:latin typeface="Calibri" panose="020F0502020204030204"/>
          <a:ea typeface="Calibri" panose="020F0502020204030204"/>
          <a:cs typeface="Calibri" panose="020F0502020204030204"/>
          <a:sym typeface="Calibri" panose="020F0502020204030204"/>
        </a:defRPr>
      </a:lvl3pPr>
      <a:lvl4pPr algn="ctr">
        <a:defRPr sz="8800">
          <a:latin typeface="Calibri" panose="020F0502020204030204"/>
          <a:ea typeface="Calibri" panose="020F0502020204030204"/>
          <a:cs typeface="Calibri" panose="020F0502020204030204"/>
          <a:sym typeface="Calibri" panose="020F0502020204030204"/>
        </a:defRPr>
      </a:lvl4pPr>
      <a:lvl5pPr algn="ctr">
        <a:defRPr sz="8800">
          <a:latin typeface="Calibri" panose="020F0502020204030204"/>
          <a:ea typeface="Calibri" panose="020F0502020204030204"/>
          <a:cs typeface="Calibri" panose="020F0502020204030204"/>
          <a:sym typeface="Calibri" panose="020F0502020204030204"/>
        </a:defRPr>
      </a:lvl5pPr>
      <a:lvl6pPr algn="ctr">
        <a:defRPr sz="8800">
          <a:latin typeface="Calibri" panose="020F0502020204030204"/>
          <a:ea typeface="Calibri" panose="020F0502020204030204"/>
          <a:cs typeface="Calibri" panose="020F0502020204030204"/>
          <a:sym typeface="Calibri" panose="020F0502020204030204"/>
        </a:defRPr>
      </a:lvl6pPr>
      <a:lvl7pPr algn="ctr">
        <a:defRPr sz="8800">
          <a:latin typeface="Calibri" panose="020F0502020204030204"/>
          <a:ea typeface="Calibri" panose="020F0502020204030204"/>
          <a:cs typeface="Calibri" panose="020F0502020204030204"/>
          <a:sym typeface="Calibri" panose="020F0502020204030204"/>
        </a:defRPr>
      </a:lvl7pPr>
      <a:lvl8pPr algn="ctr">
        <a:defRPr sz="8800">
          <a:latin typeface="Calibri" panose="020F0502020204030204"/>
          <a:ea typeface="Calibri" panose="020F0502020204030204"/>
          <a:cs typeface="Calibri" panose="020F0502020204030204"/>
          <a:sym typeface="Calibri" panose="020F0502020204030204"/>
        </a:defRPr>
      </a:lvl8pPr>
      <a:lvl9pPr algn="ctr">
        <a:defRPr sz="8800">
          <a:latin typeface="Calibri" panose="020F0502020204030204"/>
          <a:ea typeface="Calibri" panose="020F0502020204030204"/>
          <a:cs typeface="Calibri" panose="020F0502020204030204"/>
          <a:sym typeface="Calibri" panose="020F0502020204030204"/>
        </a:defRPr>
      </a:lvl9pPr>
    </p:titleStyle>
    <p:bodyStyle>
      <a:lvl1pPr marL="685800" indent="-685800" algn="ctr">
        <a:spcBef>
          <a:spcPts val="700"/>
        </a:spcBef>
        <a:buSzPct val="100000"/>
        <a:buFont typeface="Arial" panose="020B0604020202020204"/>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1110615" indent="-653415" algn="ctr">
        <a:spcBef>
          <a:spcPts val="700"/>
        </a:spcBef>
        <a:buSzPct val="100000"/>
        <a:buFont typeface="Arial" panose="020B0604020202020204"/>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524000" indent="-609600" algn="ctr">
        <a:spcBef>
          <a:spcPts val="700"/>
        </a:spcBef>
        <a:buSzPct val="100000"/>
        <a:buFont typeface="Arial" panose="020B0604020202020204"/>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2103120" indent="-731520" algn="ctr">
        <a:spcBef>
          <a:spcPts val="700"/>
        </a:spcBef>
        <a:buSzPct val="100000"/>
        <a:buFont typeface="Arial" panose="020B0604020202020204"/>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560320" indent="-731520" algn="ctr">
        <a:spcBef>
          <a:spcPts val="700"/>
        </a:spcBef>
        <a:buSzPct val="100000"/>
        <a:buFont typeface="Arial" panose="020B0604020202020204"/>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3017520" indent="-731520" algn="ctr">
        <a:spcBef>
          <a:spcPts val="700"/>
        </a:spcBef>
        <a:buSzPct val="100000"/>
        <a:buFont typeface="Arial" panose="020B0604020202020204"/>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3474720" indent="-731520" algn="ctr">
        <a:spcBef>
          <a:spcPts val="700"/>
        </a:spcBef>
        <a:buSzPct val="100000"/>
        <a:buFont typeface="Arial" panose="020B0604020202020204"/>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3931920" indent="-731520" algn="ctr">
        <a:spcBef>
          <a:spcPts val="700"/>
        </a:spcBef>
        <a:buSzPct val="100000"/>
        <a:buFont typeface="Arial" panose="020B0604020202020204"/>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4389120" indent="-731520" algn="ctr">
        <a:spcBef>
          <a:spcPts val="700"/>
        </a:spcBef>
        <a:buSzPct val="100000"/>
        <a:buFont typeface="Arial" panose="020B0604020202020204"/>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9pPr>
    </p:bodyStyle>
    <p:otherStyle>
      <a:lvl1pPr algn="r">
        <a:defRPr sz="2400">
          <a:solidFill>
            <a:schemeClr val="tx1"/>
          </a:solidFill>
          <a:latin typeface="+mn-lt"/>
          <a:ea typeface="+mn-ea"/>
          <a:cs typeface="+mn-cs"/>
          <a:sym typeface="Calibri" panose="020F0502020204030204"/>
        </a:defRPr>
      </a:lvl1pPr>
      <a:lvl2pPr indent="457200" algn="r">
        <a:defRPr sz="2400">
          <a:solidFill>
            <a:schemeClr val="tx1"/>
          </a:solidFill>
          <a:latin typeface="+mn-lt"/>
          <a:ea typeface="+mn-ea"/>
          <a:cs typeface="+mn-cs"/>
          <a:sym typeface="Calibri" panose="020F0502020204030204"/>
        </a:defRPr>
      </a:lvl2pPr>
      <a:lvl3pPr indent="914400" algn="r">
        <a:defRPr sz="2400">
          <a:solidFill>
            <a:schemeClr val="tx1"/>
          </a:solidFill>
          <a:latin typeface="+mn-lt"/>
          <a:ea typeface="+mn-ea"/>
          <a:cs typeface="+mn-cs"/>
          <a:sym typeface="Calibri" panose="020F0502020204030204"/>
        </a:defRPr>
      </a:lvl3pPr>
      <a:lvl4pPr indent="1371600" algn="r">
        <a:defRPr sz="2400">
          <a:solidFill>
            <a:schemeClr val="tx1"/>
          </a:solidFill>
          <a:latin typeface="+mn-lt"/>
          <a:ea typeface="+mn-ea"/>
          <a:cs typeface="+mn-cs"/>
          <a:sym typeface="Calibri" panose="020F0502020204030204"/>
        </a:defRPr>
      </a:lvl4pPr>
      <a:lvl5pPr indent="1828800" algn="r">
        <a:defRPr sz="2400">
          <a:solidFill>
            <a:schemeClr val="tx1"/>
          </a:solidFill>
          <a:latin typeface="+mn-lt"/>
          <a:ea typeface="+mn-ea"/>
          <a:cs typeface="+mn-cs"/>
          <a:sym typeface="Calibri" panose="020F0502020204030204"/>
        </a:defRPr>
      </a:lvl5pPr>
      <a:lvl6pPr indent="2286000" algn="r">
        <a:defRPr sz="2400">
          <a:solidFill>
            <a:schemeClr val="tx1"/>
          </a:solidFill>
          <a:latin typeface="+mn-lt"/>
          <a:ea typeface="+mn-ea"/>
          <a:cs typeface="+mn-cs"/>
          <a:sym typeface="Calibri" panose="020F0502020204030204"/>
        </a:defRPr>
      </a:lvl6pPr>
      <a:lvl7pPr indent="2743200" algn="r">
        <a:defRPr sz="2400">
          <a:solidFill>
            <a:schemeClr val="tx1"/>
          </a:solidFill>
          <a:latin typeface="+mn-lt"/>
          <a:ea typeface="+mn-ea"/>
          <a:cs typeface="+mn-cs"/>
          <a:sym typeface="Calibri" panose="020F0502020204030204"/>
        </a:defRPr>
      </a:lvl7pPr>
      <a:lvl8pPr indent="3200400" algn="r">
        <a:defRPr sz="2400">
          <a:solidFill>
            <a:schemeClr val="tx1"/>
          </a:solidFill>
          <a:latin typeface="+mn-lt"/>
          <a:ea typeface="+mn-ea"/>
          <a:cs typeface="+mn-cs"/>
          <a:sym typeface="Calibri" panose="020F0502020204030204"/>
        </a:defRPr>
      </a:lvl8pPr>
      <a:lvl9pPr indent="3657600" algn="r">
        <a:defRPr sz="2400">
          <a:solidFill>
            <a:schemeClr val="tx1"/>
          </a:solidFill>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p:nvPr>
            <p:ph type="title"/>
          </p:nvPr>
        </p:nvSpPr>
        <p:spPr>
          <a:xfrm>
            <a:off x="4833937" y="2329259"/>
            <a:ext cx="14716126" cy="4643438"/>
          </a:xfrm>
          <a:prstGeom prst="rect">
            <a:avLst/>
          </a:prstGeom>
        </p:spPr>
        <p:txBody>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vl="0">
              <a:defRPr sz="1800"/>
            </a:pPr>
            <a:r>
              <a:rPr sz="11200"/>
              <a:t>JavaScript深入浅出</a:t>
            </a:r>
            <a:endParaRPr sz="11200"/>
          </a:p>
        </p:txBody>
      </p:sp>
      <p:sp>
        <p:nvSpPr>
          <p:cNvPr id="53" name="Shape 53"/>
          <p:cNvSpPr/>
          <p:nvPr>
            <p:ph type="body" idx="1"/>
          </p:nvPr>
        </p:nvSpPr>
        <p:spPr>
          <a:prstGeom prst="rect">
            <a:avLst/>
          </a:prstGeom>
        </p:spPr>
        <p:txBody>
          <a:bodyPr/>
          <a:lstStyle/>
          <a:p>
            <a:pPr lvl="0">
              <a:defRPr sz="1800"/>
            </a:pPr>
            <a:r>
              <a:rPr sz="5600"/>
              <a:t>第1章 数据类型 by @Bosn</a:t>
            </a:r>
            <a:endParaRPr sz="560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nvSpPr>
        <p:spPr>
          <a:xfrm>
            <a:off x="9395111" y="6347461"/>
            <a:ext cx="666649" cy="1021079"/>
          </a:xfrm>
          <a:prstGeom prst="rect">
            <a:avLst/>
          </a:prstGeom>
          <a:ln w="25400">
            <a:miter lim="400000"/>
          </a:ln>
          <a:effectLst>
            <a:outerShdw blurRad="1270000" dist="101600" dir="5400000" rotWithShape="0">
              <a:srgbClr val="000000">
                <a:alpha val="43137"/>
              </a:srgbClr>
            </a:outerShdw>
          </a:effectLst>
        </p:spPr>
        <p:txBody>
          <a:bodyPr wrap="none" lIns="0" tIns="0" rIns="0" bIns="0">
            <a:spAutoFit/>
          </a:bodyPr>
          <a:lstStyle>
            <a:lvl1pPr>
              <a:defRPr sz="6600">
                <a:solidFill>
                  <a:srgbClr val="800080"/>
                </a:solidFill>
                <a:latin typeface="Adobe 繁黑體 Std B"/>
                <a:ea typeface="Adobe 繁黑體 Std B"/>
                <a:cs typeface="Adobe 繁黑體 Std B"/>
                <a:sym typeface="Adobe 繁黑體 Std B"/>
              </a:defRPr>
            </a:lvl1pPr>
          </a:lstStyle>
          <a:p>
            <a:pPr lvl="0">
              <a:defRPr sz="1800">
                <a:solidFill>
                  <a:srgbClr val="000000"/>
                </a:solidFill>
              </a:defRPr>
            </a:pPr>
            <a:r>
              <a:rPr sz="6600">
                <a:solidFill>
                  <a:srgbClr val="800080"/>
                </a:solidFill>
              </a:rPr>
              <a:t>3</a:t>
            </a:r>
            <a:endParaRPr sz="6600">
              <a:solidFill>
                <a:srgbClr val="800080"/>
              </a:solidFill>
            </a:endParaRPr>
          </a:p>
        </p:txBody>
      </p:sp>
      <p:sp>
        <p:nvSpPr>
          <p:cNvPr id="120" name="Shape 120"/>
          <p:cNvSpPr/>
          <p:nvPr/>
        </p:nvSpPr>
        <p:spPr>
          <a:xfrm>
            <a:off x="9097733" y="6214109"/>
            <a:ext cx="6188534" cy="1287781"/>
          </a:xfrm>
          <a:prstGeom prst="rect">
            <a:avLst/>
          </a:prstGeom>
          <a:ln w="25400">
            <a:miter lim="400000"/>
          </a:ln>
        </p:spPr>
        <p:txBody>
          <a:bodyPr lIns="0" tIns="0" rIns="0" bIns="0">
            <a:spAutoFit/>
          </a:bodyPr>
          <a:lstStyle>
            <a:lvl1pPr>
              <a:defRPr sz="6600"/>
            </a:lvl1pPr>
          </a:lstStyle>
          <a:p>
            <a:pPr lvl="0">
              <a:defRPr sz="1800"/>
            </a:pPr>
            <a:r>
              <a:rPr sz="6600"/>
              <a:t>包装对象</a:t>
            </a:r>
            <a:endParaRPr sz="6600"/>
          </a:p>
        </p:txBody>
      </p:sp>
    </p:spTree>
  </p:cSld>
  <p:clrMapOvr>
    <a:masterClrMapping/>
  </p:clrMapOvr>
  <p:transition spd="med">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nvSpPr>
        <p:spPr>
          <a:xfrm>
            <a:off x="10067765" y="4669317"/>
            <a:ext cx="4248471" cy="5148581"/>
          </a:xfrm>
          <a:prstGeom prst="rect">
            <a:avLst/>
          </a:prstGeom>
          <a:ln w="25400">
            <a:miter lim="400000"/>
          </a:ln>
        </p:spPr>
        <p:txBody>
          <a:bodyPr lIns="0" tIns="0" rIns="0" bIns="0">
            <a:spAutoFit/>
          </a:bodyPr>
          <a:lstStyle/>
          <a:p>
            <a:pPr lvl="0">
              <a:defRPr sz="1800"/>
            </a:pPr>
            <a:r>
              <a:rPr sz="6400"/>
              <a:t>number</a:t>
            </a:r>
            <a:endParaRPr sz="6400"/>
          </a:p>
          <a:p>
            <a:pPr lvl="0">
              <a:defRPr sz="1800"/>
            </a:pPr>
            <a:r>
              <a:rPr sz="6400"/>
              <a:t>string</a:t>
            </a:r>
            <a:endParaRPr sz="6400"/>
          </a:p>
          <a:p>
            <a:pPr lvl="0">
              <a:defRPr sz="1800"/>
            </a:pPr>
            <a:r>
              <a:rPr sz="6400"/>
              <a:t>boolean</a:t>
            </a:r>
            <a:endParaRPr sz="6400"/>
          </a:p>
          <a:p>
            <a:pPr lvl="0">
              <a:defRPr sz="1800"/>
            </a:pPr>
            <a:r>
              <a:rPr sz="6400"/>
              <a:t>null</a:t>
            </a:r>
            <a:endParaRPr sz="6400"/>
          </a:p>
          <a:p>
            <a:pPr lvl="0">
              <a:defRPr sz="1800"/>
            </a:pPr>
            <a:r>
              <a:rPr sz="6400"/>
              <a:t>undefined</a:t>
            </a:r>
            <a:endParaRPr sz="6400"/>
          </a:p>
        </p:txBody>
      </p:sp>
      <p:sp>
        <p:nvSpPr>
          <p:cNvPr id="123" name="Shape 123"/>
          <p:cNvSpPr/>
          <p:nvPr/>
        </p:nvSpPr>
        <p:spPr>
          <a:xfrm>
            <a:off x="9461555" y="4968060"/>
            <a:ext cx="576065" cy="44926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89"/>
                  <a:pt x="10800" y="21352"/>
                </a:cubicBezTo>
                <a:lnTo>
                  <a:pt x="10800" y="11048"/>
                </a:lnTo>
                <a:cubicBezTo>
                  <a:pt x="10800" y="10911"/>
                  <a:pt x="5965" y="10800"/>
                  <a:pt x="0" y="10800"/>
                </a:cubicBezTo>
                <a:cubicBezTo>
                  <a:pt x="5965" y="10800"/>
                  <a:pt x="10800" y="10689"/>
                  <a:pt x="10800" y="10552"/>
                </a:cubicBezTo>
                <a:lnTo>
                  <a:pt x="10800" y="248"/>
                </a:lnTo>
                <a:cubicBezTo>
                  <a:pt x="10800" y="111"/>
                  <a:pt x="15635" y="0"/>
                  <a:pt x="21600" y="0"/>
                </a:cubicBezTo>
              </a:path>
            </a:pathLst>
          </a:custGeom>
          <a:ln w="50800">
            <a:solidFill>
              <a:srgbClr val="9BBB59"/>
            </a:solidFill>
          </a:ln>
          <a:effectLst>
            <a:outerShdw blurRad="76200" dist="38100" dir="5400000" rotWithShape="0">
              <a:srgbClr val="000000">
                <a:alpha val="38000"/>
              </a:srgbClr>
            </a:outerShdw>
          </a:effectLst>
        </p:spPr>
        <p:txBody>
          <a:bodyPr lIns="0" tIns="0" rIns="0" bIns="0" anchor="ctr"/>
          <a:lstStyle/>
          <a:p>
            <a:pPr lvl="0">
              <a:lnSpc>
                <a:spcPct val="100000"/>
              </a:lnSpc>
              <a:defRPr sz="3600"/>
            </a:pPr>
          </a:p>
        </p:txBody>
      </p:sp>
      <p:sp>
        <p:nvSpPr>
          <p:cNvPr id="124" name="Shape 124"/>
          <p:cNvSpPr/>
          <p:nvPr/>
        </p:nvSpPr>
        <p:spPr>
          <a:xfrm>
            <a:off x="6011790" y="6614957"/>
            <a:ext cx="3419620" cy="1186181"/>
          </a:xfrm>
          <a:prstGeom prst="rect">
            <a:avLst/>
          </a:prstGeom>
          <a:ln w="25400">
            <a:miter lim="400000"/>
          </a:ln>
        </p:spPr>
        <p:txBody>
          <a:bodyPr lIns="0" tIns="0" rIns="0" bIns="0">
            <a:spAutoFit/>
          </a:bodyPr>
          <a:lstStyle/>
          <a:p>
            <a:pPr lvl="0">
              <a:defRPr sz="1800"/>
            </a:pPr>
            <a:r>
              <a:rPr sz="6000">
                <a:solidFill>
                  <a:srgbClr val="941100"/>
                </a:solidFill>
              </a:rPr>
              <a:t>原始类型</a:t>
            </a:r>
            <a:endParaRPr sz="6000">
              <a:solidFill>
                <a:srgbClr val="941100"/>
              </a:solidFill>
            </a:endParaRPr>
          </a:p>
        </p:txBody>
      </p:sp>
      <p:sp>
        <p:nvSpPr>
          <p:cNvPr id="125" name="Shape 125"/>
          <p:cNvSpPr/>
          <p:nvPr/>
        </p:nvSpPr>
        <p:spPr>
          <a:xfrm>
            <a:off x="10552191" y="3554424"/>
            <a:ext cx="2620091" cy="1262381"/>
          </a:xfrm>
          <a:prstGeom prst="rect">
            <a:avLst/>
          </a:prstGeom>
          <a:ln w="25400">
            <a:miter lim="400000"/>
          </a:ln>
        </p:spPr>
        <p:txBody>
          <a:bodyPr wrap="none" lIns="0" tIns="0" rIns="0" bIns="0">
            <a:spAutoFit/>
          </a:bodyPr>
          <a:lstStyle>
            <a:lvl1pPr>
              <a:defRPr sz="6400">
                <a:solidFill>
                  <a:srgbClr val="FF9300"/>
                </a:solidFill>
              </a:defRPr>
            </a:lvl1pPr>
          </a:lstStyle>
          <a:p>
            <a:pPr lvl="0">
              <a:defRPr sz="1800">
                <a:solidFill>
                  <a:srgbClr val="000000"/>
                </a:solidFill>
              </a:defRPr>
            </a:pPr>
            <a:r>
              <a:rPr sz="6400">
                <a:solidFill>
                  <a:srgbClr val="FF9300"/>
                </a:solidFill>
              </a:rPr>
              <a:t>object</a:t>
            </a:r>
            <a:endParaRPr sz="6400">
              <a:solidFill>
                <a:srgbClr val="FF9300"/>
              </a:solidFill>
            </a:endParaRPr>
          </a:p>
        </p:txBody>
      </p:sp>
      <p:sp>
        <p:nvSpPr>
          <p:cNvPr id="126" name="Shape 126"/>
          <p:cNvSpPr/>
          <p:nvPr/>
        </p:nvSpPr>
        <p:spPr>
          <a:xfrm>
            <a:off x="12994937" y="3581578"/>
            <a:ext cx="3419620" cy="1186181"/>
          </a:xfrm>
          <a:prstGeom prst="rect">
            <a:avLst/>
          </a:prstGeom>
          <a:ln w="25400">
            <a:miter lim="400000"/>
          </a:ln>
        </p:spPr>
        <p:txBody>
          <a:bodyPr lIns="0" tIns="0" rIns="0" bIns="0">
            <a:spAutoFit/>
          </a:bodyPr>
          <a:lstStyle>
            <a:lvl1pPr>
              <a:defRPr>
                <a:solidFill>
                  <a:srgbClr val="941100"/>
                </a:solidFill>
              </a:defRPr>
            </a:lvl1pPr>
          </a:lstStyle>
          <a:p>
            <a:pPr lvl="0">
              <a:defRPr sz="1800">
                <a:solidFill>
                  <a:srgbClr val="000000"/>
                </a:solidFill>
              </a:defRPr>
            </a:pPr>
            <a:r>
              <a:rPr sz="6000">
                <a:solidFill>
                  <a:srgbClr val="941100"/>
                </a:solidFill>
              </a:rPr>
              <a:t>对象</a:t>
            </a:r>
            <a:endParaRPr sz="6000">
              <a:solidFill>
                <a:srgbClr val="941100"/>
              </a:solidFill>
            </a:endParaRPr>
          </a:p>
        </p:txBody>
      </p:sp>
      <p:sp>
        <p:nvSpPr>
          <p:cNvPr id="127" name="Shape 127"/>
          <p:cNvSpPr/>
          <p:nvPr/>
        </p:nvSpPr>
        <p:spPr>
          <a:xfrm rot="20590801">
            <a:off x="-4870713" y="1337260"/>
            <a:ext cx="16636423" cy="928795"/>
          </a:xfrm>
          <a:prstGeom prst="rect">
            <a:avLst/>
          </a:prstGeom>
          <a:solidFill>
            <a:srgbClr val="4F81BD"/>
          </a:solidFill>
          <a:ln w="25400">
            <a:miter lim="400000"/>
          </a:ln>
        </p:spPr>
        <p:txBody>
          <a:bodyPr lIns="0" tIns="0" rIns="0" bIns="0" anchor="ctr">
            <a:normAutofit/>
          </a:bodyPr>
          <a:lstStyle>
            <a:lvl1pPr defTabSz="667385">
              <a:defRPr sz="4380">
                <a:solidFill>
                  <a:srgbClr val="FFFFFF"/>
                </a:solidFill>
              </a:defRPr>
            </a:lvl1pPr>
          </a:lstStyle>
          <a:p>
            <a:pPr lvl="0">
              <a:defRPr sz="1800">
                <a:solidFill>
                  <a:srgbClr val="000000"/>
                </a:solidFill>
              </a:defRPr>
            </a:pPr>
            <a:r>
              <a:rPr sz="4380">
                <a:solidFill>
                  <a:srgbClr val="FFFFFF"/>
                </a:solidFill>
              </a:rPr>
              <a:t>数据类型</a:t>
            </a:r>
            <a:endParaRPr sz="4380">
              <a:solidFill>
                <a:srgbClr val="FFFFFF"/>
              </a:solidFill>
            </a:endParaRPr>
          </a:p>
        </p:txBody>
      </p:sp>
      <p:sp>
        <p:nvSpPr>
          <p:cNvPr id="128" name="Shape 128"/>
          <p:cNvSpPr/>
          <p:nvPr/>
        </p:nvSpPr>
        <p:spPr>
          <a:xfrm>
            <a:off x="15896459" y="2863945"/>
            <a:ext cx="576065" cy="26306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89"/>
                  <a:pt x="10800" y="21352"/>
                </a:cubicBezTo>
                <a:lnTo>
                  <a:pt x="10800" y="11048"/>
                </a:lnTo>
                <a:cubicBezTo>
                  <a:pt x="10800" y="10911"/>
                  <a:pt x="5965" y="10800"/>
                  <a:pt x="0" y="10800"/>
                </a:cubicBezTo>
                <a:cubicBezTo>
                  <a:pt x="5965" y="10800"/>
                  <a:pt x="10800" y="10689"/>
                  <a:pt x="10800" y="10552"/>
                </a:cubicBezTo>
                <a:lnTo>
                  <a:pt x="10800" y="248"/>
                </a:lnTo>
                <a:cubicBezTo>
                  <a:pt x="10800" y="111"/>
                  <a:pt x="15635" y="0"/>
                  <a:pt x="21600" y="0"/>
                </a:cubicBezTo>
              </a:path>
            </a:pathLst>
          </a:custGeom>
          <a:ln w="50800">
            <a:solidFill>
              <a:srgbClr val="9BBB59"/>
            </a:solidFill>
          </a:ln>
          <a:effectLst>
            <a:outerShdw blurRad="76200" dist="38100" dir="5400000" rotWithShape="0">
              <a:srgbClr val="000000">
                <a:alpha val="38000"/>
              </a:srgbClr>
            </a:outerShdw>
          </a:effectLst>
        </p:spPr>
        <p:txBody>
          <a:bodyPr lIns="0" tIns="0" rIns="0" bIns="0" anchor="ctr"/>
          <a:lstStyle/>
          <a:p>
            <a:pPr lvl="0">
              <a:lnSpc>
                <a:spcPct val="100000"/>
              </a:lnSpc>
              <a:defRPr sz="3600"/>
            </a:pPr>
          </a:p>
        </p:txBody>
      </p:sp>
      <p:sp>
        <p:nvSpPr>
          <p:cNvPr id="129" name="Shape 129"/>
          <p:cNvSpPr/>
          <p:nvPr/>
        </p:nvSpPr>
        <p:spPr>
          <a:xfrm>
            <a:off x="17253212" y="2237183"/>
            <a:ext cx="3362272" cy="1186181"/>
          </a:xfrm>
          <a:prstGeom prst="rect">
            <a:avLst/>
          </a:prstGeom>
          <a:ln w="25400">
            <a:miter lim="400000"/>
          </a:ln>
        </p:spPr>
        <p:txBody>
          <a:bodyPr wrap="none" lIns="0" tIns="0" rIns="0" bIns="0">
            <a:spAutoFit/>
          </a:bodyPr>
          <a:lstStyle>
            <a:lvl1pPr>
              <a:defRPr>
                <a:solidFill>
                  <a:srgbClr val="FF9300"/>
                </a:solidFill>
              </a:defRPr>
            </a:lvl1pPr>
          </a:lstStyle>
          <a:p>
            <a:pPr lvl="0">
              <a:defRPr sz="1800">
                <a:solidFill>
                  <a:srgbClr val="000000"/>
                </a:solidFill>
              </a:defRPr>
            </a:pPr>
            <a:r>
              <a:rPr sz="6000">
                <a:solidFill>
                  <a:srgbClr val="FF9300"/>
                </a:solidFill>
              </a:rPr>
              <a:t>Function</a:t>
            </a:r>
            <a:endParaRPr sz="6000">
              <a:solidFill>
                <a:srgbClr val="FF9300"/>
              </a:solidFill>
            </a:endParaRPr>
          </a:p>
        </p:txBody>
      </p:sp>
      <p:sp>
        <p:nvSpPr>
          <p:cNvPr id="130" name="Shape 130"/>
          <p:cNvSpPr/>
          <p:nvPr/>
        </p:nvSpPr>
        <p:spPr>
          <a:xfrm>
            <a:off x="17865268" y="3132277"/>
            <a:ext cx="2138160" cy="1186181"/>
          </a:xfrm>
          <a:prstGeom prst="rect">
            <a:avLst/>
          </a:prstGeom>
          <a:ln w="25400">
            <a:miter lim="400000"/>
          </a:ln>
        </p:spPr>
        <p:txBody>
          <a:bodyPr wrap="none" lIns="0" tIns="0" rIns="0" bIns="0">
            <a:spAutoFit/>
          </a:bodyPr>
          <a:lstStyle/>
          <a:p>
            <a:pPr lvl="0">
              <a:defRPr sz="1800"/>
            </a:pPr>
            <a:r>
              <a:rPr sz="6000"/>
              <a:t>Array</a:t>
            </a:r>
            <a:endParaRPr sz="6000"/>
          </a:p>
        </p:txBody>
      </p:sp>
      <p:sp>
        <p:nvSpPr>
          <p:cNvPr id="131" name="Shape 131"/>
          <p:cNvSpPr/>
          <p:nvPr/>
        </p:nvSpPr>
        <p:spPr>
          <a:xfrm>
            <a:off x="17980796" y="4027371"/>
            <a:ext cx="1907104" cy="1186181"/>
          </a:xfrm>
          <a:prstGeom prst="rect">
            <a:avLst/>
          </a:prstGeom>
          <a:ln w="25400">
            <a:miter lim="400000"/>
          </a:ln>
        </p:spPr>
        <p:txBody>
          <a:bodyPr wrap="none" lIns="0" tIns="0" rIns="0" bIns="0">
            <a:spAutoFit/>
          </a:bodyPr>
          <a:lstStyle/>
          <a:p>
            <a:pPr lvl="0">
              <a:defRPr sz="1800"/>
            </a:pPr>
            <a:r>
              <a:rPr sz="6000"/>
              <a:t>Date</a:t>
            </a:r>
            <a:endParaRPr sz="6000"/>
          </a:p>
        </p:txBody>
      </p:sp>
      <p:sp>
        <p:nvSpPr>
          <p:cNvPr id="132" name="Shape 132"/>
          <p:cNvSpPr/>
          <p:nvPr/>
        </p:nvSpPr>
        <p:spPr>
          <a:xfrm>
            <a:off x="18561412" y="4922465"/>
            <a:ext cx="745873" cy="1186181"/>
          </a:xfrm>
          <a:prstGeom prst="rect">
            <a:avLst/>
          </a:prstGeom>
          <a:ln w="25400">
            <a:miter lim="400000"/>
          </a:ln>
        </p:spPr>
        <p:txBody>
          <a:bodyPr wrap="none" lIns="0" tIns="0" rIns="0" bIns="0">
            <a:spAutoFit/>
          </a:bodyPr>
          <a:lstStyle/>
          <a:p>
            <a:pPr lvl="0">
              <a:defRPr sz="1800"/>
            </a:pPr>
            <a:r>
              <a:rPr sz="6000"/>
              <a:t>...</a:t>
            </a:r>
            <a:endParaRPr sz="6000"/>
          </a:p>
        </p:txBody>
      </p:sp>
    </p:spTree>
  </p:cSld>
  <p:clrMapOvr>
    <a:masterClrMapping/>
  </p:clrMapOvr>
  <p:transition spd="med">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 name="Group 138"/>
          <p:cNvGrpSpPr/>
          <p:nvPr/>
        </p:nvGrpSpPr>
        <p:grpSpPr>
          <a:xfrm>
            <a:off x="11660779" y="1541085"/>
            <a:ext cx="2448273" cy="1440162"/>
            <a:chOff x="0" y="0"/>
            <a:chExt cx="2448272" cy="1440160"/>
          </a:xfrm>
        </p:grpSpPr>
        <p:sp>
          <p:nvSpPr>
            <p:cNvPr id="136" name="Shape 136"/>
            <p:cNvSpPr/>
            <p:nvPr/>
          </p:nvSpPr>
          <p:spPr>
            <a:xfrm>
              <a:off x="-1" y="-1"/>
              <a:ext cx="2448273" cy="14401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A2F2C"/>
                </a:gs>
                <a:gs pos="80000">
                  <a:srgbClr val="CA3E3A"/>
                </a:gs>
                <a:gs pos="100000">
                  <a:srgbClr val="CE3B37"/>
                </a:gs>
              </a:gsLst>
              <a:lin ang="16200000" scaled="0"/>
            </a:gradFill>
            <a:ln w="12700" cap="flat">
              <a:noFill/>
              <a:miter lim="400000"/>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137" name="Shape 137"/>
            <p:cNvSpPr/>
            <p:nvPr/>
          </p:nvSpPr>
          <p:spPr>
            <a:xfrm>
              <a:off x="358542" y="247639"/>
              <a:ext cx="1731188" cy="944881"/>
            </a:xfrm>
            <a:prstGeom prst="rect">
              <a:avLst/>
            </a:prstGeom>
            <a:noFill/>
            <a:ln w="25400" cap="flat">
              <a:noFill/>
              <a:miter lim="400000"/>
            </a:ln>
            <a:effectLst/>
          </p:spPr>
          <p:txBody>
            <a:bodyPr wrap="square" lIns="0" tIns="0" rIns="0" bIns="0" numCol="1" anchor="ctr">
              <a:spAutoFit/>
            </a:bodyPr>
            <a:lstStyle>
              <a:lvl1pPr>
                <a:defRPr sz="4500">
                  <a:solidFill>
                    <a:srgbClr val="FFFFFF"/>
                  </a:solidFill>
                </a:defRPr>
              </a:lvl1pPr>
            </a:lstStyle>
            <a:p>
              <a:pPr lvl="0">
                <a:defRPr sz="1800">
                  <a:solidFill>
                    <a:srgbClr val="000000"/>
                  </a:solidFill>
                </a:defRPr>
              </a:pPr>
              <a:r>
                <a:rPr sz="4500">
                  <a:solidFill>
                    <a:srgbClr val="FFFFFF"/>
                  </a:solidFill>
                </a:rPr>
                <a:t>length</a:t>
              </a:r>
              <a:endParaRPr sz="4500">
                <a:solidFill>
                  <a:srgbClr val="FFFFFF"/>
                </a:solidFill>
              </a:endParaRPr>
            </a:p>
          </p:txBody>
        </p:sp>
      </p:grpSp>
      <p:sp>
        <p:nvSpPr>
          <p:cNvPr id="139" name="Shape 139"/>
          <p:cNvSpPr/>
          <p:nvPr/>
        </p:nvSpPr>
        <p:spPr>
          <a:xfrm>
            <a:off x="3983087" y="4121696"/>
            <a:ext cx="7200801" cy="6469381"/>
          </a:xfrm>
          <a:prstGeom prst="rect">
            <a:avLst/>
          </a:prstGeom>
          <a:ln w="25400">
            <a:miter lim="400000"/>
          </a:ln>
        </p:spPr>
        <p:txBody>
          <a:bodyPr tIns="91439" bIns="91439">
            <a:spAutoFit/>
          </a:bodyPr>
          <a:lstStyle/>
          <a:p>
            <a:pPr lvl="0">
              <a:lnSpc>
                <a:spcPct val="150000"/>
              </a:lnSpc>
              <a:defRPr sz="1800"/>
            </a:pPr>
            <a:r>
              <a:rPr sz="6000">
                <a:solidFill>
                  <a:srgbClr val="0096FF"/>
                </a:solidFill>
                <a:latin typeface="Comic Sans MS" panose="030F0702030302020204"/>
                <a:ea typeface="Comic Sans MS" panose="030F0702030302020204"/>
                <a:cs typeface="Comic Sans MS" panose="030F0702030302020204"/>
                <a:sym typeface="Comic Sans MS" panose="030F0702030302020204"/>
              </a:rPr>
              <a:t>var</a:t>
            </a:r>
            <a:r>
              <a:rPr sz="6400">
                <a:latin typeface="Comic Sans MS" panose="030F0702030302020204"/>
                <a:ea typeface="Comic Sans MS" panose="030F0702030302020204"/>
                <a:cs typeface="Comic Sans MS" panose="030F0702030302020204"/>
                <a:sym typeface="Comic Sans MS" panose="030F0702030302020204"/>
              </a:rPr>
              <a:t> a = </a:t>
            </a:r>
            <a:r>
              <a:rPr sz="6400">
                <a:solidFill>
                  <a:srgbClr val="FF9300"/>
                </a:solidFill>
                <a:latin typeface="Comic Sans MS" panose="030F0702030302020204"/>
                <a:ea typeface="Comic Sans MS" panose="030F0702030302020204"/>
                <a:cs typeface="Comic Sans MS" panose="030F0702030302020204"/>
                <a:sym typeface="Comic Sans MS" panose="030F0702030302020204"/>
              </a:rPr>
              <a:t>“string”</a:t>
            </a:r>
            <a:r>
              <a:rPr sz="6400">
                <a:latin typeface="Comic Sans MS" panose="030F0702030302020204"/>
                <a:ea typeface="Comic Sans MS" panose="030F0702030302020204"/>
                <a:cs typeface="Comic Sans MS" panose="030F0702030302020204"/>
                <a:sym typeface="Comic Sans MS" panose="030F0702030302020204"/>
              </a:rPr>
              <a:t>;</a:t>
            </a:r>
            <a:endParaRPr sz="6400">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alert(a.</a:t>
            </a:r>
            <a:r>
              <a:rPr sz="6400">
                <a:solidFill>
                  <a:srgbClr val="0096FF"/>
                </a:solidFill>
                <a:latin typeface="Comic Sans MS" panose="030F0702030302020204"/>
                <a:ea typeface="Comic Sans MS" panose="030F0702030302020204"/>
                <a:cs typeface="Comic Sans MS" panose="030F0702030302020204"/>
                <a:sym typeface="Comic Sans MS" panose="030F0702030302020204"/>
              </a:rPr>
              <a:t>length</a:t>
            </a:r>
            <a:r>
              <a:rPr sz="6400">
                <a:latin typeface="Comic Sans MS" panose="030F0702030302020204"/>
                <a:ea typeface="Comic Sans MS" panose="030F0702030302020204"/>
                <a:cs typeface="Comic Sans MS" panose="030F0702030302020204"/>
                <a:sym typeface="Comic Sans MS" panose="030F0702030302020204"/>
              </a:rPr>
              <a:t>);</a:t>
            </a:r>
            <a:endParaRPr sz="6400">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a.t = </a:t>
            </a:r>
            <a:r>
              <a:rPr sz="6400">
                <a:solidFill>
                  <a:srgbClr val="9437FF"/>
                </a:solidFill>
                <a:latin typeface="Comic Sans MS" panose="030F0702030302020204"/>
                <a:ea typeface="Comic Sans MS" panose="030F0702030302020204"/>
                <a:cs typeface="Comic Sans MS" panose="030F0702030302020204"/>
                <a:sym typeface="Comic Sans MS" panose="030F0702030302020204"/>
              </a:rPr>
              <a:t>3</a:t>
            </a:r>
            <a:r>
              <a:rPr sz="6400">
                <a:latin typeface="Comic Sans MS" panose="030F0702030302020204"/>
                <a:ea typeface="Comic Sans MS" panose="030F0702030302020204"/>
                <a:cs typeface="Comic Sans MS" panose="030F0702030302020204"/>
                <a:sym typeface="Comic Sans MS" panose="030F0702030302020204"/>
              </a:rPr>
              <a:t>;</a:t>
            </a:r>
            <a:endParaRPr sz="6400">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alert(a.t);</a:t>
            </a:r>
            <a:endParaRPr sz="6400">
              <a:latin typeface="Comic Sans MS" panose="030F0702030302020204"/>
              <a:ea typeface="Comic Sans MS" panose="030F0702030302020204"/>
              <a:cs typeface="Comic Sans MS" panose="030F0702030302020204"/>
              <a:sym typeface="Comic Sans MS" panose="030F0702030302020204"/>
            </a:endParaRPr>
          </a:p>
        </p:txBody>
      </p:sp>
      <p:grpSp>
        <p:nvGrpSpPr>
          <p:cNvPr id="142" name="Group 142"/>
          <p:cNvGrpSpPr/>
          <p:nvPr/>
        </p:nvGrpSpPr>
        <p:grpSpPr>
          <a:xfrm>
            <a:off x="3839071" y="1158624"/>
            <a:ext cx="2205085" cy="2205085"/>
            <a:chOff x="0" y="0"/>
            <a:chExt cx="2205084" cy="2205084"/>
          </a:xfrm>
        </p:grpSpPr>
        <p:sp>
          <p:nvSpPr>
            <p:cNvPr id="140" name="Shape 140"/>
            <p:cNvSpPr/>
            <p:nvPr/>
          </p:nvSpPr>
          <p:spPr>
            <a:xfrm>
              <a:off x="-1" y="-1"/>
              <a:ext cx="2205085" cy="22050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D20"/>
                </a:gs>
                <a:gs pos="80000">
                  <a:srgbClr val="FF9034"/>
                </a:gs>
                <a:gs pos="100000">
                  <a:srgbClr val="FF9035"/>
                </a:gs>
              </a:gsLst>
              <a:lin ang="16200000" scaled="0"/>
            </a:gradFill>
            <a:ln w="12700" cap="flat">
              <a:solidFill>
                <a:srgbClr val="F6924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141" name="Shape 141"/>
            <p:cNvSpPr/>
            <p:nvPr/>
          </p:nvSpPr>
          <p:spPr>
            <a:xfrm>
              <a:off x="322928" y="661852"/>
              <a:ext cx="1559228" cy="881381"/>
            </a:xfrm>
            <a:prstGeom prst="rect">
              <a:avLst/>
            </a:prstGeom>
            <a:noFill/>
            <a:ln w="25400" cap="flat">
              <a:noFill/>
              <a:miter lim="400000"/>
            </a:ln>
            <a:effectLst/>
          </p:spPr>
          <p:txBody>
            <a:bodyPr wrap="square" lIns="0" tIns="0" rIns="0" bIns="0" numCol="1" anchor="ctr">
              <a:spAutoFit/>
            </a:bodyPr>
            <a:lstStyle>
              <a:lvl1pPr>
                <a:defRPr sz="4500" b="1">
                  <a:solidFill>
                    <a:srgbClr val="FFFFFF"/>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sz="4500" b="1">
                  <a:solidFill>
                    <a:srgbClr val="FFFFFF"/>
                  </a:solidFill>
                </a:rPr>
                <a:t>“str”</a:t>
              </a:r>
              <a:endParaRPr sz="4500" b="1">
                <a:solidFill>
                  <a:srgbClr val="FFFFFF"/>
                </a:solidFill>
              </a:endParaRPr>
            </a:p>
          </p:txBody>
        </p:sp>
      </p:grpSp>
      <p:grpSp>
        <p:nvGrpSpPr>
          <p:cNvPr id="145" name="Group 145"/>
          <p:cNvGrpSpPr/>
          <p:nvPr/>
        </p:nvGrpSpPr>
        <p:grpSpPr>
          <a:xfrm>
            <a:off x="9068491" y="821005"/>
            <a:ext cx="2880321" cy="2880322"/>
            <a:chOff x="0" y="0"/>
            <a:chExt cx="2880320" cy="2880320"/>
          </a:xfrm>
        </p:grpSpPr>
        <p:sp>
          <p:nvSpPr>
            <p:cNvPr id="143" name="Shape 143"/>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144" name="Shape 144"/>
            <p:cNvSpPr/>
            <p:nvPr/>
          </p:nvSpPr>
          <p:spPr>
            <a:xfrm>
              <a:off x="421814" y="339070"/>
              <a:ext cx="2036692" cy="2202180"/>
            </a:xfrm>
            <a:prstGeom prst="rect">
              <a:avLst/>
            </a:prstGeom>
            <a:noFill/>
            <a:ln w="25400" cap="flat">
              <a:noFill/>
              <a:miter lim="400000"/>
            </a:ln>
            <a:effectLst/>
          </p:spPr>
          <p:txBody>
            <a:bodyPr wrap="square" lIns="0" tIns="0" rIns="0" bIns="0" numCol="1" anchor="ctr">
              <a:spAutoFit/>
            </a:bodyPr>
            <a:lstStyle/>
            <a:p>
              <a:pPr lvl="0">
                <a:defRPr sz="1800"/>
              </a:pPr>
              <a:r>
                <a:rPr sz="4500" b="1">
                  <a:solidFill>
                    <a:srgbClr val="FFFFFF"/>
                  </a:solidFill>
                  <a:latin typeface="Calibri" panose="020F0502020204030204"/>
                  <a:ea typeface="Calibri" panose="020F0502020204030204"/>
                  <a:cs typeface="Calibri" panose="020F0502020204030204"/>
                  <a:sym typeface="Calibri" panose="020F0502020204030204"/>
                </a:rPr>
                <a:t>String</a:t>
              </a:r>
              <a:endParaRPr sz="4500">
                <a:solidFill>
                  <a:srgbClr val="FFFFFF"/>
                </a:solidFill>
              </a:endParaRPr>
            </a:p>
            <a:p>
              <a:pPr lvl="0">
                <a:defRPr sz="1800"/>
              </a:pPr>
              <a:r>
                <a:rPr sz="4500" b="1">
                  <a:solidFill>
                    <a:srgbClr val="FFFFFF"/>
                  </a:solidFill>
                  <a:latin typeface="Calibri" panose="020F0502020204030204"/>
                  <a:ea typeface="Calibri" panose="020F0502020204030204"/>
                  <a:cs typeface="Calibri" panose="020F0502020204030204"/>
                  <a:sym typeface="Calibri" panose="020F0502020204030204"/>
                </a:rPr>
                <a:t>Object</a:t>
              </a:r>
              <a:endParaRPr sz="4500">
                <a:solidFill>
                  <a:srgbClr val="FFFFFF"/>
                </a:solidFill>
              </a:endParaRPr>
            </a:p>
            <a:p>
              <a:pPr lvl="0">
                <a:defRPr sz="1800"/>
              </a:pPr>
              <a:r>
                <a:rPr sz="4500">
                  <a:solidFill>
                    <a:srgbClr val="FFFFFF"/>
                  </a:solidFill>
                </a:rPr>
                <a:t>a</a:t>
              </a:r>
              <a:endParaRPr sz="4500">
                <a:solidFill>
                  <a:srgbClr val="FFFFFF"/>
                </a:solidFill>
              </a:endParaRPr>
            </a:p>
          </p:txBody>
        </p:sp>
      </p:grpSp>
      <p:sp>
        <p:nvSpPr>
          <p:cNvPr id="170" name="Shape 170"/>
          <p:cNvSpPr/>
          <p:nvPr/>
        </p:nvSpPr>
        <p:spPr>
          <a:xfrm>
            <a:off x="6050459" y="2261166"/>
            <a:ext cx="3011683"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76200">
            <a:solidFill>
              <a:srgbClr val="9BBB59"/>
            </a:solidFill>
            <a:tailEnd type="triangle"/>
          </a:ln>
          <a:effectLst>
            <a:outerShdw blurRad="76200" dist="38100" dir="5400000" rotWithShape="0">
              <a:srgbClr val="000000">
                <a:alpha val="35000"/>
              </a:srgbClr>
            </a:outerShdw>
          </a:effectLst>
        </p:spPr>
        <p:txBody>
          <a:bodyPr/>
          <a:lstStyle/>
          <a:p>
            <a:pPr lvl="0"/>
          </a:p>
        </p:txBody>
      </p:sp>
      <p:sp>
        <p:nvSpPr>
          <p:cNvPr id="147" name="Shape 147"/>
          <p:cNvSpPr/>
          <p:nvPr/>
        </p:nvSpPr>
        <p:spPr>
          <a:xfrm>
            <a:off x="9068491" y="665311"/>
            <a:ext cx="4608513" cy="3456386"/>
          </a:xfrm>
          <a:prstGeom prst="line">
            <a:avLst/>
          </a:prstGeom>
          <a:ln w="76200">
            <a:solidFill>
              <a:srgbClr val="C0504D"/>
            </a:solidFill>
          </a:ln>
          <a:effectLst>
            <a:outerShdw blurRad="76200" dist="38100" dir="5400000" rotWithShape="0">
              <a:srgbClr val="000000">
                <a:alpha val="35000"/>
              </a:srgbClr>
            </a:outerShdw>
          </a:effectLst>
        </p:spPr>
        <p:txBody>
          <a:bodyPr lIns="0" tIns="0" rIns="0" bIns="0"/>
          <a:lstStyle/>
          <a:p>
            <a:pPr lvl="0" algn="l" defTabSz="457200">
              <a:lnSpc>
                <a:spcPct val="100000"/>
              </a:lnSpc>
              <a:defRPr sz="2400">
                <a:latin typeface="+mj-lt"/>
                <a:ea typeface="+mj-ea"/>
                <a:cs typeface="+mj-cs"/>
                <a:sym typeface="Helvetica"/>
              </a:defRPr>
            </a:pPr>
          </a:p>
        </p:txBody>
      </p:sp>
      <p:sp>
        <p:nvSpPr>
          <p:cNvPr id="148" name="Shape 148"/>
          <p:cNvSpPr/>
          <p:nvPr/>
        </p:nvSpPr>
        <p:spPr>
          <a:xfrm flipV="1">
            <a:off x="8204396" y="821005"/>
            <a:ext cx="5184577" cy="2835478"/>
          </a:xfrm>
          <a:prstGeom prst="line">
            <a:avLst/>
          </a:prstGeom>
          <a:ln w="76200">
            <a:solidFill>
              <a:srgbClr val="C0504D"/>
            </a:solidFill>
          </a:ln>
          <a:effectLst>
            <a:outerShdw blurRad="76200" dist="38100" dir="5400000" rotWithShape="0">
              <a:srgbClr val="000000">
                <a:alpha val="35000"/>
              </a:srgbClr>
            </a:outerShdw>
          </a:effectLst>
        </p:spPr>
        <p:txBody>
          <a:bodyPr lIns="0" tIns="0" rIns="0" bIns="0"/>
          <a:lstStyle/>
          <a:p>
            <a:pPr lvl="0" algn="l" defTabSz="457200">
              <a:lnSpc>
                <a:spcPct val="100000"/>
              </a:lnSpc>
              <a:defRPr sz="2400">
                <a:latin typeface="+mj-lt"/>
                <a:ea typeface="+mj-ea"/>
                <a:cs typeface="+mj-cs"/>
                <a:sym typeface="Helvetica"/>
              </a:defRPr>
            </a:pPr>
          </a:p>
        </p:txBody>
      </p:sp>
      <p:grpSp>
        <p:nvGrpSpPr>
          <p:cNvPr id="151" name="Group 151"/>
          <p:cNvGrpSpPr/>
          <p:nvPr/>
        </p:nvGrpSpPr>
        <p:grpSpPr>
          <a:xfrm>
            <a:off x="14208224" y="6557171"/>
            <a:ext cx="2205085" cy="2205085"/>
            <a:chOff x="0" y="0"/>
            <a:chExt cx="2205084" cy="2205084"/>
          </a:xfrm>
        </p:grpSpPr>
        <p:sp>
          <p:nvSpPr>
            <p:cNvPr id="149" name="Shape 149"/>
            <p:cNvSpPr/>
            <p:nvPr/>
          </p:nvSpPr>
          <p:spPr>
            <a:xfrm>
              <a:off x="-1" y="-1"/>
              <a:ext cx="2205085" cy="22050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D20"/>
                </a:gs>
                <a:gs pos="80000">
                  <a:srgbClr val="FF9034"/>
                </a:gs>
                <a:gs pos="100000">
                  <a:srgbClr val="FF9035"/>
                </a:gs>
              </a:gsLst>
              <a:lin ang="16200000" scaled="0"/>
            </a:gradFill>
            <a:ln w="12700" cap="flat">
              <a:solidFill>
                <a:srgbClr val="F6924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150" name="Shape 150"/>
            <p:cNvSpPr/>
            <p:nvPr/>
          </p:nvSpPr>
          <p:spPr>
            <a:xfrm>
              <a:off x="322928" y="661852"/>
              <a:ext cx="1559228" cy="881381"/>
            </a:xfrm>
            <a:prstGeom prst="rect">
              <a:avLst/>
            </a:prstGeom>
            <a:noFill/>
            <a:ln w="25400" cap="flat">
              <a:noFill/>
              <a:miter lim="400000"/>
            </a:ln>
            <a:effectLst/>
          </p:spPr>
          <p:txBody>
            <a:bodyPr wrap="square" lIns="0" tIns="0" rIns="0" bIns="0" numCol="1" anchor="ctr">
              <a:spAutoFit/>
            </a:bodyPr>
            <a:lstStyle>
              <a:lvl1pPr>
                <a:defRPr sz="4500" b="1">
                  <a:solidFill>
                    <a:srgbClr val="FFFFFF"/>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sz="4500" b="1">
                  <a:solidFill>
                    <a:srgbClr val="FFFFFF"/>
                  </a:solidFill>
                </a:rPr>
                <a:t>123</a:t>
              </a:r>
              <a:endParaRPr sz="4500" b="1">
                <a:solidFill>
                  <a:srgbClr val="FFFFFF"/>
                </a:solidFill>
              </a:endParaRPr>
            </a:p>
          </p:txBody>
        </p:sp>
      </p:grpSp>
      <p:grpSp>
        <p:nvGrpSpPr>
          <p:cNvPr id="154" name="Group 154"/>
          <p:cNvGrpSpPr/>
          <p:nvPr/>
        </p:nvGrpSpPr>
        <p:grpSpPr>
          <a:xfrm>
            <a:off x="17232560" y="6219554"/>
            <a:ext cx="2880321" cy="2880321"/>
            <a:chOff x="0" y="0"/>
            <a:chExt cx="2880320" cy="2880320"/>
          </a:xfrm>
        </p:grpSpPr>
        <p:sp>
          <p:nvSpPr>
            <p:cNvPr id="152" name="Shape 152"/>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153" name="Shape 153"/>
            <p:cNvSpPr/>
            <p:nvPr/>
          </p:nvSpPr>
          <p:spPr>
            <a:xfrm>
              <a:off x="421814" y="781664"/>
              <a:ext cx="2036692" cy="1316991"/>
            </a:xfrm>
            <a:prstGeom prst="rect">
              <a:avLst/>
            </a:prstGeom>
            <a:noFill/>
            <a:ln w="25400" cap="flat">
              <a:noFill/>
              <a:miter lim="400000"/>
            </a:ln>
            <a:effectLst/>
          </p:spPr>
          <p:txBody>
            <a:bodyPr wrap="square" lIns="0" tIns="0" rIns="0" bIns="0" numCol="1" anchor="ctr">
              <a:spAutoFit/>
            </a:bodyPr>
            <a:lstStyle/>
            <a:p>
              <a:pPr lvl="0">
                <a:defRPr sz="1800"/>
              </a:pPr>
              <a:r>
                <a:rPr sz="3900" b="1">
                  <a:solidFill>
                    <a:srgbClr val="FFFFFF"/>
                  </a:solidFill>
                  <a:latin typeface="Calibri" panose="020F0502020204030204"/>
                  <a:ea typeface="Calibri" panose="020F0502020204030204"/>
                  <a:cs typeface="Calibri" panose="020F0502020204030204"/>
                  <a:sym typeface="Calibri" panose="020F0502020204030204"/>
                </a:rPr>
                <a:t>Number</a:t>
              </a:r>
              <a:endParaRPr sz="3900">
                <a:solidFill>
                  <a:srgbClr val="FFFFFF"/>
                </a:solidFill>
              </a:endParaRPr>
            </a:p>
            <a:p>
              <a:pPr lvl="0">
                <a:defRPr sz="1800"/>
              </a:pPr>
              <a:r>
                <a:rPr sz="3900" b="1">
                  <a:solidFill>
                    <a:srgbClr val="FFFFFF"/>
                  </a:solidFill>
                  <a:latin typeface="Calibri" panose="020F0502020204030204"/>
                  <a:ea typeface="Calibri" panose="020F0502020204030204"/>
                  <a:cs typeface="Calibri" panose="020F0502020204030204"/>
                  <a:sym typeface="Calibri" panose="020F0502020204030204"/>
                </a:rPr>
                <a:t>Object</a:t>
              </a:r>
              <a:endParaRPr sz="3900" b="1">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157" name="Group 157"/>
          <p:cNvGrpSpPr/>
          <p:nvPr/>
        </p:nvGrpSpPr>
        <p:grpSpPr>
          <a:xfrm>
            <a:off x="14208224" y="10109612"/>
            <a:ext cx="2205085" cy="2205085"/>
            <a:chOff x="0" y="0"/>
            <a:chExt cx="2205084" cy="2205084"/>
          </a:xfrm>
        </p:grpSpPr>
        <p:sp>
          <p:nvSpPr>
            <p:cNvPr id="155" name="Shape 155"/>
            <p:cNvSpPr/>
            <p:nvPr/>
          </p:nvSpPr>
          <p:spPr>
            <a:xfrm>
              <a:off x="-1" y="-1"/>
              <a:ext cx="2205085" cy="22050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D20"/>
                </a:gs>
                <a:gs pos="80000">
                  <a:srgbClr val="FF9034"/>
                </a:gs>
                <a:gs pos="100000">
                  <a:srgbClr val="FF9035"/>
                </a:gs>
              </a:gsLst>
              <a:lin ang="16200000" scaled="0"/>
            </a:gradFill>
            <a:ln w="12700" cap="flat">
              <a:solidFill>
                <a:srgbClr val="F6924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156" name="Shape 156"/>
            <p:cNvSpPr/>
            <p:nvPr/>
          </p:nvSpPr>
          <p:spPr>
            <a:xfrm>
              <a:off x="322928" y="661852"/>
              <a:ext cx="1559228" cy="881381"/>
            </a:xfrm>
            <a:prstGeom prst="rect">
              <a:avLst/>
            </a:prstGeom>
            <a:noFill/>
            <a:ln w="25400" cap="flat">
              <a:noFill/>
              <a:miter lim="400000"/>
            </a:ln>
            <a:effectLst/>
          </p:spPr>
          <p:txBody>
            <a:bodyPr wrap="square" lIns="0" tIns="0" rIns="0" bIns="0" numCol="1" anchor="ctr">
              <a:spAutoFit/>
            </a:bodyPr>
            <a:lstStyle>
              <a:lvl1pPr>
                <a:defRPr sz="4500" b="1">
                  <a:solidFill>
                    <a:srgbClr val="FFFFFF"/>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sz="4500" b="1">
                  <a:solidFill>
                    <a:srgbClr val="FFFFFF"/>
                  </a:solidFill>
                </a:rPr>
                <a:t>true</a:t>
              </a:r>
              <a:endParaRPr sz="4500" b="1">
                <a:solidFill>
                  <a:srgbClr val="FFFFFF"/>
                </a:solidFill>
              </a:endParaRPr>
            </a:p>
          </p:txBody>
        </p:sp>
      </p:grpSp>
      <p:grpSp>
        <p:nvGrpSpPr>
          <p:cNvPr id="160" name="Group 160"/>
          <p:cNvGrpSpPr/>
          <p:nvPr/>
        </p:nvGrpSpPr>
        <p:grpSpPr>
          <a:xfrm>
            <a:off x="17232560" y="9771994"/>
            <a:ext cx="2880321" cy="2880321"/>
            <a:chOff x="0" y="0"/>
            <a:chExt cx="2880320" cy="2880320"/>
          </a:xfrm>
        </p:grpSpPr>
        <p:sp>
          <p:nvSpPr>
            <p:cNvPr id="158" name="Shape 158"/>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159" name="Shape 159"/>
            <p:cNvSpPr/>
            <p:nvPr/>
          </p:nvSpPr>
          <p:spPr>
            <a:xfrm>
              <a:off x="421814" y="757534"/>
              <a:ext cx="2036692" cy="1365251"/>
            </a:xfrm>
            <a:prstGeom prst="rect">
              <a:avLst/>
            </a:prstGeom>
            <a:noFill/>
            <a:ln w="25400" cap="flat">
              <a:noFill/>
              <a:miter lim="400000"/>
            </a:ln>
            <a:effectLst/>
          </p:spPr>
          <p:txBody>
            <a:bodyPr wrap="square" lIns="0" tIns="0" rIns="0" bIns="0" numCol="1" anchor="ctr">
              <a:spAutoFit/>
            </a:bodyPr>
            <a:lstStyle/>
            <a:p>
              <a:pPr lvl="0">
                <a:defRPr sz="1800"/>
              </a:pPr>
              <a:r>
                <a:rPr sz="4000" b="1">
                  <a:solidFill>
                    <a:srgbClr val="FFFFFF"/>
                  </a:solidFill>
                  <a:latin typeface="Calibri" panose="020F0502020204030204"/>
                  <a:ea typeface="Calibri" panose="020F0502020204030204"/>
                  <a:cs typeface="Calibri" panose="020F0502020204030204"/>
                  <a:sym typeface="Calibri" panose="020F0502020204030204"/>
                </a:rPr>
                <a:t>Boolean</a:t>
              </a:r>
              <a:br>
                <a:rPr sz="4000" b="1">
                  <a:solidFill>
                    <a:srgbClr val="FFFFFF"/>
                  </a:solidFill>
                  <a:latin typeface="Calibri" panose="020F0502020204030204"/>
                  <a:ea typeface="Calibri" panose="020F0502020204030204"/>
                  <a:cs typeface="Calibri" panose="020F0502020204030204"/>
                  <a:sym typeface="Calibri" panose="020F0502020204030204"/>
                </a:rPr>
              </a:br>
              <a:r>
                <a:rPr sz="4000" b="1">
                  <a:solidFill>
                    <a:srgbClr val="FFFFFF"/>
                  </a:solidFill>
                  <a:latin typeface="Calibri" panose="020F0502020204030204"/>
                  <a:ea typeface="Calibri" panose="020F0502020204030204"/>
                  <a:cs typeface="Calibri" panose="020F0502020204030204"/>
                  <a:sym typeface="Calibri" panose="020F0502020204030204"/>
                </a:rPr>
                <a:t>Object</a:t>
              </a:r>
              <a:endParaRPr sz="4000" b="1">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163" name="Group 163"/>
          <p:cNvGrpSpPr/>
          <p:nvPr/>
        </p:nvGrpSpPr>
        <p:grpSpPr>
          <a:xfrm>
            <a:off x="14246494" y="2731122"/>
            <a:ext cx="2205085" cy="2205085"/>
            <a:chOff x="0" y="0"/>
            <a:chExt cx="2205084" cy="2205084"/>
          </a:xfrm>
        </p:grpSpPr>
        <p:sp>
          <p:nvSpPr>
            <p:cNvPr id="161" name="Shape 161"/>
            <p:cNvSpPr/>
            <p:nvPr/>
          </p:nvSpPr>
          <p:spPr>
            <a:xfrm>
              <a:off x="-1" y="-1"/>
              <a:ext cx="2205085" cy="22050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D20"/>
                </a:gs>
                <a:gs pos="80000">
                  <a:srgbClr val="FF9034"/>
                </a:gs>
                <a:gs pos="100000">
                  <a:srgbClr val="FF9035"/>
                </a:gs>
              </a:gsLst>
              <a:lin ang="16200000" scaled="0"/>
            </a:gradFill>
            <a:ln w="12700" cap="flat">
              <a:solidFill>
                <a:srgbClr val="F6924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162" name="Shape 162"/>
            <p:cNvSpPr/>
            <p:nvPr/>
          </p:nvSpPr>
          <p:spPr>
            <a:xfrm>
              <a:off x="322928" y="661852"/>
              <a:ext cx="1559228" cy="881381"/>
            </a:xfrm>
            <a:prstGeom prst="rect">
              <a:avLst/>
            </a:prstGeom>
            <a:noFill/>
            <a:ln w="25400" cap="flat">
              <a:noFill/>
              <a:miter lim="400000"/>
            </a:ln>
            <a:effectLst/>
          </p:spPr>
          <p:txBody>
            <a:bodyPr wrap="square" lIns="0" tIns="0" rIns="0" bIns="0" numCol="1" anchor="ctr">
              <a:spAutoFit/>
            </a:bodyPr>
            <a:lstStyle>
              <a:lvl1pPr>
                <a:defRPr sz="4500" b="1">
                  <a:solidFill>
                    <a:srgbClr val="FFFFFF"/>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sz="4500" b="1">
                  <a:solidFill>
                    <a:srgbClr val="FFFFFF"/>
                  </a:solidFill>
                </a:rPr>
                <a:t>‘str’</a:t>
              </a:r>
              <a:endParaRPr sz="4500" b="1">
                <a:solidFill>
                  <a:srgbClr val="FFFFFF"/>
                </a:solidFill>
              </a:endParaRPr>
            </a:p>
          </p:txBody>
        </p:sp>
      </p:grpSp>
      <p:grpSp>
        <p:nvGrpSpPr>
          <p:cNvPr id="166" name="Group 166"/>
          <p:cNvGrpSpPr/>
          <p:nvPr/>
        </p:nvGrpSpPr>
        <p:grpSpPr>
          <a:xfrm>
            <a:off x="17232560" y="2393503"/>
            <a:ext cx="2880321" cy="2880321"/>
            <a:chOff x="0" y="0"/>
            <a:chExt cx="2880320" cy="2880320"/>
          </a:xfrm>
        </p:grpSpPr>
        <p:sp>
          <p:nvSpPr>
            <p:cNvPr id="164" name="Shape 164"/>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165" name="Shape 165"/>
            <p:cNvSpPr/>
            <p:nvPr/>
          </p:nvSpPr>
          <p:spPr>
            <a:xfrm>
              <a:off x="421814" y="685144"/>
              <a:ext cx="2036692" cy="1510031"/>
            </a:xfrm>
            <a:prstGeom prst="rect">
              <a:avLst/>
            </a:prstGeom>
            <a:noFill/>
            <a:ln w="25400" cap="flat">
              <a:noFill/>
              <a:miter lim="400000"/>
            </a:ln>
            <a:effectLst/>
          </p:spPr>
          <p:txBody>
            <a:bodyPr wrap="square" lIns="0" tIns="0" rIns="0" bIns="0" numCol="1" anchor="ctr">
              <a:spAutoFit/>
            </a:bodyPr>
            <a:lstStyle/>
            <a:p>
              <a:pPr lvl="0">
                <a:defRPr sz="1800"/>
              </a:pPr>
              <a:r>
                <a:rPr sz="4500" b="1">
                  <a:solidFill>
                    <a:srgbClr val="FFFFFF"/>
                  </a:solidFill>
                  <a:latin typeface="Calibri" panose="020F0502020204030204"/>
                  <a:ea typeface="Calibri" panose="020F0502020204030204"/>
                  <a:cs typeface="Calibri" panose="020F0502020204030204"/>
                  <a:sym typeface="Calibri" panose="020F0502020204030204"/>
                </a:rPr>
                <a:t>String</a:t>
              </a:r>
              <a:endParaRPr sz="4500">
                <a:solidFill>
                  <a:srgbClr val="FFFFFF"/>
                </a:solidFill>
              </a:endParaRPr>
            </a:p>
            <a:p>
              <a:pPr lvl="0">
                <a:defRPr sz="1800"/>
              </a:pPr>
              <a:r>
                <a:rPr sz="4500" b="1">
                  <a:solidFill>
                    <a:srgbClr val="FFFFFF"/>
                  </a:solidFill>
                  <a:latin typeface="Calibri" panose="020F0502020204030204"/>
                  <a:ea typeface="Calibri" panose="020F0502020204030204"/>
                  <a:cs typeface="Calibri" panose="020F0502020204030204"/>
                  <a:sym typeface="Calibri" panose="020F0502020204030204"/>
                </a:rPr>
                <a:t>Object</a:t>
              </a:r>
              <a:endParaRPr sz="4500" b="1">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71" name="Shape 171"/>
          <p:cNvSpPr/>
          <p:nvPr/>
        </p:nvSpPr>
        <p:spPr>
          <a:xfrm>
            <a:off x="16457882" y="3833663"/>
            <a:ext cx="768329" cy="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76200">
            <a:solidFill>
              <a:srgbClr val="9BBB59"/>
            </a:solidFill>
            <a:tailEnd type="triangle"/>
          </a:ln>
          <a:effectLst>
            <a:outerShdw blurRad="76200" dist="38100" dir="5400000" rotWithShape="0">
              <a:srgbClr val="000000">
                <a:alpha val="35000"/>
              </a:srgbClr>
            </a:outerShdw>
          </a:effectLst>
        </p:spPr>
        <p:txBody>
          <a:bodyPr/>
          <a:lstStyle/>
          <a:p>
            <a:pPr lvl="0"/>
          </a:p>
        </p:txBody>
      </p:sp>
      <p:sp>
        <p:nvSpPr>
          <p:cNvPr id="168" name="Shape 168"/>
          <p:cNvSpPr/>
          <p:nvPr/>
        </p:nvSpPr>
        <p:spPr>
          <a:xfrm>
            <a:off x="16413308" y="7659713"/>
            <a:ext cx="789859" cy="1"/>
          </a:xfrm>
          <a:prstGeom prst="line">
            <a:avLst/>
          </a:prstGeom>
          <a:ln w="76200">
            <a:solidFill>
              <a:srgbClr val="9BBB59"/>
            </a:solidFill>
            <a:tailEnd type="triangle"/>
          </a:ln>
          <a:effectLst>
            <a:outerShdw blurRad="76200" dist="38100" dir="5400000" rotWithShape="0">
              <a:srgbClr val="000000">
                <a:alpha val="35000"/>
              </a:srgbClr>
            </a:outerShdw>
          </a:effectLst>
        </p:spPr>
        <p:txBody>
          <a:bodyPr lIns="0" tIns="0" rIns="0" bIns="0"/>
          <a:lstStyle/>
          <a:p>
            <a:pPr lvl="0" algn="l" defTabSz="457200">
              <a:lnSpc>
                <a:spcPct val="100000"/>
              </a:lnSpc>
              <a:defRPr sz="2400">
                <a:latin typeface="+mj-lt"/>
                <a:ea typeface="+mj-ea"/>
                <a:cs typeface="+mj-cs"/>
                <a:sym typeface="Helvetica"/>
              </a:defRPr>
            </a:pPr>
          </a:p>
        </p:txBody>
      </p:sp>
      <p:sp>
        <p:nvSpPr>
          <p:cNvPr id="172" name="Shape 172"/>
          <p:cNvSpPr/>
          <p:nvPr/>
        </p:nvSpPr>
        <p:spPr>
          <a:xfrm>
            <a:off x="16419611" y="11212154"/>
            <a:ext cx="806600"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76200">
            <a:solidFill>
              <a:srgbClr val="9BBB59"/>
            </a:solidFill>
            <a:tailEnd type="triangle"/>
          </a:ln>
          <a:effectLst>
            <a:outerShdw blurRad="76200" dist="38100" dir="5400000" rotWithShape="0">
              <a:srgbClr val="000000">
                <a:alpha val="35000"/>
              </a:srgbClr>
            </a:outerShdw>
          </a:effectLst>
        </p:spPr>
        <p:txBody>
          <a:bodyPr/>
          <a:lstStyle/>
          <a:p>
            <a:pPr lvl="0"/>
          </a:p>
        </p:txBody>
      </p:sp>
    </p:spTree>
  </p:cSld>
  <p:clrMapOvr>
    <a:masterClrMapping/>
  </p:clrMapOvr>
  <p:transition spd="med">
    <p:dissolve/>
  </p:transition>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type="el">
                                    <p:tmAbs val="0"/>
                                  </p:iterate>
                                  <p:childTnLst>
                                    <p:set>
                                      <p:cBhvr>
                                        <p:cTn id="11" dur="indefinite" fill="hold"/>
                                        <p:tgtEl>
                                          <p:spTgt spid="170"/>
                                        </p:tgtEl>
                                        <p:attrNameLst>
                                          <p:attrName>style.visibility</p:attrName>
                                        </p:attrNameLst>
                                      </p:cBhvr>
                                      <p:to>
                                        <p:strVal val="visible"/>
                                      </p:to>
                                    </p:set>
                                    <p:animEffect transition="in" filter="fade">
                                      <p:cBhvr>
                                        <p:cTn id="12" dur="500"/>
                                        <p:tgtEl>
                                          <p:spTgt spid="170"/>
                                        </p:tgtEl>
                                      </p:cBhvr>
                                    </p:animEffect>
                                  </p:childTnLst>
                                </p:cTn>
                              </p:par>
                            </p:childTnLst>
                          </p:cTn>
                        </p:par>
                        <p:par>
                          <p:cTn id="13" fill="hold">
                            <p:stCondLst>
                              <p:cond delay="500"/>
                            </p:stCondLst>
                            <p:childTnLst>
                              <p:par>
                                <p:cTn id="14" presetID="10" presetClass="entr" presetSubtype="0" fill="hold" grpId="3" nodeType="afterEffect">
                                  <p:stCondLst>
                                    <p:cond delay="0"/>
                                  </p:stCondLst>
                                  <p:iterate type="el">
                                    <p:tmAbs val="0"/>
                                  </p:iterate>
                                  <p:childTnLst>
                                    <p:set>
                                      <p:cBhvr>
                                        <p:cTn id="15" dur="indefinite" fill="hold"/>
                                        <p:tgtEl>
                                          <p:spTgt spid="145"/>
                                        </p:tgtEl>
                                        <p:attrNameLst>
                                          <p:attrName>style.visibility</p:attrName>
                                        </p:attrNameLst>
                                      </p:cBhvr>
                                      <p:to>
                                        <p:strVal val="visible"/>
                                      </p:to>
                                    </p:set>
                                    <p:animEffect transition="in" filter="fade">
                                      <p:cBhvr>
                                        <p:cTn id="16" dur="500"/>
                                        <p:tgtEl>
                                          <p:spTgt spid="145"/>
                                        </p:tgtEl>
                                      </p:cBhvr>
                                    </p:animEffect>
                                  </p:childTnLst>
                                </p:cTn>
                              </p:par>
                            </p:childTnLst>
                          </p:cTn>
                        </p:par>
                        <p:par>
                          <p:cTn id="17" fill="hold">
                            <p:stCondLst>
                              <p:cond delay="1000"/>
                            </p:stCondLst>
                            <p:childTnLst>
                              <p:par>
                                <p:cTn id="18" presetID="10" presetClass="entr" presetSubtype="0" fill="hold" grpId="4" nodeType="afterEffect">
                                  <p:stCondLst>
                                    <p:cond delay="0"/>
                                  </p:stCondLst>
                                  <p:iterate type="el">
                                    <p:tmAbs val="0"/>
                                  </p:iterate>
                                  <p:childTnLst>
                                    <p:set>
                                      <p:cBhvr>
                                        <p:cTn id="19" dur="indefinite" fill="hold"/>
                                        <p:tgtEl>
                                          <p:spTgt spid="138"/>
                                        </p:tgtEl>
                                        <p:attrNameLst>
                                          <p:attrName>style.visibility</p:attrName>
                                        </p:attrNameLst>
                                      </p:cBhvr>
                                      <p:to>
                                        <p:strVal val="visible"/>
                                      </p:to>
                                    </p:set>
                                    <p:animEffect transition="in" filter="fade">
                                      <p:cBhvr>
                                        <p:cTn id="20" dur="500"/>
                                        <p:tgtEl>
                                          <p:spTgt spid="13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5" nodeType="clickEffect">
                                  <p:stCondLst>
                                    <p:cond delay="0"/>
                                  </p:stCondLst>
                                  <p:iterate type="el">
                                    <p:tmAbs val="0"/>
                                  </p:iterate>
                                  <p:childTnLst>
                                    <p:set>
                                      <p:cBhvr>
                                        <p:cTn id="24" dur="indefinite" fill="hold"/>
                                        <p:tgtEl>
                                          <p:spTgt spid="147"/>
                                        </p:tgtEl>
                                        <p:attrNameLst>
                                          <p:attrName>style.visibility</p:attrName>
                                        </p:attrNameLst>
                                      </p:cBhvr>
                                      <p:to>
                                        <p:strVal val="visible"/>
                                      </p:to>
                                    </p:set>
                                    <p:animEffect transition="in" filter="fade">
                                      <p:cBhvr>
                                        <p:cTn id="25" dur="500"/>
                                        <p:tgtEl>
                                          <p:spTgt spid="147"/>
                                        </p:tgtEl>
                                      </p:cBhvr>
                                    </p:animEffect>
                                  </p:childTnLst>
                                </p:cTn>
                              </p:par>
                            </p:childTnLst>
                          </p:cTn>
                        </p:par>
                        <p:par>
                          <p:cTn id="26" fill="hold">
                            <p:stCondLst>
                              <p:cond delay="500"/>
                            </p:stCondLst>
                            <p:childTnLst>
                              <p:par>
                                <p:cTn id="27" presetID="10" presetClass="entr" presetSubtype="0" fill="hold" grpId="6" nodeType="afterEffect">
                                  <p:stCondLst>
                                    <p:cond delay="0"/>
                                  </p:stCondLst>
                                  <p:iterate type="el">
                                    <p:tmAbs val="0"/>
                                  </p:iterate>
                                  <p:childTnLst>
                                    <p:set>
                                      <p:cBhvr>
                                        <p:cTn id="28" dur="indefinite" fill="hold"/>
                                        <p:tgtEl>
                                          <p:spTgt spid="148"/>
                                        </p:tgtEl>
                                        <p:attrNameLst>
                                          <p:attrName>style.visibility</p:attrName>
                                        </p:attrNameLst>
                                      </p:cBhvr>
                                      <p:to>
                                        <p:strVal val="visible"/>
                                      </p:to>
                                    </p:set>
                                    <p:animEffect transition="in" filter="fade">
                                      <p:cBhvr>
                                        <p:cTn id="29" dur="500"/>
                                        <p:tgtEl>
                                          <p:spTgt spid="148"/>
                                        </p:tgtEl>
                                      </p:cBhvr>
                                    </p:animEffect>
                                  </p:childTnLst>
                                </p:cTn>
                              </p:par>
                            </p:childTnLst>
                          </p:cTn>
                        </p:par>
                        <p:par>
                          <p:cTn id="30" fill="hold">
                            <p:stCondLst>
                              <p:cond delay="1000"/>
                            </p:stCondLst>
                            <p:childTnLst>
                              <p:par>
                                <p:cTn id="31" presetID="10" presetClass="exit" presetSubtype="0" fill="hold" grpId="7" nodeType="afterEffect">
                                  <p:stCondLst>
                                    <p:cond delay="0"/>
                                  </p:stCondLst>
                                  <p:iterate type="el">
                                    <p:tmAbs val="0"/>
                                  </p:iterate>
                                  <p:childTnLst>
                                    <p:animEffect transition="out" filter="fade">
                                      <p:cBhvr>
                                        <p:cTn id="32" dur="500" fill="hold"/>
                                        <p:tgtEl>
                                          <p:spTgt spid="170"/>
                                        </p:tgtEl>
                                      </p:cBhvr>
                                    </p:animEffect>
                                    <p:set>
                                      <p:cBhvr>
                                        <p:cTn id="33" dur="indefinite" fill="hold">
                                          <p:stCondLst>
                                            <p:cond delay="499"/>
                                          </p:stCondLst>
                                        </p:cTn>
                                        <p:tgtEl>
                                          <p:spTgt spid="17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8" nodeType="clickEffect">
                                  <p:stCondLst>
                                    <p:cond delay="0"/>
                                  </p:stCondLst>
                                  <p:iterate type="el">
                                    <p:tmAbs val="0"/>
                                  </p:iterate>
                                  <p:childTnLst>
                                    <p:set>
                                      <p:cBhvr>
                                        <p:cTn id="37" dur="indefinite" fill="hold"/>
                                        <p:tgtEl>
                                          <p:spTgt spid="163"/>
                                        </p:tgtEl>
                                        <p:attrNameLst>
                                          <p:attrName>style.visibility</p:attrName>
                                        </p:attrNameLst>
                                      </p:cBhvr>
                                      <p:to>
                                        <p:strVal val="visible"/>
                                      </p:to>
                                    </p:set>
                                    <p:animEffect transition="in" filter="fade">
                                      <p:cBhvr>
                                        <p:cTn id="38" dur="500"/>
                                        <p:tgtEl>
                                          <p:spTgt spid="163"/>
                                        </p:tgtEl>
                                      </p:cBhvr>
                                    </p:animEffect>
                                  </p:childTnLst>
                                </p:cTn>
                              </p:par>
                            </p:childTnLst>
                          </p:cTn>
                        </p:par>
                        <p:par>
                          <p:cTn id="39" fill="hold">
                            <p:stCondLst>
                              <p:cond delay="500"/>
                            </p:stCondLst>
                            <p:childTnLst>
                              <p:par>
                                <p:cTn id="40" presetID="10" presetClass="entr" presetSubtype="0" fill="hold" grpId="9" nodeType="afterEffect">
                                  <p:stCondLst>
                                    <p:cond delay="0"/>
                                  </p:stCondLst>
                                  <p:iterate type="el">
                                    <p:tmAbs val="0"/>
                                  </p:iterate>
                                  <p:childTnLst>
                                    <p:set>
                                      <p:cBhvr>
                                        <p:cTn id="41" dur="indefinite" fill="hold"/>
                                        <p:tgtEl>
                                          <p:spTgt spid="166"/>
                                        </p:tgtEl>
                                        <p:attrNameLst>
                                          <p:attrName>style.visibility</p:attrName>
                                        </p:attrNameLst>
                                      </p:cBhvr>
                                      <p:to>
                                        <p:strVal val="visible"/>
                                      </p:to>
                                    </p:set>
                                    <p:animEffect transition="in" filter="fade">
                                      <p:cBhvr>
                                        <p:cTn id="42" dur="500"/>
                                        <p:tgtEl>
                                          <p:spTgt spid="166"/>
                                        </p:tgtEl>
                                      </p:cBhvr>
                                    </p:animEffect>
                                  </p:childTnLst>
                                </p:cTn>
                              </p:par>
                            </p:childTnLst>
                          </p:cTn>
                        </p:par>
                        <p:par>
                          <p:cTn id="43" fill="hold">
                            <p:stCondLst>
                              <p:cond delay="1000"/>
                            </p:stCondLst>
                            <p:childTnLst>
                              <p:par>
                                <p:cTn id="44" presetID="10" presetClass="entr" presetSubtype="0" fill="hold" grpId="10" nodeType="afterEffect">
                                  <p:stCondLst>
                                    <p:cond delay="0"/>
                                  </p:stCondLst>
                                  <p:iterate type="el">
                                    <p:tmAbs val="0"/>
                                  </p:iterate>
                                  <p:childTnLst>
                                    <p:set>
                                      <p:cBhvr>
                                        <p:cTn id="45" dur="indefinite" fill="hold"/>
                                        <p:tgtEl>
                                          <p:spTgt spid="154"/>
                                        </p:tgtEl>
                                        <p:attrNameLst>
                                          <p:attrName>style.visibility</p:attrName>
                                        </p:attrNameLst>
                                      </p:cBhvr>
                                      <p:to>
                                        <p:strVal val="visible"/>
                                      </p:to>
                                    </p:set>
                                    <p:animEffect transition="in" filter="fade">
                                      <p:cBhvr>
                                        <p:cTn id="46" dur="500"/>
                                        <p:tgtEl>
                                          <p:spTgt spid="154"/>
                                        </p:tgtEl>
                                      </p:cBhvr>
                                    </p:animEffect>
                                  </p:childTnLst>
                                </p:cTn>
                              </p:par>
                            </p:childTnLst>
                          </p:cTn>
                        </p:par>
                        <p:par>
                          <p:cTn id="47" fill="hold">
                            <p:stCondLst>
                              <p:cond delay="1500"/>
                            </p:stCondLst>
                            <p:childTnLst>
                              <p:par>
                                <p:cTn id="48" presetID="10" presetClass="entr" presetSubtype="0" fill="hold" grpId="11" nodeType="afterEffect">
                                  <p:stCondLst>
                                    <p:cond delay="0"/>
                                  </p:stCondLst>
                                  <p:iterate type="el">
                                    <p:tmAbs val="0"/>
                                  </p:iterate>
                                  <p:childTnLst>
                                    <p:set>
                                      <p:cBhvr>
                                        <p:cTn id="49" dur="indefinite" fill="hold"/>
                                        <p:tgtEl>
                                          <p:spTgt spid="151"/>
                                        </p:tgtEl>
                                        <p:attrNameLst>
                                          <p:attrName>style.visibility</p:attrName>
                                        </p:attrNameLst>
                                      </p:cBhvr>
                                      <p:to>
                                        <p:strVal val="visible"/>
                                      </p:to>
                                    </p:set>
                                    <p:animEffect transition="in" filter="fade">
                                      <p:cBhvr>
                                        <p:cTn id="50" dur="500"/>
                                        <p:tgtEl>
                                          <p:spTgt spid="151"/>
                                        </p:tgtEl>
                                      </p:cBhvr>
                                    </p:animEffect>
                                  </p:childTnLst>
                                </p:cTn>
                              </p:par>
                            </p:childTnLst>
                          </p:cTn>
                        </p:par>
                        <p:par>
                          <p:cTn id="51" fill="hold">
                            <p:stCondLst>
                              <p:cond delay="2000"/>
                            </p:stCondLst>
                            <p:childTnLst>
                              <p:par>
                                <p:cTn id="52" presetID="10" presetClass="entr" presetSubtype="0" fill="hold" grpId="12" nodeType="afterEffect">
                                  <p:stCondLst>
                                    <p:cond delay="0"/>
                                  </p:stCondLst>
                                  <p:iterate type="el">
                                    <p:tmAbs val="0"/>
                                  </p:iterate>
                                  <p:childTnLst>
                                    <p:set>
                                      <p:cBhvr>
                                        <p:cTn id="53" dur="indefinite" fill="hold"/>
                                        <p:tgtEl>
                                          <p:spTgt spid="160"/>
                                        </p:tgtEl>
                                        <p:attrNameLst>
                                          <p:attrName>style.visibility</p:attrName>
                                        </p:attrNameLst>
                                      </p:cBhvr>
                                      <p:to>
                                        <p:strVal val="visible"/>
                                      </p:to>
                                    </p:set>
                                    <p:animEffect transition="in" filter="fade">
                                      <p:cBhvr>
                                        <p:cTn id="54" dur="500"/>
                                        <p:tgtEl>
                                          <p:spTgt spid="160"/>
                                        </p:tgtEl>
                                      </p:cBhvr>
                                    </p:animEffect>
                                  </p:childTnLst>
                                </p:cTn>
                              </p:par>
                            </p:childTnLst>
                          </p:cTn>
                        </p:par>
                        <p:par>
                          <p:cTn id="55" fill="hold">
                            <p:stCondLst>
                              <p:cond delay="2500"/>
                            </p:stCondLst>
                            <p:childTnLst>
                              <p:par>
                                <p:cTn id="56" presetID="10" presetClass="entr" presetSubtype="0" fill="hold" grpId="13" nodeType="afterEffect">
                                  <p:stCondLst>
                                    <p:cond delay="0"/>
                                  </p:stCondLst>
                                  <p:iterate type="el">
                                    <p:tmAbs val="0"/>
                                  </p:iterate>
                                  <p:childTnLst>
                                    <p:set>
                                      <p:cBhvr>
                                        <p:cTn id="57" dur="indefinite" fill="hold"/>
                                        <p:tgtEl>
                                          <p:spTgt spid="157"/>
                                        </p:tgtEl>
                                        <p:attrNameLst>
                                          <p:attrName>style.visibility</p:attrName>
                                        </p:attrNameLst>
                                      </p:cBhvr>
                                      <p:to>
                                        <p:strVal val="visible"/>
                                      </p:to>
                                    </p:set>
                                    <p:animEffect transition="in" filter="fade">
                                      <p:cBhvr>
                                        <p:cTn id="58" dur="500"/>
                                        <p:tgtEl>
                                          <p:spTgt spid="157"/>
                                        </p:tgtEl>
                                      </p:cBhvr>
                                    </p:animEffect>
                                  </p:childTnLst>
                                </p:cTn>
                              </p:par>
                            </p:childTnLst>
                          </p:cTn>
                        </p:par>
                        <p:par>
                          <p:cTn id="59" fill="hold">
                            <p:stCondLst>
                              <p:cond delay="3000"/>
                            </p:stCondLst>
                            <p:childTnLst>
                              <p:par>
                                <p:cTn id="60" presetID="10" presetClass="entr" presetSubtype="0" fill="hold" grpId="14" nodeType="afterEffect">
                                  <p:stCondLst>
                                    <p:cond delay="0"/>
                                  </p:stCondLst>
                                  <p:iterate type="el">
                                    <p:tmAbs val="0"/>
                                  </p:iterate>
                                  <p:childTnLst>
                                    <p:set>
                                      <p:cBhvr>
                                        <p:cTn id="61" dur="indefinite" fill="hold"/>
                                        <p:tgtEl>
                                          <p:spTgt spid="171"/>
                                        </p:tgtEl>
                                        <p:attrNameLst>
                                          <p:attrName>style.visibility</p:attrName>
                                        </p:attrNameLst>
                                      </p:cBhvr>
                                      <p:to>
                                        <p:strVal val="visible"/>
                                      </p:to>
                                    </p:set>
                                    <p:animEffect transition="in" filter="fade">
                                      <p:cBhvr>
                                        <p:cTn id="62" dur="500"/>
                                        <p:tgtEl>
                                          <p:spTgt spid="171"/>
                                        </p:tgtEl>
                                      </p:cBhvr>
                                    </p:animEffect>
                                  </p:childTnLst>
                                </p:cTn>
                              </p:par>
                            </p:childTnLst>
                          </p:cTn>
                        </p:par>
                        <p:par>
                          <p:cTn id="63" fill="hold">
                            <p:stCondLst>
                              <p:cond delay="3500"/>
                            </p:stCondLst>
                            <p:childTnLst>
                              <p:par>
                                <p:cTn id="64" presetID="10" presetClass="entr" presetSubtype="0" fill="hold" grpId="15" nodeType="afterEffect">
                                  <p:stCondLst>
                                    <p:cond delay="0"/>
                                  </p:stCondLst>
                                  <p:iterate type="el">
                                    <p:tmAbs val="0"/>
                                  </p:iterate>
                                  <p:childTnLst>
                                    <p:set>
                                      <p:cBhvr>
                                        <p:cTn id="65" dur="indefinite" fill="hold"/>
                                        <p:tgtEl>
                                          <p:spTgt spid="168"/>
                                        </p:tgtEl>
                                        <p:attrNameLst>
                                          <p:attrName>style.visibility</p:attrName>
                                        </p:attrNameLst>
                                      </p:cBhvr>
                                      <p:to>
                                        <p:strVal val="visible"/>
                                      </p:to>
                                    </p:set>
                                    <p:animEffect transition="in" filter="fade">
                                      <p:cBhvr>
                                        <p:cTn id="66" dur="500"/>
                                        <p:tgtEl>
                                          <p:spTgt spid="168"/>
                                        </p:tgtEl>
                                      </p:cBhvr>
                                    </p:animEffect>
                                  </p:childTnLst>
                                </p:cTn>
                              </p:par>
                            </p:childTnLst>
                          </p:cTn>
                        </p:par>
                        <p:par>
                          <p:cTn id="67" fill="hold">
                            <p:stCondLst>
                              <p:cond delay="4000"/>
                            </p:stCondLst>
                            <p:childTnLst>
                              <p:par>
                                <p:cTn id="68" presetID="10" presetClass="entr" presetSubtype="0" fill="hold" grpId="16" nodeType="afterEffect">
                                  <p:stCondLst>
                                    <p:cond delay="0"/>
                                  </p:stCondLst>
                                  <p:iterate type="el">
                                    <p:tmAbs val="0"/>
                                  </p:iterate>
                                  <p:childTnLst>
                                    <p:set>
                                      <p:cBhvr>
                                        <p:cTn id="69" dur="indefinite" fill="hold"/>
                                        <p:tgtEl>
                                          <p:spTgt spid="172"/>
                                        </p:tgtEl>
                                        <p:attrNameLst>
                                          <p:attrName>style.visibility</p:attrName>
                                        </p:attrNameLst>
                                      </p:cBhvr>
                                      <p:to>
                                        <p:strVal val="visible"/>
                                      </p:to>
                                    </p:set>
                                    <p:animEffect transition="in" filter="fade">
                                      <p:cBhvr>
                                        <p:cTn id="70"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70" grpId="7" animBg="1" advAuto="0"/>
      <p:bldP spid="148" grpId="6" animBg="1" advAuto="0"/>
      <p:bldP spid="147" grpId="5" animBg="1" advAuto="0"/>
      <p:bldP spid="138" grpId="4" animBg="1" advAuto="0"/>
      <p:bldP spid="151" grpId="11" animBg="1" advAuto="0"/>
      <p:bldP spid="172" grpId="16" animBg="1" advAuto="0"/>
      <p:bldP spid="142" grpId="1" animBg="1" advAuto="0"/>
      <p:bldP spid="163" grpId="8" animBg="1" advAuto="0"/>
      <p:bldP spid="160" grpId="12" animBg="1" advAuto="0"/>
      <p:bldP spid="171" grpId="14" animBg="1" advAuto="0"/>
      <p:bldP spid="157" grpId="13" animBg="1" advAuto="0"/>
      <p:bldP spid="145" grpId="3" animBg="1" advAuto="0"/>
      <p:bldP spid="168" grpId="15" animBg="1" advAuto="0"/>
      <p:bldP spid="154" grpId="10" animBg="1" advAuto="0"/>
      <p:bldP spid="166" grpId="9" animBg="1" advAuto="0"/>
      <p:bldP spid="170" grpId="2"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a:off x="9720955" y="6347461"/>
            <a:ext cx="666650" cy="1021079"/>
          </a:xfrm>
          <a:prstGeom prst="rect">
            <a:avLst/>
          </a:prstGeom>
          <a:ln w="25400">
            <a:miter lim="400000"/>
          </a:ln>
          <a:effectLst>
            <a:outerShdw blurRad="1270000" dist="101600" dir="5400000" rotWithShape="0">
              <a:srgbClr val="000000">
                <a:alpha val="43137"/>
              </a:srgbClr>
            </a:outerShdw>
          </a:effectLst>
        </p:spPr>
        <p:txBody>
          <a:bodyPr wrap="none" lIns="0" tIns="0" rIns="0" bIns="0">
            <a:spAutoFit/>
          </a:bodyPr>
          <a:lstStyle>
            <a:lvl1pPr>
              <a:defRPr sz="6600">
                <a:solidFill>
                  <a:srgbClr val="800080"/>
                </a:solidFill>
                <a:latin typeface="Adobe 繁黑體 Std B"/>
                <a:ea typeface="Adobe 繁黑體 Std B"/>
                <a:cs typeface="Adobe 繁黑體 Std B"/>
                <a:sym typeface="Adobe 繁黑體 Std B"/>
              </a:defRPr>
            </a:lvl1pPr>
          </a:lstStyle>
          <a:p>
            <a:pPr lvl="0">
              <a:defRPr sz="1800">
                <a:solidFill>
                  <a:srgbClr val="000000"/>
                </a:solidFill>
              </a:defRPr>
            </a:pPr>
            <a:r>
              <a:rPr sz="6600">
                <a:solidFill>
                  <a:srgbClr val="800080"/>
                </a:solidFill>
              </a:rPr>
              <a:t>4</a:t>
            </a:r>
            <a:endParaRPr sz="6600">
              <a:solidFill>
                <a:srgbClr val="800080"/>
              </a:solidFill>
            </a:endParaRPr>
          </a:p>
        </p:txBody>
      </p:sp>
      <p:sp>
        <p:nvSpPr>
          <p:cNvPr id="177" name="Shape 177"/>
          <p:cNvSpPr/>
          <p:nvPr/>
        </p:nvSpPr>
        <p:spPr>
          <a:xfrm>
            <a:off x="9599538" y="6214109"/>
            <a:ext cx="6188534" cy="1287781"/>
          </a:xfrm>
          <a:prstGeom prst="rect">
            <a:avLst/>
          </a:prstGeom>
          <a:ln w="25400">
            <a:miter lim="400000"/>
          </a:ln>
        </p:spPr>
        <p:txBody>
          <a:bodyPr lIns="0" tIns="0" rIns="0" bIns="0">
            <a:spAutoFit/>
          </a:bodyPr>
          <a:lstStyle>
            <a:lvl1pPr>
              <a:defRPr sz="6600"/>
            </a:lvl1pPr>
          </a:lstStyle>
          <a:p>
            <a:pPr lvl="0">
              <a:defRPr sz="1800"/>
            </a:pPr>
            <a:r>
              <a:rPr sz="6600"/>
              <a:t>类型检测</a:t>
            </a:r>
            <a:endParaRPr sz="6600"/>
          </a:p>
        </p:txBody>
      </p:sp>
    </p:spTree>
  </p:cSld>
  <p:clrMapOvr>
    <a:masterClrMapping/>
  </p:clrMapOvr>
  <p:transition spd="med">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nvSpPr>
        <p:spPr>
          <a:xfrm rot="20590801">
            <a:off x="-4777798" y="1327341"/>
            <a:ext cx="16636423" cy="928795"/>
          </a:xfrm>
          <a:prstGeom prst="rect">
            <a:avLst/>
          </a:prstGeom>
          <a:solidFill>
            <a:srgbClr val="4F81BD"/>
          </a:solidFill>
          <a:ln w="25400">
            <a:miter lim="400000"/>
          </a:ln>
        </p:spPr>
        <p:txBody>
          <a:bodyPr lIns="0" tIns="0" rIns="0" bIns="0" anchor="ctr">
            <a:normAutofit/>
          </a:bodyPr>
          <a:lstStyle>
            <a:lvl1pPr>
              <a:defRPr sz="5400">
                <a:solidFill>
                  <a:srgbClr val="FFFFFF"/>
                </a:solidFill>
              </a:defRPr>
            </a:lvl1pPr>
          </a:lstStyle>
          <a:p>
            <a:pPr lvl="0">
              <a:defRPr sz="1800">
                <a:solidFill>
                  <a:srgbClr val="000000"/>
                </a:solidFill>
              </a:defRPr>
            </a:pPr>
            <a:r>
              <a:rPr sz="5400">
                <a:solidFill>
                  <a:srgbClr val="FFFFFF"/>
                </a:solidFill>
              </a:rPr>
              <a:t>类型检测</a:t>
            </a:r>
            <a:endParaRPr sz="5400">
              <a:solidFill>
                <a:srgbClr val="FFFFFF"/>
              </a:solidFill>
            </a:endParaRPr>
          </a:p>
        </p:txBody>
      </p:sp>
      <p:sp>
        <p:nvSpPr>
          <p:cNvPr id="180" name="Shape 180"/>
          <p:cNvSpPr/>
          <p:nvPr/>
        </p:nvSpPr>
        <p:spPr>
          <a:xfrm>
            <a:off x="7328547" y="3255010"/>
            <a:ext cx="9726906" cy="7205981"/>
          </a:xfrm>
          <a:prstGeom prst="rect">
            <a:avLst/>
          </a:prstGeom>
          <a:ln w="25400">
            <a:miter lim="400000"/>
          </a:ln>
        </p:spPr>
        <p:txBody>
          <a:bodyPr wrap="none" tIns="91439" bIns="91439">
            <a:spAutoFit/>
          </a:bodyPr>
          <a:lstStyle/>
          <a:p>
            <a:pPr lvl="0" algn="l">
              <a:lnSpc>
                <a:spcPct val="150000"/>
              </a:lnSpc>
              <a:defRPr sz="1800"/>
            </a:pPr>
            <a:r>
              <a:rPr sz="6000">
                <a:solidFill>
                  <a:srgbClr val="C0504D"/>
                </a:solidFill>
              </a:rPr>
              <a:t>typeof</a:t>
            </a:r>
            <a:endParaRPr sz="6000">
              <a:solidFill>
                <a:srgbClr val="C0504D"/>
              </a:solidFill>
            </a:endParaRPr>
          </a:p>
          <a:p>
            <a:pPr lvl="0" algn="l">
              <a:lnSpc>
                <a:spcPct val="150000"/>
              </a:lnSpc>
              <a:defRPr sz="1800"/>
            </a:pPr>
            <a:r>
              <a:rPr sz="6000">
                <a:solidFill>
                  <a:srgbClr val="C0504D"/>
                </a:solidFill>
              </a:rPr>
              <a:t>instanceof</a:t>
            </a:r>
            <a:endParaRPr sz="6000">
              <a:solidFill>
                <a:srgbClr val="C0504D"/>
              </a:solidFill>
            </a:endParaRPr>
          </a:p>
          <a:p>
            <a:pPr lvl="0" algn="l">
              <a:lnSpc>
                <a:spcPct val="150000"/>
              </a:lnSpc>
              <a:defRPr sz="1800"/>
            </a:pPr>
            <a:r>
              <a:rPr sz="6000"/>
              <a:t>Object.</a:t>
            </a:r>
            <a:r>
              <a:rPr sz="6000">
                <a:solidFill>
                  <a:srgbClr val="7C9647"/>
                </a:solidFill>
              </a:rPr>
              <a:t>prototype</a:t>
            </a:r>
            <a:r>
              <a:rPr sz="6000"/>
              <a:t>.toString</a:t>
            </a:r>
            <a:endParaRPr sz="6000"/>
          </a:p>
          <a:p>
            <a:pPr lvl="0" algn="l">
              <a:lnSpc>
                <a:spcPct val="150000"/>
              </a:lnSpc>
              <a:defRPr sz="1800"/>
            </a:pPr>
            <a:r>
              <a:rPr sz="6000">
                <a:solidFill>
                  <a:srgbClr val="C0504D"/>
                </a:solidFill>
              </a:rPr>
              <a:t>constructor</a:t>
            </a:r>
            <a:endParaRPr sz="6000">
              <a:solidFill>
                <a:srgbClr val="C0504D"/>
              </a:solidFill>
            </a:endParaRPr>
          </a:p>
          <a:p>
            <a:pPr lvl="0" algn="l">
              <a:lnSpc>
                <a:spcPct val="150000"/>
              </a:lnSpc>
              <a:defRPr sz="1800"/>
            </a:pPr>
            <a:r>
              <a:rPr sz="6000"/>
              <a:t>duck type</a:t>
            </a:r>
            <a:endParaRPr sz="6000"/>
          </a:p>
        </p:txBody>
      </p:sp>
    </p:spTree>
  </p:cSld>
  <p:clrMapOvr>
    <a:masterClrMapping/>
  </p:clrMapOvr>
  <p:transition spd="med">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p:nvPr/>
        </p:nvSpPr>
        <p:spPr>
          <a:xfrm>
            <a:off x="5785256" y="5895841"/>
            <a:ext cx="13825537" cy="6157468"/>
          </a:xfrm>
          <a:prstGeom prst="rect">
            <a:avLst/>
          </a:prstGeom>
          <a:ln w="25400">
            <a:miter lim="400000"/>
          </a:ln>
        </p:spPr>
        <p:txBody>
          <a:bodyPr tIns="91439" bIns="91439">
            <a:spAutoFit/>
          </a:bodyPr>
          <a:lstStyle/>
          <a:p>
            <a:pPr lvl="0">
              <a:lnSpc>
                <a:spcPct val="150000"/>
              </a:lnSpc>
              <a:defRPr sz="1800"/>
            </a:pPr>
            <a:r>
              <a:rPr sz="4800">
                <a:solidFill>
                  <a:srgbClr val="00B050"/>
                </a:solidFill>
                <a:latin typeface="Comic Sans MS" panose="030F0702030302020204"/>
                <a:ea typeface="Comic Sans MS" panose="030F0702030302020204"/>
                <a:cs typeface="Comic Sans MS" panose="030F0702030302020204"/>
                <a:sym typeface="Comic Sans MS" panose="030F0702030302020204"/>
              </a:rPr>
              <a:t>typeof</a:t>
            </a:r>
            <a:r>
              <a:rPr sz="4800">
                <a:latin typeface="Comic Sans MS" panose="030F0702030302020204"/>
                <a:ea typeface="Comic Sans MS" panose="030F0702030302020204"/>
                <a:cs typeface="Comic Sans MS" panose="030F0702030302020204"/>
                <a:sym typeface="Comic Sans MS" panose="030F0702030302020204"/>
              </a:rPr>
              <a:t>(</a:t>
            </a:r>
            <a:r>
              <a:rPr sz="4800">
                <a:solidFill>
                  <a:srgbClr val="3C8A9E"/>
                </a:solidFill>
                <a:latin typeface="Comic Sans MS" panose="030F0702030302020204"/>
                <a:ea typeface="Comic Sans MS" panose="030F0702030302020204"/>
                <a:cs typeface="Comic Sans MS" panose="030F0702030302020204"/>
                <a:sym typeface="Comic Sans MS" panose="030F0702030302020204"/>
              </a:rPr>
              <a:t>undefined</a:t>
            </a:r>
            <a:r>
              <a:rPr sz="4800">
                <a:latin typeface="Comic Sans MS" panose="030F0702030302020204"/>
                <a:ea typeface="Comic Sans MS" panose="030F0702030302020204"/>
                <a:cs typeface="Comic Sans MS" panose="030F0702030302020204"/>
                <a:sym typeface="Comic Sans MS" panose="030F0702030302020204"/>
              </a:rPr>
              <a:t>) </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 === </a:t>
            </a:r>
            <a:r>
              <a:rPr sz="4800">
                <a:solidFill>
                  <a:srgbClr val="E46C0A"/>
                </a:solidFill>
                <a:latin typeface="Comic Sans MS" panose="030F0702030302020204"/>
                <a:ea typeface="Comic Sans MS" panose="030F0702030302020204"/>
                <a:cs typeface="Comic Sans MS" panose="030F0702030302020204"/>
                <a:sym typeface="Comic Sans MS" panose="030F0702030302020204"/>
              </a:rPr>
              <a:t>“undefined”</a:t>
            </a:r>
            <a:endParaRPr sz="4800">
              <a:solidFill>
                <a:srgbClr val="E46C0A"/>
              </a:solidFill>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4800">
                <a:solidFill>
                  <a:srgbClr val="00B050"/>
                </a:solidFill>
                <a:latin typeface="Comic Sans MS" panose="030F0702030302020204"/>
                <a:ea typeface="Comic Sans MS" panose="030F0702030302020204"/>
                <a:cs typeface="Comic Sans MS" panose="030F0702030302020204"/>
                <a:sym typeface="Comic Sans MS" panose="030F0702030302020204"/>
              </a:rPr>
              <a:t>typeof</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a:t>
            </a:r>
            <a:r>
              <a:rPr sz="4800">
                <a:solidFill>
                  <a:srgbClr val="00B0F0"/>
                </a:solidFill>
                <a:latin typeface="Comic Sans MS" panose="030F0702030302020204"/>
                <a:ea typeface="Comic Sans MS" panose="030F0702030302020204"/>
                <a:cs typeface="Comic Sans MS" panose="030F0702030302020204"/>
                <a:sym typeface="Comic Sans MS" panose="030F0702030302020204"/>
              </a:rPr>
              <a:t>new Object() </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 === </a:t>
            </a:r>
            <a:r>
              <a:rPr sz="4800">
                <a:solidFill>
                  <a:srgbClr val="E46C0A"/>
                </a:solidFill>
                <a:latin typeface="Comic Sans MS" panose="030F0702030302020204"/>
                <a:ea typeface="Comic Sans MS" panose="030F0702030302020204"/>
                <a:cs typeface="Comic Sans MS" panose="030F0702030302020204"/>
                <a:sym typeface="Comic Sans MS" panose="030F0702030302020204"/>
              </a:rPr>
              <a:t>“object”</a:t>
            </a:r>
            <a:endParaRPr sz="4800">
              <a:solidFill>
                <a:srgbClr val="E46C0A"/>
              </a:solidFill>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4800">
                <a:solidFill>
                  <a:srgbClr val="00B050"/>
                </a:solidFill>
                <a:latin typeface="Comic Sans MS" panose="030F0702030302020204"/>
                <a:ea typeface="Comic Sans MS" panose="030F0702030302020204"/>
                <a:cs typeface="Comic Sans MS" panose="030F0702030302020204"/>
                <a:sym typeface="Comic Sans MS" panose="030F0702030302020204"/>
              </a:rPr>
              <a:t>typeof</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 </a:t>
            </a:r>
            <a:r>
              <a:rPr sz="4800">
                <a:solidFill>
                  <a:srgbClr val="00B0F0"/>
                </a:solidFill>
                <a:latin typeface="Comic Sans MS" panose="030F0702030302020204"/>
                <a:ea typeface="Comic Sans MS" panose="030F0702030302020204"/>
                <a:cs typeface="Comic Sans MS" panose="030F0702030302020204"/>
                <a:sym typeface="Comic Sans MS" panose="030F0702030302020204"/>
              </a:rPr>
              <a:t>[1</a:t>
            </a:r>
            <a:r>
              <a:rPr sz="4800">
                <a:solidFill>
                  <a:srgbClr val="00B0F0"/>
                </a:solidFill>
              </a:rPr>
              <a:t>， </a:t>
            </a:r>
            <a:r>
              <a:rPr sz="4800">
                <a:solidFill>
                  <a:srgbClr val="00B0F0"/>
                </a:solidFill>
                <a:latin typeface="Comic Sans MS" panose="030F0702030302020204"/>
                <a:ea typeface="Comic Sans MS" panose="030F0702030302020204"/>
                <a:cs typeface="Comic Sans MS" panose="030F0702030302020204"/>
                <a:sym typeface="Comic Sans MS" panose="030F0702030302020204"/>
              </a:rPr>
              <a:t>2] </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a:t>
            </a:r>
            <a:r>
              <a:rPr sz="4800">
                <a:solidFill>
                  <a:srgbClr val="E46C0A"/>
                </a:solidFill>
                <a:latin typeface="Comic Sans MS" panose="030F0702030302020204"/>
                <a:ea typeface="Comic Sans MS" panose="030F0702030302020204"/>
                <a:cs typeface="Comic Sans MS" panose="030F0702030302020204"/>
                <a:sym typeface="Comic Sans MS" panose="030F0702030302020204"/>
              </a:rPr>
              <a:t> </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a:t>
            </a:r>
            <a:r>
              <a:rPr sz="4800">
                <a:solidFill>
                  <a:srgbClr val="E46C0A"/>
                </a:solidFill>
                <a:latin typeface="Comic Sans MS" panose="030F0702030302020204"/>
                <a:ea typeface="Comic Sans MS" panose="030F0702030302020204"/>
                <a:cs typeface="Comic Sans MS" panose="030F0702030302020204"/>
                <a:sym typeface="Comic Sans MS" panose="030F0702030302020204"/>
              </a:rPr>
              <a:t> “object”</a:t>
            </a:r>
            <a:endParaRPr sz="4800">
              <a:solidFill>
                <a:srgbClr val="E46C0A"/>
              </a:solidFill>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4800">
                <a:solidFill>
                  <a:srgbClr val="00B050"/>
                </a:solidFill>
                <a:latin typeface="Comic Sans MS" panose="030F0702030302020204"/>
                <a:ea typeface="Comic Sans MS" panose="030F0702030302020204"/>
                <a:cs typeface="Comic Sans MS" panose="030F0702030302020204"/>
                <a:sym typeface="Comic Sans MS" panose="030F0702030302020204"/>
              </a:rPr>
              <a:t>typeof</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a:t>
            </a:r>
            <a:r>
              <a:rPr sz="4800">
                <a:solidFill>
                  <a:srgbClr val="00B0F0"/>
                </a:solidFill>
                <a:latin typeface="Comic Sans MS" panose="030F0702030302020204"/>
                <a:ea typeface="Comic Sans MS" panose="030F0702030302020204"/>
                <a:cs typeface="Comic Sans MS" panose="030F0702030302020204"/>
                <a:sym typeface="Comic Sans MS" panose="030F0702030302020204"/>
              </a:rPr>
              <a:t>NaN</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 ) === </a:t>
            </a:r>
            <a:r>
              <a:rPr sz="4800">
                <a:solidFill>
                  <a:srgbClr val="E46C0A"/>
                </a:solidFill>
                <a:latin typeface="Comic Sans MS" panose="030F0702030302020204"/>
                <a:ea typeface="Comic Sans MS" panose="030F0702030302020204"/>
                <a:cs typeface="Comic Sans MS" panose="030F0702030302020204"/>
                <a:sym typeface="Comic Sans MS" panose="030F0702030302020204"/>
              </a:rPr>
              <a:t>“number”</a:t>
            </a:r>
            <a:endParaRPr sz="4800">
              <a:solidFill>
                <a:srgbClr val="E46C0A"/>
              </a:solidFill>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4800">
                <a:solidFill>
                  <a:srgbClr val="00B050"/>
                </a:solidFill>
                <a:latin typeface="Comic Sans MS" panose="030F0702030302020204"/>
                <a:ea typeface="Comic Sans MS" panose="030F0702030302020204"/>
                <a:cs typeface="Comic Sans MS" panose="030F0702030302020204"/>
                <a:sym typeface="Comic Sans MS" panose="030F0702030302020204"/>
              </a:rPr>
              <a:t>typeof</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a:t>
            </a:r>
            <a:r>
              <a:rPr sz="4800">
                <a:solidFill>
                  <a:srgbClr val="00B0F0"/>
                </a:solidFill>
                <a:latin typeface="Comic Sans MS" panose="030F0702030302020204"/>
                <a:ea typeface="Comic Sans MS" panose="030F0702030302020204"/>
                <a:cs typeface="Comic Sans MS" panose="030F0702030302020204"/>
                <a:sym typeface="Comic Sans MS" panose="030F0702030302020204"/>
              </a:rPr>
              <a:t>null</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a:t>
            </a:r>
            <a:r>
              <a:rPr sz="4800">
                <a:solidFill>
                  <a:srgbClr val="E46C0A"/>
                </a:solidFill>
                <a:latin typeface="Comic Sans MS" panose="030F0702030302020204"/>
                <a:ea typeface="Comic Sans MS" panose="030F0702030302020204"/>
                <a:cs typeface="Comic Sans MS" panose="030F0702030302020204"/>
                <a:sym typeface="Comic Sans MS" panose="030F0702030302020204"/>
              </a:rPr>
              <a:t> </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a:t>
            </a:r>
            <a:r>
              <a:rPr sz="4800">
                <a:solidFill>
                  <a:srgbClr val="E46C0A"/>
                </a:solidFill>
                <a:latin typeface="Comic Sans MS" panose="030F0702030302020204"/>
                <a:ea typeface="Comic Sans MS" panose="030F0702030302020204"/>
                <a:cs typeface="Comic Sans MS" panose="030F0702030302020204"/>
                <a:sym typeface="Comic Sans MS" panose="030F0702030302020204"/>
              </a:rPr>
              <a:t> “object”</a:t>
            </a:r>
            <a:endParaRPr sz="4800">
              <a:solidFill>
                <a:srgbClr val="E46C0A"/>
              </a:solidFill>
              <a:latin typeface="Comic Sans MS" panose="030F0702030302020204"/>
              <a:ea typeface="Comic Sans MS" panose="030F0702030302020204"/>
              <a:cs typeface="Comic Sans MS" panose="030F0702030302020204"/>
              <a:sym typeface="Comic Sans MS" panose="030F0702030302020204"/>
            </a:endParaRPr>
          </a:p>
        </p:txBody>
      </p:sp>
      <p:sp>
        <p:nvSpPr>
          <p:cNvPr id="185" name="Shape 185"/>
          <p:cNvSpPr/>
          <p:nvPr/>
        </p:nvSpPr>
        <p:spPr>
          <a:xfrm>
            <a:off x="5785256" y="1662690"/>
            <a:ext cx="13825537" cy="3586481"/>
          </a:xfrm>
          <a:prstGeom prst="rect">
            <a:avLst/>
          </a:prstGeom>
          <a:ln w="25400">
            <a:miter lim="400000"/>
          </a:ln>
        </p:spPr>
        <p:txBody>
          <a:bodyPr tIns="91439" bIns="91439">
            <a:spAutoFit/>
          </a:bodyPr>
          <a:lstStyle/>
          <a:p>
            <a:pPr lvl="0">
              <a:lnSpc>
                <a:spcPct val="150000"/>
              </a:lnSpc>
              <a:defRPr sz="1800"/>
            </a:pPr>
            <a:r>
              <a:rPr sz="4800">
                <a:solidFill>
                  <a:srgbClr val="00B050"/>
                </a:solidFill>
                <a:latin typeface="Comic Sans MS" panose="030F0702030302020204"/>
                <a:ea typeface="Comic Sans MS" panose="030F0702030302020204"/>
                <a:cs typeface="Comic Sans MS" panose="030F0702030302020204"/>
                <a:sym typeface="Comic Sans MS" panose="030F0702030302020204"/>
              </a:rPr>
              <a:t>typeof</a:t>
            </a:r>
            <a:r>
              <a:rPr sz="4800">
                <a:solidFill>
                  <a:srgbClr val="E46C0A"/>
                </a:solidFill>
                <a:latin typeface="Comic Sans MS" panose="030F0702030302020204"/>
                <a:ea typeface="Comic Sans MS" panose="030F0702030302020204"/>
                <a:cs typeface="Comic Sans MS" panose="030F0702030302020204"/>
                <a:sym typeface="Comic Sans MS" panose="030F0702030302020204"/>
              </a:rPr>
              <a:t> </a:t>
            </a:r>
            <a:r>
              <a:rPr sz="4800">
                <a:solidFill>
                  <a:srgbClr val="00B0F0"/>
                </a:solidFill>
                <a:latin typeface="Comic Sans MS" panose="030F0702030302020204"/>
                <a:ea typeface="Comic Sans MS" panose="030F0702030302020204"/>
                <a:cs typeface="Comic Sans MS" panose="030F0702030302020204"/>
                <a:sym typeface="Comic Sans MS" panose="030F0702030302020204"/>
              </a:rPr>
              <a:t>100</a:t>
            </a:r>
            <a:r>
              <a:rPr sz="4800">
                <a:solidFill>
                  <a:srgbClr val="7030A0"/>
                </a:solidFill>
                <a:latin typeface="Comic Sans MS" panose="030F0702030302020204"/>
                <a:ea typeface="Comic Sans MS" panose="030F0702030302020204"/>
                <a:cs typeface="Comic Sans MS" panose="030F0702030302020204"/>
                <a:sym typeface="Comic Sans MS" panose="030F0702030302020204"/>
              </a:rPr>
              <a:t> </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a:t>
            </a:r>
            <a:r>
              <a:rPr sz="4800">
                <a:solidFill>
                  <a:srgbClr val="E46C0A"/>
                </a:solidFill>
                <a:latin typeface="Comic Sans MS" panose="030F0702030302020204"/>
                <a:ea typeface="Comic Sans MS" panose="030F0702030302020204"/>
                <a:cs typeface="Comic Sans MS" panose="030F0702030302020204"/>
                <a:sym typeface="Comic Sans MS" panose="030F0702030302020204"/>
              </a:rPr>
              <a:t> “number”</a:t>
            </a:r>
            <a:endParaRPr sz="4800">
              <a:solidFill>
                <a:srgbClr val="E46C0A"/>
              </a:solidFill>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4800">
                <a:solidFill>
                  <a:srgbClr val="00B050"/>
                </a:solidFill>
                <a:latin typeface="Comic Sans MS" panose="030F0702030302020204"/>
                <a:ea typeface="Comic Sans MS" panose="030F0702030302020204"/>
                <a:cs typeface="Comic Sans MS" panose="030F0702030302020204"/>
                <a:sym typeface="Comic Sans MS" panose="030F0702030302020204"/>
              </a:rPr>
              <a:t>typeof</a:t>
            </a:r>
            <a:r>
              <a:rPr sz="4800">
                <a:solidFill>
                  <a:srgbClr val="E46C0A"/>
                </a:solidFill>
                <a:latin typeface="Comic Sans MS" panose="030F0702030302020204"/>
                <a:ea typeface="Comic Sans MS" panose="030F0702030302020204"/>
                <a:cs typeface="Comic Sans MS" panose="030F0702030302020204"/>
                <a:sym typeface="Comic Sans MS" panose="030F0702030302020204"/>
              </a:rPr>
              <a:t> </a:t>
            </a:r>
            <a:r>
              <a:rPr sz="4800">
                <a:solidFill>
                  <a:srgbClr val="00B0F0"/>
                </a:solidFill>
                <a:latin typeface="Comic Sans MS" panose="030F0702030302020204"/>
                <a:ea typeface="Comic Sans MS" panose="030F0702030302020204"/>
                <a:cs typeface="Comic Sans MS" panose="030F0702030302020204"/>
                <a:sym typeface="Comic Sans MS" panose="030F0702030302020204"/>
              </a:rPr>
              <a:t>true </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a:t>
            </a:r>
            <a:r>
              <a:rPr sz="4800">
                <a:solidFill>
                  <a:srgbClr val="E46C0A"/>
                </a:solidFill>
                <a:latin typeface="Comic Sans MS" panose="030F0702030302020204"/>
                <a:ea typeface="Comic Sans MS" panose="030F0702030302020204"/>
                <a:cs typeface="Comic Sans MS" panose="030F0702030302020204"/>
                <a:sym typeface="Comic Sans MS" panose="030F0702030302020204"/>
              </a:rPr>
              <a:t> “boolean”</a:t>
            </a:r>
            <a:endParaRPr sz="4800">
              <a:solidFill>
                <a:srgbClr val="E46C0A"/>
              </a:solidFill>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4800">
                <a:solidFill>
                  <a:srgbClr val="00B050"/>
                </a:solidFill>
                <a:latin typeface="Comic Sans MS" panose="030F0702030302020204"/>
                <a:ea typeface="Comic Sans MS" panose="030F0702030302020204"/>
                <a:cs typeface="Comic Sans MS" panose="030F0702030302020204"/>
                <a:sym typeface="Comic Sans MS" panose="030F0702030302020204"/>
              </a:rPr>
              <a:t>typeof</a:t>
            </a:r>
            <a:r>
              <a:rPr sz="4800">
                <a:solidFill>
                  <a:srgbClr val="E46C0A"/>
                </a:solidFill>
                <a:latin typeface="Comic Sans MS" panose="030F0702030302020204"/>
                <a:ea typeface="Comic Sans MS" panose="030F0702030302020204"/>
                <a:cs typeface="Comic Sans MS" panose="030F0702030302020204"/>
                <a:sym typeface="Comic Sans MS" panose="030F0702030302020204"/>
              </a:rPr>
              <a:t> </a:t>
            </a:r>
            <a:r>
              <a:rPr sz="4800">
                <a:solidFill>
                  <a:srgbClr val="00B0F0"/>
                </a:solidFill>
                <a:latin typeface="Comic Sans MS" panose="030F0702030302020204"/>
                <a:ea typeface="Comic Sans MS" panose="030F0702030302020204"/>
                <a:cs typeface="Comic Sans MS" panose="030F0702030302020204"/>
                <a:sym typeface="Comic Sans MS" panose="030F0702030302020204"/>
              </a:rPr>
              <a:t>function </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 {} === </a:t>
            </a:r>
            <a:r>
              <a:rPr sz="4800">
                <a:solidFill>
                  <a:srgbClr val="E46C0A"/>
                </a:solidFill>
                <a:latin typeface="Comic Sans MS" panose="030F0702030302020204"/>
                <a:ea typeface="Comic Sans MS" panose="030F0702030302020204"/>
                <a:cs typeface="Comic Sans MS" panose="030F0702030302020204"/>
                <a:sym typeface="Comic Sans MS" panose="030F0702030302020204"/>
              </a:rPr>
              <a:t>“function”</a:t>
            </a:r>
            <a:endParaRPr sz="4800">
              <a:solidFill>
                <a:srgbClr val="E46C0A"/>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transition spd="med">
    <p:dissolve/>
  </p:transition>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184"/>
                                        </p:tgtEl>
                                        <p:attrNameLst>
                                          <p:attrName>style.visibility</p:attrName>
                                        </p:attrNameLst>
                                      </p:cBhvr>
                                      <p:to>
                                        <p:strVal val="visible"/>
                                      </p:to>
                                    </p:set>
                                    <p:animEffect transition="in" filter="fade">
                                      <p:cBhvr>
                                        <p:cTn id="7" dur="5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84" grpId="1"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 name="image15.png"/>
          <p:cNvPicPr/>
          <p:nvPr/>
        </p:nvPicPr>
        <p:blipFill>
          <a:blip r:embed="rId1"/>
          <a:stretch>
            <a:fillRect/>
          </a:stretch>
        </p:blipFill>
        <p:spPr>
          <a:xfrm>
            <a:off x="16355961" y="5273823"/>
            <a:ext cx="3168353" cy="3168353"/>
          </a:xfrm>
          <a:prstGeom prst="rect">
            <a:avLst/>
          </a:prstGeom>
          <a:ln w="12700">
            <a:miter lim="400000"/>
            <a:headEnd/>
            <a:tailEnd/>
          </a:ln>
        </p:spPr>
      </p:pic>
      <p:sp>
        <p:nvSpPr>
          <p:cNvPr id="188" name="Shape 188"/>
          <p:cNvSpPr/>
          <p:nvPr>
            <p:ph type="body" idx="1"/>
          </p:nvPr>
        </p:nvSpPr>
        <p:spPr>
          <a:xfrm>
            <a:off x="6418856" y="6569967"/>
            <a:ext cx="10533857" cy="1209329"/>
          </a:xfrm>
          <a:prstGeom prst="rect">
            <a:avLst/>
          </a:prstGeom>
        </p:spPr>
        <p:txBody>
          <a:bodyPr/>
          <a:lstStyle/>
          <a:p>
            <a:pPr marL="0" lvl="0" indent="0" defTabSz="777240">
              <a:spcBef>
                <a:spcPts val="600"/>
              </a:spcBef>
              <a:buSzTx/>
              <a:buNone/>
              <a:defRPr sz="1800"/>
            </a:pPr>
            <a:r>
              <a:rPr sz="5440" b="1">
                <a:solidFill>
                  <a:srgbClr val="FFFFFF"/>
                </a:solidFill>
                <a:latin typeface="Calibri" panose="020F0502020204030204"/>
                <a:ea typeface="Calibri" panose="020F0502020204030204"/>
                <a:cs typeface="Calibri" panose="020F0502020204030204"/>
                <a:sym typeface="Calibri" panose="020F0502020204030204"/>
              </a:rPr>
              <a:t>Why</a:t>
            </a:r>
            <a:r>
              <a:rPr sz="5440">
                <a:solidFill>
                  <a:srgbClr val="FFFFFF"/>
                </a:solidFill>
              </a:rPr>
              <a:t> </a:t>
            </a:r>
            <a:r>
              <a:rPr sz="5440">
                <a:solidFill>
                  <a:srgbClr val="00B0F0"/>
                </a:solidFill>
              </a:rPr>
              <a:t>typeof</a:t>
            </a:r>
            <a:r>
              <a:rPr sz="5440">
                <a:solidFill>
                  <a:srgbClr val="FFFFFF"/>
                </a:solidFill>
              </a:rPr>
              <a:t> </a:t>
            </a:r>
            <a:r>
              <a:rPr sz="5440">
                <a:solidFill>
                  <a:srgbClr val="FF66CC"/>
                </a:solidFill>
              </a:rPr>
              <a:t>null</a:t>
            </a:r>
            <a:r>
              <a:rPr sz="5440">
                <a:solidFill>
                  <a:srgbClr val="FFFFFF"/>
                </a:solidFill>
              </a:rPr>
              <a:t> </a:t>
            </a:r>
            <a:r>
              <a:rPr sz="5440"/>
              <a:t>=== </a:t>
            </a:r>
            <a:r>
              <a:rPr sz="5440">
                <a:solidFill>
                  <a:srgbClr val="E46C0A"/>
                </a:solidFill>
              </a:rPr>
              <a:t>“object”</a:t>
            </a:r>
            <a:endParaRPr sz="5440">
              <a:solidFill>
                <a:srgbClr val="E46C0A"/>
              </a:solidFill>
            </a:endParaRPr>
          </a:p>
        </p:txBody>
      </p:sp>
    </p:spTree>
  </p:cSld>
  <p:clrMapOvr>
    <a:masterClrMapping/>
  </p:clrMapOvr>
  <p:transition spd="med">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p:nvPr/>
        </p:nvSpPr>
        <p:spPr>
          <a:xfrm>
            <a:off x="8201589" y="6262304"/>
            <a:ext cx="7978548" cy="1186181"/>
          </a:xfrm>
          <a:prstGeom prst="rect">
            <a:avLst/>
          </a:prstGeom>
          <a:ln w="25400">
            <a:miter lim="400000"/>
          </a:ln>
        </p:spPr>
        <p:txBody>
          <a:bodyPr wrap="none" tIns="91439" bIns="91439">
            <a:spAutoFit/>
          </a:bodyPr>
          <a:lstStyle/>
          <a:p>
            <a:pPr lvl="0">
              <a:defRPr sz="1800"/>
            </a:pPr>
            <a:r>
              <a:rPr sz="6000"/>
              <a:t>obj </a:t>
            </a:r>
            <a:r>
              <a:rPr sz="6000">
                <a:solidFill>
                  <a:srgbClr val="9A403E"/>
                </a:solidFill>
              </a:rPr>
              <a:t>instanceof</a:t>
            </a:r>
            <a:r>
              <a:rPr sz="6000"/>
              <a:t> </a:t>
            </a:r>
            <a:r>
              <a:rPr sz="6000">
                <a:solidFill>
                  <a:srgbClr val="7C9647"/>
                </a:solidFill>
              </a:rPr>
              <a:t>Object</a:t>
            </a:r>
            <a:endParaRPr sz="6000">
              <a:solidFill>
                <a:srgbClr val="7C9647"/>
              </a:solidFill>
            </a:endParaRPr>
          </a:p>
        </p:txBody>
      </p:sp>
    </p:spTree>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Group 196"/>
          <p:cNvGrpSpPr/>
          <p:nvPr/>
        </p:nvGrpSpPr>
        <p:grpSpPr>
          <a:xfrm>
            <a:off x="2057986" y="2636811"/>
            <a:ext cx="8927794" cy="10573189"/>
            <a:chOff x="0" y="0"/>
            <a:chExt cx="8927792" cy="10573187"/>
          </a:xfrm>
        </p:grpSpPr>
        <p:sp>
          <p:nvSpPr>
            <p:cNvPr id="194" name="Shape 194"/>
            <p:cNvSpPr/>
            <p:nvPr/>
          </p:nvSpPr>
          <p:spPr>
            <a:xfrm>
              <a:off x="0" y="0"/>
              <a:ext cx="8927793" cy="10573188"/>
            </a:xfrm>
            <a:prstGeom prst="rect">
              <a:avLst/>
            </a:prstGeom>
            <a:solidFill>
              <a:srgbClr val="EDEDED"/>
            </a:solidFill>
            <a:ln w="12700" cap="flat">
              <a:noFill/>
              <a:miter lim="400000"/>
            </a:ln>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p>
          </p:txBody>
        </p:sp>
        <p:pic>
          <p:nvPicPr>
            <p:cNvPr id="195" name="image18.png"/>
            <p:cNvPicPr/>
            <p:nvPr/>
          </p:nvPicPr>
          <p:blipFill>
            <a:blip r:embed="rId1"/>
            <a:stretch>
              <a:fillRect/>
            </a:stretch>
          </p:blipFill>
          <p:spPr>
            <a:xfrm>
              <a:off x="0" y="0"/>
              <a:ext cx="8927793" cy="10573188"/>
            </a:xfrm>
            <a:prstGeom prst="rect">
              <a:avLst/>
            </a:prstGeom>
            <a:ln w="12700" cap="flat">
              <a:noFill/>
              <a:miter lim="400000"/>
              <a:headEnd/>
              <a:tailEnd/>
            </a:ln>
            <a:effectLst>
              <a:reflection stA="38000" endPos="40000" dir="5400000" sy="-100000" algn="bl" rotWithShape="0"/>
            </a:effectLst>
          </p:spPr>
        </p:pic>
      </p:grpSp>
      <p:sp>
        <p:nvSpPr>
          <p:cNvPr id="197" name="Shape 197"/>
          <p:cNvSpPr/>
          <p:nvPr/>
        </p:nvSpPr>
        <p:spPr>
          <a:xfrm rot="20590801">
            <a:off x="-5149828" y="1227434"/>
            <a:ext cx="16636423" cy="928795"/>
          </a:xfrm>
          <a:prstGeom prst="rect">
            <a:avLst/>
          </a:prstGeom>
          <a:solidFill>
            <a:srgbClr val="4F81BD"/>
          </a:solidFill>
          <a:ln w="25400">
            <a:miter lim="400000"/>
          </a:ln>
        </p:spPr>
        <p:txBody>
          <a:bodyPr lIns="0" tIns="0" rIns="0" bIns="0" anchor="ctr">
            <a:normAutofit/>
          </a:bodyPr>
          <a:lstStyle>
            <a:lvl1pPr defTabSz="713105">
              <a:defRPr sz="4210">
                <a:solidFill>
                  <a:srgbClr val="FFFFFF"/>
                </a:solidFill>
                <a:latin typeface="Comic Sans MS" panose="030F0702030302020204"/>
                <a:ea typeface="Comic Sans MS" panose="030F0702030302020204"/>
                <a:cs typeface="Comic Sans MS" panose="030F0702030302020204"/>
                <a:sym typeface="Comic Sans MS" panose="030F0702030302020204"/>
              </a:defRPr>
            </a:lvl1pPr>
          </a:lstStyle>
          <a:p>
            <a:pPr lvl="0">
              <a:defRPr sz="1800">
                <a:solidFill>
                  <a:srgbClr val="000000"/>
                </a:solidFill>
              </a:defRPr>
            </a:pPr>
            <a:r>
              <a:rPr sz="4210">
                <a:solidFill>
                  <a:srgbClr val="FFFFFF"/>
                </a:solidFill>
              </a:rPr>
              <a:t>instanceof</a:t>
            </a:r>
            <a:endParaRPr sz="4210">
              <a:solidFill>
                <a:srgbClr val="FFFFFF"/>
              </a:solidFill>
            </a:endParaRPr>
          </a:p>
        </p:txBody>
      </p:sp>
      <p:sp>
        <p:nvSpPr>
          <p:cNvPr id="198" name="Shape 198"/>
          <p:cNvSpPr/>
          <p:nvPr/>
        </p:nvSpPr>
        <p:spPr>
          <a:xfrm>
            <a:off x="5999311" y="1909187"/>
            <a:ext cx="17281922" cy="3586481"/>
          </a:xfrm>
          <a:prstGeom prst="rect">
            <a:avLst/>
          </a:prstGeom>
          <a:ln w="25400">
            <a:miter lim="400000"/>
          </a:ln>
        </p:spPr>
        <p:txBody>
          <a:bodyPr tIns="91439" bIns="91439">
            <a:spAutoFit/>
          </a:bodyPr>
          <a:lstStyle/>
          <a:p>
            <a:pPr lvl="0">
              <a:lnSpc>
                <a:spcPct val="150000"/>
              </a:lnSpc>
              <a:defRPr sz="1800"/>
            </a:pPr>
            <a:r>
              <a:rPr sz="4800">
                <a:latin typeface="Comic Sans MS" panose="030F0702030302020204"/>
                <a:ea typeface="Comic Sans MS" panose="030F0702030302020204"/>
                <a:cs typeface="Comic Sans MS" panose="030F0702030302020204"/>
                <a:sym typeface="Comic Sans MS" panose="030F0702030302020204"/>
              </a:rPr>
              <a:t>[1, 2] </a:t>
            </a:r>
            <a:r>
              <a:rPr sz="4800">
                <a:solidFill>
                  <a:srgbClr val="7030A0"/>
                </a:solidFill>
                <a:latin typeface="Comic Sans MS" panose="030F0702030302020204"/>
                <a:ea typeface="Comic Sans MS" panose="030F0702030302020204"/>
                <a:cs typeface="Comic Sans MS" panose="030F0702030302020204"/>
                <a:sym typeface="Comic Sans MS" panose="030F0702030302020204"/>
              </a:rPr>
              <a:t>instanceof </a:t>
            </a:r>
            <a:r>
              <a:rPr sz="4800">
                <a:solidFill>
                  <a:srgbClr val="FF66CC"/>
                </a:solidFill>
                <a:latin typeface="Comic Sans MS" panose="030F0702030302020204"/>
                <a:ea typeface="Comic Sans MS" panose="030F0702030302020204"/>
                <a:cs typeface="Comic Sans MS" panose="030F0702030302020204"/>
                <a:sym typeface="Comic Sans MS" panose="030F0702030302020204"/>
              </a:rPr>
              <a:t>Array</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 </a:t>
            </a:r>
            <a:r>
              <a:rPr sz="4800">
                <a:latin typeface="Comic Sans MS" panose="030F0702030302020204"/>
                <a:ea typeface="Comic Sans MS" panose="030F0702030302020204"/>
                <a:cs typeface="Comic Sans MS" panose="030F0702030302020204"/>
                <a:sym typeface="Comic Sans MS" panose="030F0702030302020204"/>
              </a:rPr>
              <a:t>=== </a:t>
            </a:r>
            <a:r>
              <a:rPr sz="4800">
                <a:solidFill>
                  <a:srgbClr val="7030A0"/>
                </a:solidFill>
                <a:latin typeface="Comic Sans MS" panose="030F0702030302020204"/>
                <a:ea typeface="Comic Sans MS" panose="030F0702030302020204"/>
                <a:cs typeface="Comic Sans MS" panose="030F0702030302020204"/>
                <a:sym typeface="Comic Sans MS" panose="030F0702030302020204"/>
              </a:rPr>
              <a:t>true</a:t>
            </a:r>
            <a:endParaRPr sz="4800">
              <a:solidFill>
                <a:srgbClr val="7030A0"/>
              </a:solidFill>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4800">
                <a:solidFill>
                  <a:srgbClr val="00B050"/>
                </a:solidFill>
                <a:latin typeface="Comic Sans MS" panose="030F0702030302020204"/>
                <a:ea typeface="Comic Sans MS" panose="030F0702030302020204"/>
                <a:cs typeface="Comic Sans MS" panose="030F0702030302020204"/>
                <a:sym typeface="Comic Sans MS" panose="030F0702030302020204"/>
              </a:rPr>
              <a:t>new</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 </a:t>
            </a:r>
            <a:r>
              <a:rPr sz="4800">
                <a:solidFill>
                  <a:srgbClr val="C0504D"/>
                </a:solidFill>
                <a:latin typeface="Comic Sans MS" panose="030F0702030302020204"/>
                <a:ea typeface="Comic Sans MS" panose="030F0702030302020204"/>
                <a:cs typeface="Comic Sans MS" panose="030F0702030302020204"/>
                <a:sym typeface="Comic Sans MS" panose="030F0702030302020204"/>
              </a:rPr>
              <a:t>Object()</a:t>
            </a:r>
            <a:r>
              <a:rPr sz="4800">
                <a:solidFill>
                  <a:srgbClr val="FFFFFF"/>
                </a:solidFill>
                <a:latin typeface="Comic Sans MS" panose="030F0702030302020204"/>
                <a:ea typeface="Comic Sans MS" panose="030F0702030302020204"/>
                <a:cs typeface="Comic Sans MS" panose="030F0702030302020204"/>
                <a:sym typeface="Comic Sans MS" panose="030F0702030302020204"/>
              </a:rPr>
              <a:t> </a:t>
            </a:r>
            <a:r>
              <a:rPr sz="4800">
                <a:solidFill>
                  <a:srgbClr val="7030A0"/>
                </a:solidFill>
                <a:latin typeface="Comic Sans MS" panose="030F0702030302020204"/>
                <a:ea typeface="Comic Sans MS" panose="030F0702030302020204"/>
                <a:cs typeface="Comic Sans MS" panose="030F0702030302020204"/>
                <a:sym typeface="Comic Sans MS" panose="030F0702030302020204"/>
              </a:rPr>
              <a:t>instanceof </a:t>
            </a:r>
            <a:r>
              <a:rPr sz="4800">
                <a:solidFill>
                  <a:srgbClr val="FF66CC"/>
                </a:solidFill>
                <a:latin typeface="Comic Sans MS" panose="030F0702030302020204"/>
                <a:ea typeface="Comic Sans MS" panose="030F0702030302020204"/>
                <a:cs typeface="Comic Sans MS" panose="030F0702030302020204"/>
                <a:sym typeface="Comic Sans MS" panose="030F0702030302020204"/>
              </a:rPr>
              <a:t>Array</a:t>
            </a:r>
            <a:r>
              <a:rPr sz="4800">
                <a:latin typeface="Comic Sans MS" panose="030F0702030302020204"/>
                <a:ea typeface="Comic Sans MS" panose="030F0702030302020204"/>
                <a:cs typeface="Comic Sans MS" panose="030F0702030302020204"/>
                <a:sym typeface="Comic Sans MS" panose="030F0702030302020204"/>
              </a:rPr>
              <a:t> === </a:t>
            </a:r>
            <a:r>
              <a:rPr sz="4800">
                <a:solidFill>
                  <a:srgbClr val="7030A0"/>
                </a:solidFill>
                <a:latin typeface="Comic Sans MS" panose="030F0702030302020204"/>
                <a:ea typeface="Comic Sans MS" panose="030F0702030302020204"/>
                <a:cs typeface="Comic Sans MS" panose="030F0702030302020204"/>
                <a:sym typeface="Comic Sans MS" panose="030F0702030302020204"/>
              </a:rPr>
              <a:t>false</a:t>
            </a:r>
            <a:endParaRPr sz="4800">
              <a:solidFill>
                <a:srgbClr val="7030A0"/>
              </a:solidFill>
              <a:latin typeface="Comic Sans MS" panose="030F0702030302020204"/>
              <a:ea typeface="Comic Sans MS" panose="030F0702030302020204"/>
              <a:cs typeface="Comic Sans MS" panose="030F0702030302020204"/>
              <a:sym typeface="Comic Sans MS" panose="030F0702030302020204"/>
            </a:endParaRPr>
          </a:p>
        </p:txBody>
      </p:sp>
      <p:grpSp>
        <p:nvGrpSpPr>
          <p:cNvPr id="201" name="Group 201"/>
          <p:cNvGrpSpPr/>
          <p:nvPr/>
        </p:nvGrpSpPr>
        <p:grpSpPr>
          <a:xfrm>
            <a:off x="12480031" y="4987566"/>
            <a:ext cx="2880322" cy="2880321"/>
            <a:chOff x="0" y="0"/>
            <a:chExt cx="2880320" cy="2880320"/>
          </a:xfrm>
        </p:grpSpPr>
        <p:sp>
          <p:nvSpPr>
            <p:cNvPr id="199" name="Shape 199"/>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200" name="Shape 200"/>
            <p:cNvSpPr/>
            <p:nvPr/>
          </p:nvSpPr>
          <p:spPr>
            <a:xfrm>
              <a:off x="421814" y="1018519"/>
              <a:ext cx="2036692" cy="843281"/>
            </a:xfrm>
            <a:prstGeom prst="rect">
              <a:avLst/>
            </a:prstGeom>
            <a:noFill/>
            <a:ln w="25400" cap="flat">
              <a:noFill/>
              <a:miter lim="400000"/>
            </a:ln>
            <a:effectLst/>
          </p:spPr>
          <p:txBody>
            <a:bodyPr wrap="square" lIns="0" tIns="0" rIns="0" bIns="0" numCol="1" anchor="ctr">
              <a:spAutoFit/>
            </a:bodyPr>
            <a:lstStyle>
              <a:lvl1pPr>
                <a:defRPr sz="4000">
                  <a:solidFill>
                    <a:srgbClr val="FFFFFF"/>
                  </a:solidFill>
                </a:defRPr>
              </a:lvl1pPr>
            </a:lstStyle>
            <a:p>
              <a:pPr lvl="0">
                <a:defRPr sz="1800">
                  <a:solidFill>
                    <a:srgbClr val="000000"/>
                  </a:solidFill>
                </a:defRPr>
              </a:pPr>
              <a:r>
                <a:rPr sz="4000">
                  <a:solidFill>
                    <a:srgbClr val="FFFFFF"/>
                  </a:solidFill>
                </a:rPr>
                <a:t>Person</a:t>
              </a:r>
              <a:endParaRPr sz="4000">
                <a:solidFill>
                  <a:srgbClr val="FFFFFF"/>
                </a:solidFill>
              </a:endParaRPr>
            </a:p>
          </p:txBody>
        </p:sp>
      </p:grpSp>
      <p:grpSp>
        <p:nvGrpSpPr>
          <p:cNvPr id="204" name="Group 204"/>
          <p:cNvGrpSpPr/>
          <p:nvPr/>
        </p:nvGrpSpPr>
        <p:grpSpPr>
          <a:xfrm>
            <a:off x="12484899" y="9594304"/>
            <a:ext cx="2880322" cy="2880321"/>
            <a:chOff x="0" y="0"/>
            <a:chExt cx="2880320" cy="2880320"/>
          </a:xfrm>
        </p:grpSpPr>
        <p:sp>
          <p:nvSpPr>
            <p:cNvPr id="202" name="Shape 202"/>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203" name="Shape 203"/>
            <p:cNvSpPr/>
            <p:nvPr/>
          </p:nvSpPr>
          <p:spPr>
            <a:xfrm>
              <a:off x="421814" y="1018519"/>
              <a:ext cx="2036692" cy="843281"/>
            </a:xfrm>
            <a:prstGeom prst="rect">
              <a:avLst/>
            </a:prstGeom>
            <a:noFill/>
            <a:ln w="25400" cap="flat">
              <a:noFill/>
              <a:miter lim="400000"/>
            </a:ln>
            <a:effectLst/>
          </p:spPr>
          <p:txBody>
            <a:bodyPr wrap="square" lIns="0" tIns="0" rIns="0" bIns="0" numCol="1" anchor="ctr">
              <a:spAutoFit/>
            </a:bodyPr>
            <a:lstStyle>
              <a:lvl1pPr>
                <a:defRPr sz="4000">
                  <a:solidFill>
                    <a:srgbClr val="FFFFFF"/>
                  </a:solidFill>
                </a:defRPr>
              </a:lvl1pPr>
            </a:lstStyle>
            <a:p>
              <a:pPr lvl="0">
                <a:defRPr sz="1800">
                  <a:solidFill>
                    <a:srgbClr val="000000"/>
                  </a:solidFill>
                </a:defRPr>
              </a:pPr>
              <a:r>
                <a:rPr sz="4000">
                  <a:solidFill>
                    <a:srgbClr val="FFFFFF"/>
                  </a:solidFill>
                </a:rPr>
                <a:t>Student</a:t>
              </a:r>
              <a:endParaRPr sz="4000">
                <a:solidFill>
                  <a:srgbClr val="FFFFFF"/>
                </a:solidFill>
              </a:endParaRPr>
            </a:p>
          </p:txBody>
        </p:sp>
      </p:grpSp>
      <p:sp>
        <p:nvSpPr>
          <p:cNvPr id="232" name="Shape 232"/>
          <p:cNvSpPr/>
          <p:nvPr/>
        </p:nvSpPr>
        <p:spPr>
          <a:xfrm>
            <a:off x="13921114" y="7874037"/>
            <a:ext cx="1268" cy="198479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76200">
            <a:solidFill>
              <a:srgbClr val="9BBB59"/>
            </a:solidFill>
            <a:tailEnd type="triangle"/>
          </a:ln>
          <a:effectLst>
            <a:outerShdw blurRad="76200" dist="38100" dir="5400000" rotWithShape="0">
              <a:srgbClr val="000000">
                <a:alpha val="35000"/>
              </a:srgbClr>
            </a:outerShdw>
          </a:effectLst>
        </p:spPr>
        <p:txBody>
          <a:bodyPr/>
          <a:lstStyle/>
          <a:p>
            <a:pPr lvl="0"/>
          </a:p>
        </p:txBody>
      </p:sp>
      <p:grpSp>
        <p:nvGrpSpPr>
          <p:cNvPr id="208" name="Group 208"/>
          <p:cNvGrpSpPr/>
          <p:nvPr/>
        </p:nvGrpSpPr>
        <p:grpSpPr>
          <a:xfrm>
            <a:off x="15936416" y="10159439"/>
            <a:ext cx="1750050" cy="1750050"/>
            <a:chOff x="0" y="0"/>
            <a:chExt cx="1750049" cy="1750049"/>
          </a:xfrm>
        </p:grpSpPr>
        <p:sp>
          <p:nvSpPr>
            <p:cNvPr id="206" name="Shape 206"/>
            <p:cNvSpPr/>
            <p:nvPr/>
          </p:nvSpPr>
          <p:spPr>
            <a:xfrm>
              <a:off x="-1" y="-1"/>
              <a:ext cx="1750051" cy="1750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D20"/>
                </a:gs>
                <a:gs pos="80000">
                  <a:srgbClr val="FF9034"/>
                </a:gs>
                <a:gs pos="100000">
                  <a:srgbClr val="FF9035"/>
                </a:gs>
              </a:gsLst>
              <a:lin ang="16200000" scaled="0"/>
            </a:gradFill>
            <a:ln w="12700" cap="flat">
              <a:solidFill>
                <a:srgbClr val="F6924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207" name="Shape 207"/>
            <p:cNvSpPr/>
            <p:nvPr/>
          </p:nvSpPr>
          <p:spPr>
            <a:xfrm>
              <a:off x="256289" y="434560"/>
              <a:ext cx="1237471" cy="880929"/>
            </a:xfrm>
            <a:prstGeom prst="rect">
              <a:avLst/>
            </a:prstGeom>
            <a:noFill/>
            <a:ln w="25400" cap="flat">
              <a:noFill/>
              <a:miter lim="400000"/>
            </a:ln>
            <a:effectLst/>
          </p:spPr>
          <p:txBody>
            <a:bodyPr wrap="square" lIns="0" tIns="0" rIns="0" bIns="0" numCol="1" anchor="ctr">
              <a:noAutofit/>
            </a:bodyPr>
            <a:lstStyle>
              <a:lvl1pPr>
                <a:defRPr sz="4000">
                  <a:solidFill>
                    <a:srgbClr val="FFFFFF"/>
                  </a:solidFill>
                  <a:latin typeface="Calibri" panose="020F0502020204030204"/>
                  <a:ea typeface="Calibri" panose="020F0502020204030204"/>
                  <a:cs typeface="Calibri" panose="020F0502020204030204"/>
                  <a:sym typeface="Calibri" panose="020F0502020204030204"/>
                </a:defRPr>
              </a:lvl1pPr>
            </a:lstStyle>
            <a:p>
              <a:pPr lvl="0">
                <a:defRPr sz="1800">
                  <a:solidFill>
                    <a:srgbClr val="000000"/>
                  </a:solidFill>
                </a:defRPr>
              </a:pPr>
              <a:r>
                <a:rPr sz="4000">
                  <a:solidFill>
                    <a:srgbClr val="FFFFFF"/>
                  </a:solidFill>
                </a:rPr>
                <a:t>Bosn</a:t>
              </a:r>
              <a:endParaRPr sz="4000">
                <a:solidFill>
                  <a:srgbClr val="FFFFFF"/>
                </a:solidFill>
              </a:endParaRPr>
            </a:p>
          </p:txBody>
        </p:sp>
      </p:grpSp>
      <p:grpSp>
        <p:nvGrpSpPr>
          <p:cNvPr id="211" name="Group 211"/>
          <p:cNvGrpSpPr/>
          <p:nvPr/>
        </p:nvGrpSpPr>
        <p:grpSpPr>
          <a:xfrm>
            <a:off x="18575263" y="10650924"/>
            <a:ext cx="1484935" cy="767081"/>
            <a:chOff x="0" y="0"/>
            <a:chExt cx="1484934" cy="767080"/>
          </a:xfrm>
        </p:grpSpPr>
        <p:sp>
          <p:nvSpPr>
            <p:cNvPr id="209" name="Shape 209"/>
            <p:cNvSpPr/>
            <p:nvPr/>
          </p:nvSpPr>
          <p:spPr>
            <a:xfrm>
              <a:off x="0" y="276649"/>
              <a:ext cx="618252" cy="466695"/>
            </a:xfrm>
            <a:prstGeom prst="line">
              <a:avLst/>
            </a:prstGeom>
            <a:noFill/>
            <a:ln w="76200" cap="flat">
              <a:solidFill>
                <a:srgbClr val="C0504D"/>
              </a:solidFill>
              <a:prstDash val="solid"/>
              <a:bevel/>
            </a:ln>
            <a:effectLst>
              <a:outerShdw blurRad="76200" dist="38100" dir="5400000" rotWithShape="0">
                <a:srgbClr val="000000">
                  <a:alpha val="35000"/>
                </a:srgbClr>
              </a:outerShdw>
            </a:effectLst>
          </p:spPr>
          <p:txBody>
            <a:bodyPr wrap="square" lIns="0" tIns="0" rIns="0" bIns="0" numCol="1" anchor="t">
              <a:noAutofit/>
            </a:bodyPr>
            <a:lstStyle/>
            <a:p>
              <a:pPr lvl="0" algn="l" defTabSz="457200">
                <a:lnSpc>
                  <a:spcPct val="100000"/>
                </a:lnSpc>
                <a:defRPr sz="2400">
                  <a:latin typeface="+mj-lt"/>
                  <a:ea typeface="+mj-ea"/>
                  <a:cs typeface="+mj-cs"/>
                  <a:sym typeface="Helvetica"/>
                </a:defRPr>
              </a:pPr>
            </a:p>
          </p:txBody>
        </p:sp>
        <p:sp>
          <p:nvSpPr>
            <p:cNvPr id="210" name="Shape 210"/>
            <p:cNvSpPr/>
            <p:nvPr/>
          </p:nvSpPr>
          <p:spPr>
            <a:xfrm flipV="1">
              <a:off x="601259" y="0"/>
              <a:ext cx="883676" cy="767081"/>
            </a:xfrm>
            <a:prstGeom prst="line">
              <a:avLst/>
            </a:prstGeom>
            <a:noFill/>
            <a:ln w="76200" cap="flat">
              <a:solidFill>
                <a:srgbClr val="C0504D"/>
              </a:solidFill>
              <a:prstDash val="solid"/>
              <a:bevel/>
            </a:ln>
            <a:effectLst>
              <a:outerShdw blurRad="76200" dist="38100" dir="5400000" rotWithShape="0">
                <a:srgbClr val="000000">
                  <a:alpha val="35000"/>
                </a:srgbClr>
              </a:outerShdw>
            </a:effectLst>
          </p:spPr>
          <p:txBody>
            <a:bodyPr wrap="square" lIns="0" tIns="0" rIns="0" bIns="0" numCol="1" anchor="t">
              <a:noAutofit/>
            </a:bodyPr>
            <a:lstStyle/>
            <a:p>
              <a:pPr lvl="0" algn="l" defTabSz="457200">
                <a:lnSpc>
                  <a:spcPct val="100000"/>
                </a:lnSpc>
                <a:defRPr sz="2400">
                  <a:latin typeface="+mj-lt"/>
                  <a:ea typeface="+mj-ea"/>
                  <a:cs typeface="+mj-cs"/>
                  <a:sym typeface="Helvetica"/>
                </a:defRPr>
              </a:pPr>
            </a:p>
          </p:txBody>
        </p:sp>
      </p:grpSp>
      <p:grpSp>
        <p:nvGrpSpPr>
          <p:cNvPr id="214" name="Group 214"/>
          <p:cNvGrpSpPr/>
          <p:nvPr/>
        </p:nvGrpSpPr>
        <p:grpSpPr>
          <a:xfrm>
            <a:off x="18724855" y="5876075"/>
            <a:ext cx="1484935" cy="767081"/>
            <a:chOff x="0" y="0"/>
            <a:chExt cx="1484934" cy="767080"/>
          </a:xfrm>
        </p:grpSpPr>
        <p:sp>
          <p:nvSpPr>
            <p:cNvPr id="212" name="Shape 212"/>
            <p:cNvSpPr/>
            <p:nvPr/>
          </p:nvSpPr>
          <p:spPr>
            <a:xfrm>
              <a:off x="0" y="276649"/>
              <a:ext cx="618252" cy="466695"/>
            </a:xfrm>
            <a:prstGeom prst="line">
              <a:avLst/>
            </a:prstGeom>
            <a:noFill/>
            <a:ln w="76200" cap="flat">
              <a:solidFill>
                <a:srgbClr val="C0504D"/>
              </a:solidFill>
              <a:prstDash val="solid"/>
              <a:bevel/>
            </a:ln>
            <a:effectLst>
              <a:outerShdw blurRad="76200" dist="38100" dir="5400000" rotWithShape="0">
                <a:srgbClr val="000000">
                  <a:alpha val="35000"/>
                </a:srgbClr>
              </a:outerShdw>
            </a:effectLst>
          </p:spPr>
          <p:txBody>
            <a:bodyPr wrap="square" lIns="0" tIns="0" rIns="0" bIns="0" numCol="1" anchor="t">
              <a:noAutofit/>
            </a:bodyPr>
            <a:lstStyle/>
            <a:p>
              <a:pPr lvl="0" algn="l" defTabSz="457200">
                <a:lnSpc>
                  <a:spcPct val="100000"/>
                </a:lnSpc>
                <a:defRPr sz="2400">
                  <a:latin typeface="+mj-lt"/>
                  <a:ea typeface="+mj-ea"/>
                  <a:cs typeface="+mj-cs"/>
                  <a:sym typeface="Helvetica"/>
                </a:defRPr>
              </a:pPr>
            </a:p>
          </p:txBody>
        </p:sp>
        <p:sp>
          <p:nvSpPr>
            <p:cNvPr id="213" name="Shape 213"/>
            <p:cNvSpPr/>
            <p:nvPr/>
          </p:nvSpPr>
          <p:spPr>
            <a:xfrm flipV="1">
              <a:off x="601259" y="-1"/>
              <a:ext cx="883676" cy="767081"/>
            </a:xfrm>
            <a:prstGeom prst="line">
              <a:avLst/>
            </a:prstGeom>
            <a:noFill/>
            <a:ln w="76200" cap="flat">
              <a:solidFill>
                <a:srgbClr val="C0504D"/>
              </a:solidFill>
              <a:prstDash val="solid"/>
              <a:bevel/>
            </a:ln>
            <a:effectLst>
              <a:outerShdw blurRad="76200" dist="38100" dir="5400000" rotWithShape="0">
                <a:srgbClr val="000000">
                  <a:alpha val="35000"/>
                </a:srgbClr>
              </a:outerShdw>
            </a:effectLst>
          </p:spPr>
          <p:txBody>
            <a:bodyPr wrap="square" lIns="0" tIns="0" rIns="0" bIns="0" numCol="1" anchor="t">
              <a:noAutofit/>
            </a:bodyPr>
            <a:lstStyle/>
            <a:p>
              <a:pPr lvl="0" algn="l" defTabSz="457200">
                <a:lnSpc>
                  <a:spcPct val="100000"/>
                </a:lnSpc>
                <a:defRPr sz="2400">
                  <a:latin typeface="+mj-lt"/>
                  <a:ea typeface="+mj-ea"/>
                  <a:cs typeface="+mj-cs"/>
                  <a:sym typeface="Helvetica"/>
                </a:defRPr>
              </a:pPr>
            </a:p>
          </p:txBody>
        </p:sp>
      </p:grpSp>
      <p:grpSp>
        <p:nvGrpSpPr>
          <p:cNvPr id="217" name="Group 217"/>
          <p:cNvGrpSpPr/>
          <p:nvPr/>
        </p:nvGrpSpPr>
        <p:grpSpPr>
          <a:xfrm>
            <a:off x="12336015" y="9858835"/>
            <a:ext cx="3173222" cy="767081"/>
            <a:chOff x="0" y="-12699"/>
            <a:chExt cx="3173220" cy="767080"/>
          </a:xfrm>
        </p:grpSpPr>
        <p:sp>
          <p:nvSpPr>
            <p:cNvPr id="215" name="Shape 215"/>
            <p:cNvSpPr/>
            <p:nvPr/>
          </p:nvSpPr>
          <p:spPr>
            <a:xfrm>
              <a:off x="0" y="10800"/>
              <a:ext cx="3173221" cy="72008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A2F2C"/>
                </a:gs>
                <a:gs pos="80000">
                  <a:srgbClr val="CA3E3A"/>
                </a:gs>
                <a:gs pos="100000">
                  <a:srgbClr val="CE3B37"/>
                </a:gs>
              </a:gsLst>
              <a:lin ang="16200000" scaled="0"/>
            </a:gradFill>
            <a:ln w="12700" cap="flat">
              <a:noFill/>
              <a:miter lim="400000"/>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216" name="Shape 216"/>
            <p:cNvSpPr/>
            <p:nvPr/>
          </p:nvSpPr>
          <p:spPr>
            <a:xfrm>
              <a:off x="464707" y="-12700"/>
              <a:ext cx="2243806" cy="767081"/>
            </a:xfrm>
            <a:prstGeom prst="rect">
              <a:avLst/>
            </a:prstGeom>
            <a:noFill/>
            <a:ln w="25400" cap="flat">
              <a:noFill/>
              <a:miter lim="400000"/>
            </a:ln>
            <a:effectLst/>
          </p:spPr>
          <p:txBody>
            <a:bodyPr wrap="square" lIns="0" tIns="0" rIns="0" bIns="0" numCol="1" anchor="ctr">
              <a:spAutoFit/>
            </a:bodyPr>
            <a:lstStyle>
              <a:lvl1pPr>
                <a:defRPr sz="3500">
                  <a:solidFill>
                    <a:srgbClr val="FFFFFF"/>
                  </a:solidFill>
                </a:defRPr>
              </a:lvl1pPr>
            </a:lstStyle>
            <a:p>
              <a:pPr lvl="0">
                <a:defRPr sz="1800">
                  <a:solidFill>
                    <a:srgbClr val="000000"/>
                  </a:solidFill>
                </a:defRPr>
              </a:pPr>
              <a:r>
                <a:rPr sz="3500">
                  <a:solidFill>
                    <a:srgbClr val="FFFFFF"/>
                  </a:solidFill>
                </a:rPr>
                <a:t>prototype</a:t>
              </a:r>
              <a:endParaRPr sz="3500">
                <a:solidFill>
                  <a:srgbClr val="FFFFFF"/>
                </a:solidFill>
              </a:endParaRPr>
            </a:p>
          </p:txBody>
        </p:sp>
      </p:grpSp>
      <p:grpSp>
        <p:nvGrpSpPr>
          <p:cNvPr id="220" name="Group 220"/>
          <p:cNvGrpSpPr/>
          <p:nvPr/>
        </p:nvGrpSpPr>
        <p:grpSpPr>
          <a:xfrm>
            <a:off x="8879631" y="2799418"/>
            <a:ext cx="2867677" cy="864097"/>
            <a:chOff x="0" y="0"/>
            <a:chExt cx="2867676" cy="864095"/>
          </a:xfrm>
        </p:grpSpPr>
        <p:sp>
          <p:nvSpPr>
            <p:cNvPr id="218" name="Shape 218"/>
            <p:cNvSpPr/>
            <p:nvPr/>
          </p:nvSpPr>
          <p:spPr>
            <a:xfrm>
              <a:off x="-1" y="0"/>
              <a:ext cx="2867678" cy="86409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A2F2C"/>
                </a:gs>
                <a:gs pos="80000">
                  <a:srgbClr val="CA3E3A"/>
                </a:gs>
                <a:gs pos="100000">
                  <a:srgbClr val="CE3B37"/>
                </a:gs>
              </a:gsLst>
              <a:lin ang="16200000" scaled="0"/>
            </a:gradFill>
            <a:ln w="12700" cap="flat">
              <a:noFill/>
              <a:miter lim="400000"/>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219" name="Shape 219"/>
            <p:cNvSpPr/>
            <p:nvPr/>
          </p:nvSpPr>
          <p:spPr>
            <a:xfrm>
              <a:off x="419962" y="48507"/>
              <a:ext cx="2027753" cy="767081"/>
            </a:xfrm>
            <a:prstGeom prst="rect">
              <a:avLst/>
            </a:prstGeom>
            <a:noFill/>
            <a:ln w="25400" cap="flat">
              <a:noFill/>
              <a:miter lim="400000"/>
            </a:ln>
            <a:effectLst/>
          </p:spPr>
          <p:txBody>
            <a:bodyPr wrap="square" lIns="0" tIns="0" rIns="0" bIns="0" numCol="1" anchor="ctr">
              <a:spAutoFit/>
            </a:bodyPr>
            <a:lstStyle>
              <a:lvl1pPr>
                <a:defRPr sz="3500">
                  <a:solidFill>
                    <a:srgbClr val="FFFFFF"/>
                  </a:solidFill>
                </a:defRPr>
              </a:lvl1pPr>
            </a:lstStyle>
            <a:p>
              <a:pPr lvl="0">
                <a:defRPr sz="1800">
                  <a:solidFill>
                    <a:srgbClr val="000000"/>
                  </a:solidFill>
                </a:defRPr>
              </a:pPr>
              <a:r>
                <a:rPr sz="3500">
                  <a:solidFill>
                    <a:srgbClr val="FFFFFF"/>
                  </a:solidFill>
                </a:rPr>
                <a:t>_proto_</a:t>
              </a:r>
              <a:endParaRPr sz="3500">
                <a:solidFill>
                  <a:srgbClr val="FFFFFF"/>
                </a:solidFill>
              </a:endParaRPr>
            </a:p>
          </p:txBody>
        </p:sp>
      </p:grpSp>
      <p:sp>
        <p:nvSpPr>
          <p:cNvPr id="233" name="Shape 233"/>
          <p:cNvSpPr/>
          <p:nvPr/>
        </p:nvSpPr>
        <p:spPr>
          <a:xfrm>
            <a:off x="10532137" y="3656236"/>
            <a:ext cx="3193046" cy="6202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76200">
            <a:solidFill>
              <a:srgbClr val="C0504D"/>
            </a:solidFill>
            <a:tailEnd type="triangle"/>
          </a:ln>
          <a:effectLst>
            <a:outerShdw blurRad="76200" dist="38100" dir="5400000" rotWithShape="0">
              <a:srgbClr val="000000">
                <a:alpha val="35000"/>
              </a:srgbClr>
            </a:outerShdw>
          </a:effectLst>
        </p:spPr>
        <p:txBody>
          <a:bodyPr/>
          <a:lstStyle/>
          <a:p>
            <a:pPr lvl="0"/>
          </a:p>
        </p:txBody>
      </p:sp>
      <p:grpSp>
        <p:nvGrpSpPr>
          <p:cNvPr id="224" name="Group 224"/>
          <p:cNvGrpSpPr/>
          <p:nvPr/>
        </p:nvGrpSpPr>
        <p:grpSpPr>
          <a:xfrm>
            <a:off x="11772596" y="2823081"/>
            <a:ext cx="2867677" cy="864097"/>
            <a:chOff x="0" y="0"/>
            <a:chExt cx="2867676" cy="864095"/>
          </a:xfrm>
        </p:grpSpPr>
        <p:sp>
          <p:nvSpPr>
            <p:cNvPr id="222" name="Shape 222"/>
            <p:cNvSpPr/>
            <p:nvPr/>
          </p:nvSpPr>
          <p:spPr>
            <a:xfrm>
              <a:off x="-1" y="0"/>
              <a:ext cx="2867678" cy="86409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A2F2C"/>
                </a:gs>
                <a:gs pos="80000">
                  <a:srgbClr val="CA3E3A"/>
                </a:gs>
                <a:gs pos="100000">
                  <a:srgbClr val="CE3B37"/>
                </a:gs>
              </a:gsLst>
              <a:lin ang="16200000" scaled="0"/>
            </a:gradFill>
            <a:ln w="12700" cap="flat">
              <a:noFill/>
              <a:miter lim="400000"/>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223" name="Shape 223"/>
            <p:cNvSpPr/>
            <p:nvPr/>
          </p:nvSpPr>
          <p:spPr>
            <a:xfrm>
              <a:off x="419962" y="48507"/>
              <a:ext cx="2027753" cy="767081"/>
            </a:xfrm>
            <a:prstGeom prst="rect">
              <a:avLst/>
            </a:prstGeom>
            <a:noFill/>
            <a:ln w="25400" cap="flat">
              <a:noFill/>
              <a:miter lim="400000"/>
            </a:ln>
            <a:effectLst/>
          </p:spPr>
          <p:txBody>
            <a:bodyPr wrap="square" lIns="0" tIns="0" rIns="0" bIns="0" numCol="1" anchor="ctr">
              <a:spAutoFit/>
            </a:bodyPr>
            <a:lstStyle>
              <a:lvl1pPr>
                <a:defRPr sz="3500">
                  <a:solidFill>
                    <a:srgbClr val="FFFFFF"/>
                  </a:solidFill>
                </a:defRPr>
              </a:lvl1pPr>
            </a:lstStyle>
            <a:p>
              <a:pPr lvl="0">
                <a:defRPr sz="1800">
                  <a:solidFill>
                    <a:srgbClr val="000000"/>
                  </a:solidFill>
                </a:defRPr>
              </a:pPr>
              <a:r>
                <a:rPr sz="3500">
                  <a:solidFill>
                    <a:srgbClr val="FFFFFF"/>
                  </a:solidFill>
                </a:rPr>
                <a:t>_proto_</a:t>
              </a:r>
              <a:endParaRPr sz="3500">
                <a:solidFill>
                  <a:srgbClr val="FFFFFF"/>
                </a:solidFill>
              </a:endParaRPr>
            </a:p>
          </p:txBody>
        </p:sp>
      </p:grpSp>
      <p:sp>
        <p:nvSpPr>
          <p:cNvPr id="225" name="Shape 225"/>
          <p:cNvSpPr/>
          <p:nvPr/>
        </p:nvSpPr>
        <p:spPr>
          <a:xfrm>
            <a:off x="13206434" y="3687177"/>
            <a:ext cx="713759" cy="1536585"/>
          </a:xfrm>
          <a:prstGeom prst="line">
            <a:avLst/>
          </a:prstGeom>
          <a:ln w="76200">
            <a:solidFill>
              <a:srgbClr val="C0504D"/>
            </a:solidFill>
            <a:tailEnd type="triangle"/>
          </a:ln>
          <a:effectLst>
            <a:outerShdw blurRad="76200" dist="38100" dir="5400000" rotWithShape="0">
              <a:srgbClr val="000000">
                <a:alpha val="35000"/>
              </a:srgbClr>
            </a:outerShdw>
          </a:effectLst>
        </p:spPr>
        <p:txBody>
          <a:bodyPr lIns="0" tIns="0" rIns="0" bIns="0"/>
          <a:lstStyle/>
          <a:p>
            <a:pPr lvl="0" algn="l" defTabSz="457200">
              <a:lnSpc>
                <a:spcPct val="100000"/>
              </a:lnSpc>
              <a:defRPr sz="2400">
                <a:latin typeface="+mj-lt"/>
                <a:ea typeface="+mj-ea"/>
                <a:cs typeface="+mj-cs"/>
                <a:sym typeface="Helvetica"/>
              </a:defRPr>
            </a:pPr>
          </a:p>
        </p:txBody>
      </p:sp>
      <p:grpSp>
        <p:nvGrpSpPr>
          <p:cNvPr id="228" name="Group 228"/>
          <p:cNvGrpSpPr/>
          <p:nvPr/>
        </p:nvGrpSpPr>
        <p:grpSpPr>
          <a:xfrm>
            <a:off x="12333582" y="5200261"/>
            <a:ext cx="3173221" cy="767081"/>
            <a:chOff x="0" y="-12699"/>
            <a:chExt cx="3173220" cy="767080"/>
          </a:xfrm>
        </p:grpSpPr>
        <p:sp>
          <p:nvSpPr>
            <p:cNvPr id="226" name="Shape 226"/>
            <p:cNvSpPr/>
            <p:nvPr/>
          </p:nvSpPr>
          <p:spPr>
            <a:xfrm>
              <a:off x="0" y="10800"/>
              <a:ext cx="3173221" cy="72008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A2F2C"/>
                </a:gs>
                <a:gs pos="80000">
                  <a:srgbClr val="CA3E3A"/>
                </a:gs>
                <a:gs pos="100000">
                  <a:srgbClr val="CE3B37"/>
                </a:gs>
              </a:gsLst>
              <a:lin ang="16200000" scaled="0"/>
            </a:gradFill>
            <a:ln w="12700" cap="flat">
              <a:noFill/>
              <a:miter lim="400000"/>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227" name="Shape 227"/>
            <p:cNvSpPr/>
            <p:nvPr/>
          </p:nvSpPr>
          <p:spPr>
            <a:xfrm>
              <a:off x="464707" y="-12700"/>
              <a:ext cx="2243806" cy="767081"/>
            </a:xfrm>
            <a:prstGeom prst="rect">
              <a:avLst/>
            </a:prstGeom>
            <a:noFill/>
            <a:ln w="25400" cap="flat">
              <a:noFill/>
              <a:miter lim="400000"/>
            </a:ln>
            <a:effectLst/>
          </p:spPr>
          <p:txBody>
            <a:bodyPr wrap="square" lIns="0" tIns="0" rIns="0" bIns="0" numCol="1" anchor="ctr">
              <a:spAutoFit/>
            </a:bodyPr>
            <a:lstStyle>
              <a:lvl1pPr>
                <a:defRPr sz="3500">
                  <a:solidFill>
                    <a:srgbClr val="FFFFFF"/>
                  </a:solidFill>
                </a:defRPr>
              </a:lvl1pPr>
            </a:lstStyle>
            <a:p>
              <a:pPr lvl="0">
                <a:defRPr sz="1800">
                  <a:solidFill>
                    <a:srgbClr val="000000"/>
                  </a:solidFill>
                </a:defRPr>
              </a:pPr>
              <a:r>
                <a:rPr sz="3500">
                  <a:solidFill>
                    <a:srgbClr val="FFFFFF"/>
                  </a:solidFill>
                </a:rPr>
                <a:t>prototype</a:t>
              </a:r>
              <a:endParaRPr sz="3500">
                <a:solidFill>
                  <a:srgbClr val="FFFFFF"/>
                </a:solidFill>
              </a:endParaRPr>
            </a:p>
          </p:txBody>
        </p:sp>
      </p:grpSp>
      <p:grpSp>
        <p:nvGrpSpPr>
          <p:cNvPr id="231" name="Group 231"/>
          <p:cNvGrpSpPr/>
          <p:nvPr/>
        </p:nvGrpSpPr>
        <p:grpSpPr>
          <a:xfrm>
            <a:off x="15585785" y="4283306"/>
            <a:ext cx="9225409" cy="7280198"/>
            <a:chOff x="0" y="0"/>
            <a:chExt cx="9225407" cy="7280196"/>
          </a:xfrm>
        </p:grpSpPr>
        <p:sp>
          <p:nvSpPr>
            <p:cNvPr id="229" name="Shape 229"/>
            <p:cNvSpPr/>
            <p:nvPr/>
          </p:nvSpPr>
          <p:spPr>
            <a:xfrm>
              <a:off x="0" y="0"/>
              <a:ext cx="9225409" cy="7280197"/>
            </a:xfrm>
            <a:custGeom>
              <a:avLst/>
              <a:gdLst/>
              <a:ahLst/>
              <a:cxnLst>
                <a:cxn ang="0">
                  <a:pos x="wd2" y="hd2"/>
                </a:cxn>
                <a:cxn ang="5400000">
                  <a:pos x="wd2" y="hd2"/>
                </a:cxn>
                <a:cxn ang="10800000">
                  <a:pos x="wd2" y="hd2"/>
                </a:cxn>
                <a:cxn ang="16200000">
                  <a:pos x="wd2" y="hd2"/>
                </a:cxn>
              </a:cxnLst>
              <a:rect l="0" t="0" r="r" b="b"/>
              <a:pathLst>
                <a:path w="21600" h="21600" extrusionOk="0">
                  <a:moveTo>
                    <a:pt x="10800" y="5800"/>
                  </a:moveTo>
                  <a:lnTo>
                    <a:pt x="14522" y="0"/>
                  </a:lnTo>
                  <a:lnTo>
                    <a:pt x="14155" y="5325"/>
                  </a:lnTo>
                  <a:lnTo>
                    <a:pt x="18380" y="4457"/>
                  </a:lnTo>
                  <a:lnTo>
                    <a:pt x="16702" y="7315"/>
                  </a:lnTo>
                  <a:lnTo>
                    <a:pt x="21097" y="8137"/>
                  </a:lnTo>
                  <a:lnTo>
                    <a:pt x="17607" y="10475"/>
                  </a:lnTo>
                  <a:lnTo>
                    <a:pt x="21600" y="13290"/>
                  </a:lnTo>
                  <a:lnTo>
                    <a:pt x="16837" y="12942"/>
                  </a:lnTo>
                  <a:lnTo>
                    <a:pt x="18145" y="18095"/>
                  </a:lnTo>
                  <a:lnTo>
                    <a:pt x="14020" y="14457"/>
                  </a:lnTo>
                  <a:lnTo>
                    <a:pt x="13247" y="19737"/>
                  </a:lnTo>
                  <a:lnTo>
                    <a:pt x="10532" y="14935"/>
                  </a:lnTo>
                  <a:lnTo>
                    <a:pt x="8485" y="21600"/>
                  </a:lnTo>
                  <a:lnTo>
                    <a:pt x="7715" y="15627"/>
                  </a:lnTo>
                  <a:lnTo>
                    <a:pt x="4762" y="17617"/>
                  </a:lnTo>
                  <a:lnTo>
                    <a:pt x="5667" y="13937"/>
                  </a:lnTo>
                  <a:lnTo>
                    <a:pt x="135" y="14587"/>
                  </a:lnTo>
                  <a:lnTo>
                    <a:pt x="3722" y="11775"/>
                  </a:lnTo>
                  <a:lnTo>
                    <a:pt x="0" y="8615"/>
                  </a:lnTo>
                  <a:lnTo>
                    <a:pt x="4627" y="7617"/>
                  </a:lnTo>
                  <a:lnTo>
                    <a:pt x="370" y="2295"/>
                  </a:lnTo>
                  <a:lnTo>
                    <a:pt x="7312" y="6320"/>
                  </a:lnTo>
                  <a:lnTo>
                    <a:pt x="8352" y="2295"/>
                  </a:lnTo>
                  <a:close/>
                </a:path>
              </a:pathLst>
            </a:custGeom>
            <a:gradFill flip="none" rotWithShape="1">
              <a:gsLst>
                <a:gs pos="0">
                  <a:srgbClr val="2E5E97"/>
                </a:gs>
                <a:gs pos="80000">
                  <a:srgbClr val="3C7BC7"/>
                </a:gs>
                <a:gs pos="100000">
                  <a:srgbClr val="3A7CCA"/>
                </a:gs>
              </a:gsLst>
              <a:lin ang="16200000" scaled="0"/>
            </a:gradFill>
            <a:ln w="12700" cap="flat">
              <a:solidFill>
                <a:srgbClr val="4A7EBB"/>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panose="020F0502020204030204"/>
                  <a:ea typeface="Calibri" panose="020F0502020204030204"/>
                  <a:cs typeface="Calibri" panose="020F0502020204030204"/>
                  <a:sym typeface="Calibri" panose="020F0502020204030204"/>
                </a:defRPr>
              </a:pPr>
            </a:p>
          </p:txBody>
        </p:sp>
        <p:sp>
          <p:nvSpPr>
            <p:cNvPr id="230" name="Shape 230"/>
            <p:cNvSpPr/>
            <p:nvPr/>
          </p:nvSpPr>
          <p:spPr>
            <a:xfrm>
              <a:off x="1553141" y="2694576"/>
              <a:ext cx="6118679" cy="1889342"/>
            </a:xfrm>
            <a:prstGeom prst="rect">
              <a:avLst/>
            </a:prstGeom>
            <a:noFill/>
            <a:ln w="25400" cap="flat">
              <a:noFill/>
              <a:miter lim="400000"/>
            </a:ln>
            <a:effectLst/>
          </p:spPr>
          <p:txBody>
            <a:bodyPr wrap="square" lIns="0" tIns="0" rIns="0" bIns="0" numCol="1" anchor="ctr">
              <a:spAutoFit/>
            </a:bodyPr>
            <a:lstStyle/>
            <a:p>
              <a:pPr lvl="0">
                <a:defRPr sz="1800"/>
              </a:pPr>
              <a:r>
                <a:rPr sz="3200">
                  <a:solidFill>
                    <a:srgbClr val="FFFFFF"/>
                  </a:solidFill>
                </a:rPr>
                <a:t>Caution！</a:t>
              </a:r>
              <a:r>
                <a:rPr sz="4400" b="1">
                  <a:solidFill>
                    <a:srgbClr val="FF0000"/>
                  </a:solidFill>
                </a:rPr>
                <a:t>不同</a:t>
              </a:r>
              <a:r>
                <a:rPr sz="3200">
                  <a:solidFill>
                    <a:srgbClr val="FFFFFF"/>
                  </a:solidFill>
                </a:rPr>
                <a:t>window或iframe间的对象类型检测</a:t>
              </a:r>
              <a:r>
                <a:rPr sz="5200" b="1">
                  <a:solidFill>
                    <a:srgbClr val="FF0000"/>
                  </a:solidFill>
                </a:rPr>
                <a:t>不能</a:t>
              </a:r>
              <a:r>
                <a:rPr sz="3200">
                  <a:solidFill>
                    <a:srgbClr val="FFFFFF"/>
                  </a:solidFill>
                </a:rPr>
                <a:t>使用instanceof！</a:t>
              </a:r>
              <a:endParaRPr sz="3200">
                <a:solidFill>
                  <a:srgbClr val="FFFFFF"/>
                </a:solidFill>
              </a:endParaRPr>
            </a:p>
          </p:txBody>
        </p:sp>
      </p:grpSp>
    </p:spTree>
  </p:cSld>
  <p:clrMapOvr>
    <a:masterClrMapping/>
  </p:clrMapOvr>
  <p:transition spd="med">
    <p:dissolve/>
  </p:transition>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198"/>
                                        </p:tgtEl>
                                        <p:attrNameLst>
                                          <p:attrName>style.visibility</p:attrName>
                                        </p:attrNameLst>
                                      </p:cBhvr>
                                      <p:to>
                                        <p:strVal val="visible"/>
                                      </p:to>
                                    </p:set>
                                    <p:animEffect transition="in" filter="fade">
                                      <p:cBhvr>
                                        <p:cTn id="7" dur="500"/>
                                        <p:tgtEl>
                                          <p:spTgt spid="1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type="el">
                                    <p:tmAbs val="0"/>
                                  </p:iterate>
                                  <p:childTnLst>
                                    <p:set>
                                      <p:cBhvr>
                                        <p:cTn id="11" dur="indefinite" fill="hold"/>
                                        <p:tgtEl>
                                          <p:spTgt spid="196"/>
                                        </p:tgtEl>
                                        <p:attrNameLst>
                                          <p:attrName>style.visibility</p:attrName>
                                        </p:attrNameLst>
                                      </p:cBhvr>
                                      <p:to>
                                        <p:strVal val="visible"/>
                                      </p:to>
                                    </p:set>
                                    <p:animEffect transition="in" filter="fade">
                                      <p:cBhvr>
                                        <p:cTn id="12" dur="5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3" nodeType="clickEffect">
                                  <p:stCondLst>
                                    <p:cond delay="0"/>
                                  </p:stCondLst>
                                  <p:iterate type="el">
                                    <p:tmAbs val="0"/>
                                  </p:iterate>
                                  <p:childTnLst>
                                    <p:set>
                                      <p:cBhvr>
                                        <p:cTn id="16" dur="indefinite" fill="hold"/>
                                        <p:tgtEl>
                                          <p:spTgt spid="201"/>
                                        </p:tgtEl>
                                        <p:attrNameLst>
                                          <p:attrName>style.visibility</p:attrName>
                                        </p:attrNameLst>
                                      </p:cBhvr>
                                      <p:to>
                                        <p:strVal val="visible"/>
                                      </p:to>
                                    </p:set>
                                    <p:animEffect transition="in" filter="fade">
                                      <p:cBhvr>
                                        <p:cTn id="17" dur="500"/>
                                        <p:tgtEl>
                                          <p:spTgt spid="201"/>
                                        </p:tgtEl>
                                      </p:cBhvr>
                                    </p:animEffect>
                                  </p:childTnLst>
                                </p:cTn>
                              </p:par>
                            </p:childTnLst>
                          </p:cTn>
                        </p:par>
                        <p:par>
                          <p:cTn id="18" fill="hold">
                            <p:stCondLst>
                              <p:cond delay="500"/>
                            </p:stCondLst>
                            <p:childTnLst>
                              <p:par>
                                <p:cTn id="19" presetID="10" presetClass="entr" presetSubtype="0" fill="hold" grpId="4" nodeType="afterEffect">
                                  <p:stCondLst>
                                    <p:cond delay="0"/>
                                  </p:stCondLst>
                                  <p:iterate type="el">
                                    <p:tmAbs val="0"/>
                                  </p:iterate>
                                  <p:childTnLst>
                                    <p:set>
                                      <p:cBhvr>
                                        <p:cTn id="20" dur="indefinite" fill="hold"/>
                                        <p:tgtEl>
                                          <p:spTgt spid="228"/>
                                        </p:tgtEl>
                                        <p:attrNameLst>
                                          <p:attrName>style.visibility</p:attrName>
                                        </p:attrNameLst>
                                      </p:cBhvr>
                                      <p:to>
                                        <p:strVal val="visible"/>
                                      </p:to>
                                    </p:set>
                                    <p:animEffect transition="in" filter="fade">
                                      <p:cBhvr>
                                        <p:cTn id="21" dur="500"/>
                                        <p:tgtEl>
                                          <p:spTgt spid="22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5" nodeType="clickEffect">
                                  <p:stCondLst>
                                    <p:cond delay="0"/>
                                  </p:stCondLst>
                                  <p:iterate type="el">
                                    <p:tmAbs val="0"/>
                                  </p:iterate>
                                  <p:childTnLst>
                                    <p:set>
                                      <p:cBhvr>
                                        <p:cTn id="25" dur="indefinite" fill="hold"/>
                                        <p:tgtEl>
                                          <p:spTgt spid="204"/>
                                        </p:tgtEl>
                                        <p:attrNameLst>
                                          <p:attrName>style.visibility</p:attrName>
                                        </p:attrNameLst>
                                      </p:cBhvr>
                                      <p:to>
                                        <p:strVal val="visible"/>
                                      </p:to>
                                    </p:set>
                                    <p:animEffect transition="in" filter="fade">
                                      <p:cBhvr>
                                        <p:cTn id="26" dur="500"/>
                                        <p:tgtEl>
                                          <p:spTgt spid="204"/>
                                        </p:tgtEl>
                                      </p:cBhvr>
                                    </p:animEffect>
                                  </p:childTnLst>
                                </p:cTn>
                              </p:par>
                            </p:childTnLst>
                          </p:cTn>
                        </p:par>
                        <p:par>
                          <p:cTn id="27" fill="hold">
                            <p:stCondLst>
                              <p:cond delay="500"/>
                            </p:stCondLst>
                            <p:childTnLst>
                              <p:par>
                                <p:cTn id="28" presetID="10" presetClass="entr" presetSubtype="0" fill="hold" grpId="6" nodeType="afterEffect">
                                  <p:stCondLst>
                                    <p:cond delay="0"/>
                                  </p:stCondLst>
                                  <p:iterate type="el">
                                    <p:tmAbs val="0"/>
                                  </p:iterate>
                                  <p:childTnLst>
                                    <p:set>
                                      <p:cBhvr>
                                        <p:cTn id="29" dur="indefinite" fill="hold"/>
                                        <p:tgtEl>
                                          <p:spTgt spid="217"/>
                                        </p:tgtEl>
                                        <p:attrNameLst>
                                          <p:attrName>style.visibility</p:attrName>
                                        </p:attrNameLst>
                                      </p:cBhvr>
                                      <p:to>
                                        <p:strVal val="visible"/>
                                      </p:to>
                                    </p:set>
                                    <p:animEffect transition="in" filter="fade">
                                      <p:cBhvr>
                                        <p:cTn id="30" dur="500"/>
                                        <p:tgtEl>
                                          <p:spTgt spid="217"/>
                                        </p:tgtEl>
                                      </p:cBhvr>
                                    </p:animEffect>
                                  </p:childTnLst>
                                </p:cTn>
                              </p:par>
                            </p:childTnLst>
                          </p:cTn>
                        </p:par>
                        <p:par>
                          <p:cTn id="31" fill="hold">
                            <p:stCondLst>
                              <p:cond delay="1000"/>
                            </p:stCondLst>
                            <p:childTnLst>
                              <p:par>
                                <p:cTn id="32" presetID="10" presetClass="entr" presetSubtype="0" fill="hold" grpId="7" nodeType="afterEffect">
                                  <p:stCondLst>
                                    <p:cond delay="0"/>
                                  </p:stCondLst>
                                  <p:iterate type="el">
                                    <p:tmAbs val="0"/>
                                  </p:iterate>
                                  <p:childTnLst>
                                    <p:set>
                                      <p:cBhvr>
                                        <p:cTn id="33" dur="indefinite" fill="hold"/>
                                        <p:tgtEl>
                                          <p:spTgt spid="232"/>
                                        </p:tgtEl>
                                        <p:attrNameLst>
                                          <p:attrName>style.visibility</p:attrName>
                                        </p:attrNameLst>
                                      </p:cBhvr>
                                      <p:to>
                                        <p:strVal val="visible"/>
                                      </p:to>
                                    </p:set>
                                    <p:animEffect transition="in" filter="fade">
                                      <p:cBhvr>
                                        <p:cTn id="34" dur="500"/>
                                        <p:tgtEl>
                                          <p:spTgt spid="23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8" nodeType="clickEffect">
                                  <p:stCondLst>
                                    <p:cond delay="0"/>
                                  </p:stCondLst>
                                  <p:iterate type="el">
                                    <p:tmAbs val="0"/>
                                  </p:iterate>
                                  <p:childTnLst>
                                    <p:set>
                                      <p:cBhvr>
                                        <p:cTn id="38" dur="indefinite" fill="hold"/>
                                        <p:tgtEl>
                                          <p:spTgt spid="208"/>
                                        </p:tgtEl>
                                        <p:attrNameLst>
                                          <p:attrName>style.visibility</p:attrName>
                                        </p:attrNameLst>
                                      </p:cBhvr>
                                      <p:to>
                                        <p:strVal val="visible"/>
                                      </p:to>
                                    </p:set>
                                    <p:animEffect transition="in" filter="fade">
                                      <p:cBhvr>
                                        <p:cTn id="39" dur="500"/>
                                        <p:tgtEl>
                                          <p:spTgt spid="208"/>
                                        </p:tgtEl>
                                      </p:cBhvr>
                                    </p:animEffect>
                                  </p:childTnLst>
                                </p:cTn>
                              </p:par>
                            </p:childTnLst>
                          </p:cTn>
                        </p:par>
                        <p:par>
                          <p:cTn id="40" fill="hold">
                            <p:stCondLst>
                              <p:cond delay="500"/>
                            </p:stCondLst>
                            <p:childTnLst>
                              <p:par>
                                <p:cTn id="41" presetID="10" presetClass="entr" presetSubtype="0" fill="hold" grpId="9" nodeType="afterEffect">
                                  <p:stCondLst>
                                    <p:cond delay="0"/>
                                  </p:stCondLst>
                                  <p:iterate type="el">
                                    <p:tmAbs val="0"/>
                                  </p:iterate>
                                  <p:childTnLst>
                                    <p:set>
                                      <p:cBhvr>
                                        <p:cTn id="42" dur="indefinite" fill="hold"/>
                                        <p:tgtEl>
                                          <p:spTgt spid="211"/>
                                        </p:tgtEl>
                                        <p:attrNameLst>
                                          <p:attrName>style.visibility</p:attrName>
                                        </p:attrNameLst>
                                      </p:cBhvr>
                                      <p:to>
                                        <p:strVal val="visible"/>
                                      </p:to>
                                    </p:set>
                                    <p:animEffect transition="in" filter="fade">
                                      <p:cBhvr>
                                        <p:cTn id="43" dur="500"/>
                                        <p:tgtEl>
                                          <p:spTgt spid="2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0" nodeType="clickEffect">
                                  <p:stCondLst>
                                    <p:cond delay="0"/>
                                  </p:stCondLst>
                                  <p:iterate type="el">
                                    <p:tmAbs val="0"/>
                                  </p:iterate>
                                  <p:childTnLst>
                                    <p:animEffect transition="out" filter="fade">
                                      <p:cBhvr>
                                        <p:cTn id="47" dur="500" fill="hold"/>
                                        <p:tgtEl>
                                          <p:spTgt spid="211"/>
                                        </p:tgtEl>
                                      </p:cBhvr>
                                    </p:animEffect>
                                    <p:set>
                                      <p:cBhvr>
                                        <p:cTn id="48" dur="indefinite" fill="hold">
                                          <p:stCondLst>
                                            <p:cond delay="499"/>
                                          </p:stCondLst>
                                        </p:cTn>
                                        <p:tgtEl>
                                          <p:spTgt spid="211"/>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grpId="11" nodeType="afterEffect">
                                  <p:stCondLst>
                                    <p:cond delay="0"/>
                                  </p:stCondLst>
                                  <p:iterate type="el">
                                    <p:tmAbs val="0"/>
                                  </p:iterate>
                                  <p:childTnLst>
                                    <p:set>
                                      <p:cBhvr>
                                        <p:cTn id="51" dur="indefinite" fill="hold"/>
                                        <p:tgtEl>
                                          <p:spTgt spid="214"/>
                                        </p:tgtEl>
                                        <p:attrNameLst>
                                          <p:attrName>style.visibility</p:attrName>
                                        </p:attrNameLst>
                                      </p:cBhvr>
                                      <p:to>
                                        <p:strVal val="visible"/>
                                      </p:to>
                                    </p:set>
                                    <p:animEffect transition="in" filter="fade">
                                      <p:cBhvr>
                                        <p:cTn id="52" dur="500"/>
                                        <p:tgtEl>
                                          <p:spTgt spid="2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2" nodeType="clickEffect">
                                  <p:stCondLst>
                                    <p:cond delay="0"/>
                                  </p:stCondLst>
                                  <p:iterate type="el">
                                    <p:tmAbs val="0"/>
                                  </p:iterate>
                                  <p:childTnLst>
                                    <p:animEffect transition="out" filter="fade">
                                      <p:cBhvr>
                                        <p:cTn id="56" dur="500" fill="hold"/>
                                        <p:tgtEl>
                                          <p:spTgt spid="198"/>
                                        </p:tgtEl>
                                      </p:cBhvr>
                                    </p:animEffect>
                                    <p:set>
                                      <p:cBhvr>
                                        <p:cTn id="57" dur="indefinite" fill="hold">
                                          <p:stCondLst>
                                            <p:cond delay="499"/>
                                          </p:stCondLst>
                                        </p:cTn>
                                        <p:tgtEl>
                                          <p:spTgt spid="198"/>
                                        </p:tgtEl>
                                        <p:attrNameLst>
                                          <p:attrName>style.visibility</p:attrName>
                                        </p:attrNameLst>
                                      </p:cBhvr>
                                      <p:to>
                                        <p:strVal val="hidden"/>
                                      </p:to>
                                    </p:set>
                                  </p:childTnLst>
                                </p:cTn>
                              </p:par>
                            </p:childTnLst>
                          </p:cTn>
                        </p:par>
                        <p:par>
                          <p:cTn id="58" fill="hold">
                            <p:stCondLst>
                              <p:cond delay="500"/>
                            </p:stCondLst>
                            <p:childTnLst>
                              <p:par>
                                <p:cTn id="59" presetID="10" presetClass="exit" presetSubtype="0" fill="hold" grpId="13" nodeType="afterEffect">
                                  <p:stCondLst>
                                    <p:cond delay="0"/>
                                  </p:stCondLst>
                                  <p:iterate type="el">
                                    <p:tmAbs val="0"/>
                                  </p:iterate>
                                  <p:childTnLst>
                                    <p:animEffect transition="out" filter="fade">
                                      <p:cBhvr>
                                        <p:cTn id="60" dur="500" fill="hold"/>
                                        <p:tgtEl>
                                          <p:spTgt spid="214"/>
                                        </p:tgtEl>
                                      </p:cBhvr>
                                    </p:animEffect>
                                    <p:set>
                                      <p:cBhvr>
                                        <p:cTn id="61" dur="indefinite" fill="hold">
                                          <p:stCondLst>
                                            <p:cond delay="499"/>
                                          </p:stCondLst>
                                        </p:cTn>
                                        <p:tgtEl>
                                          <p:spTgt spid="214"/>
                                        </p:tgtEl>
                                        <p:attrNameLst>
                                          <p:attrName>style.visibility</p:attrName>
                                        </p:attrNameLst>
                                      </p:cBhvr>
                                      <p:to>
                                        <p:strVal val="hidden"/>
                                      </p:to>
                                    </p:set>
                                  </p:childTnLst>
                                </p:cTn>
                              </p:par>
                            </p:childTnLst>
                          </p:cTn>
                        </p:par>
                        <p:par>
                          <p:cTn id="62" fill="hold">
                            <p:stCondLst>
                              <p:cond delay="1000"/>
                            </p:stCondLst>
                            <p:childTnLst>
                              <p:par>
                                <p:cTn id="63" presetID="10" presetClass="entr" presetSubtype="0" fill="hold" grpId="14" nodeType="afterEffect">
                                  <p:stCondLst>
                                    <p:cond delay="0"/>
                                  </p:stCondLst>
                                  <p:iterate type="el">
                                    <p:tmAbs val="0"/>
                                  </p:iterate>
                                  <p:childTnLst>
                                    <p:set>
                                      <p:cBhvr>
                                        <p:cTn id="64" dur="indefinite" fill="hold"/>
                                        <p:tgtEl>
                                          <p:spTgt spid="220"/>
                                        </p:tgtEl>
                                        <p:attrNameLst>
                                          <p:attrName>style.visibility</p:attrName>
                                        </p:attrNameLst>
                                      </p:cBhvr>
                                      <p:to>
                                        <p:strVal val="visible"/>
                                      </p:to>
                                    </p:set>
                                    <p:animEffect transition="in" filter="fade">
                                      <p:cBhvr>
                                        <p:cTn id="65" dur="500"/>
                                        <p:tgtEl>
                                          <p:spTgt spid="220"/>
                                        </p:tgtEl>
                                      </p:cBhvr>
                                    </p:animEffect>
                                  </p:childTnLst>
                                </p:cTn>
                              </p:par>
                            </p:childTnLst>
                          </p:cTn>
                        </p:par>
                        <p:par>
                          <p:cTn id="66" fill="hold">
                            <p:stCondLst>
                              <p:cond delay="1500"/>
                            </p:stCondLst>
                            <p:childTnLst>
                              <p:par>
                                <p:cTn id="67" presetID="10" presetClass="entr" presetSubtype="0" fill="hold" grpId="15" nodeType="afterEffect">
                                  <p:stCondLst>
                                    <p:cond delay="0"/>
                                  </p:stCondLst>
                                  <p:iterate type="el">
                                    <p:tmAbs val="0"/>
                                  </p:iterate>
                                  <p:childTnLst>
                                    <p:set>
                                      <p:cBhvr>
                                        <p:cTn id="68" dur="indefinite" fill="hold"/>
                                        <p:tgtEl>
                                          <p:spTgt spid="233"/>
                                        </p:tgtEl>
                                        <p:attrNameLst>
                                          <p:attrName>style.visibility</p:attrName>
                                        </p:attrNameLst>
                                      </p:cBhvr>
                                      <p:to>
                                        <p:strVal val="visible"/>
                                      </p:to>
                                    </p:set>
                                    <p:animEffect transition="in" filter="fade">
                                      <p:cBhvr>
                                        <p:cTn id="69" dur="500"/>
                                        <p:tgtEl>
                                          <p:spTgt spid="23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6" nodeType="clickEffect">
                                  <p:stCondLst>
                                    <p:cond delay="0"/>
                                  </p:stCondLst>
                                  <p:iterate type="el">
                                    <p:tmAbs val="0"/>
                                  </p:iterate>
                                  <p:childTnLst>
                                    <p:animEffect transition="out" filter="fade">
                                      <p:cBhvr>
                                        <p:cTn id="73" dur="500" fill="hold"/>
                                        <p:tgtEl>
                                          <p:spTgt spid="233"/>
                                        </p:tgtEl>
                                      </p:cBhvr>
                                    </p:animEffect>
                                    <p:set>
                                      <p:cBhvr>
                                        <p:cTn id="74" dur="indefinite" fill="hold">
                                          <p:stCondLst>
                                            <p:cond delay="499"/>
                                          </p:stCondLst>
                                        </p:cTn>
                                        <p:tgtEl>
                                          <p:spTgt spid="233"/>
                                        </p:tgtEl>
                                        <p:attrNameLst>
                                          <p:attrName>style.visibility</p:attrName>
                                        </p:attrNameLst>
                                      </p:cBhvr>
                                      <p:to>
                                        <p:strVal val="hidden"/>
                                      </p:to>
                                    </p:set>
                                  </p:childTnLst>
                                </p:cTn>
                              </p:par>
                            </p:childTnLst>
                          </p:cTn>
                        </p:par>
                        <p:par>
                          <p:cTn id="75" fill="hold">
                            <p:stCondLst>
                              <p:cond delay="500"/>
                            </p:stCondLst>
                            <p:childTnLst>
                              <p:par>
                                <p:cTn id="76" presetID="10" presetClass="entr" presetSubtype="0" fill="hold" grpId="17" nodeType="afterEffect">
                                  <p:stCondLst>
                                    <p:cond delay="0"/>
                                  </p:stCondLst>
                                  <p:iterate type="el">
                                    <p:tmAbs val="0"/>
                                  </p:iterate>
                                  <p:childTnLst>
                                    <p:set>
                                      <p:cBhvr>
                                        <p:cTn id="77" dur="indefinite" fill="hold"/>
                                        <p:tgtEl>
                                          <p:spTgt spid="224"/>
                                        </p:tgtEl>
                                        <p:attrNameLst>
                                          <p:attrName>style.visibility</p:attrName>
                                        </p:attrNameLst>
                                      </p:cBhvr>
                                      <p:to>
                                        <p:strVal val="visible"/>
                                      </p:to>
                                    </p:set>
                                    <p:animEffect transition="in" filter="fade">
                                      <p:cBhvr>
                                        <p:cTn id="78" dur="500"/>
                                        <p:tgtEl>
                                          <p:spTgt spid="224"/>
                                        </p:tgtEl>
                                      </p:cBhvr>
                                    </p:animEffect>
                                  </p:childTnLst>
                                </p:cTn>
                              </p:par>
                            </p:childTnLst>
                          </p:cTn>
                        </p:par>
                        <p:par>
                          <p:cTn id="79" fill="hold">
                            <p:stCondLst>
                              <p:cond delay="1000"/>
                            </p:stCondLst>
                            <p:childTnLst>
                              <p:par>
                                <p:cTn id="80" presetID="10" presetClass="entr" presetSubtype="0" fill="hold" grpId="18" nodeType="afterEffect">
                                  <p:stCondLst>
                                    <p:cond delay="0"/>
                                  </p:stCondLst>
                                  <p:iterate type="el">
                                    <p:tmAbs val="0"/>
                                  </p:iterate>
                                  <p:childTnLst>
                                    <p:set>
                                      <p:cBhvr>
                                        <p:cTn id="81" dur="indefinite" fill="hold"/>
                                        <p:tgtEl>
                                          <p:spTgt spid="225"/>
                                        </p:tgtEl>
                                        <p:attrNameLst>
                                          <p:attrName>style.visibility</p:attrName>
                                        </p:attrNameLst>
                                      </p:cBhvr>
                                      <p:to>
                                        <p:strVal val="visible"/>
                                      </p:to>
                                    </p:set>
                                    <p:animEffect transition="in" filter="fade">
                                      <p:cBhvr>
                                        <p:cTn id="82" dur="500"/>
                                        <p:tgtEl>
                                          <p:spTgt spid="225"/>
                                        </p:tgtEl>
                                      </p:cBhvr>
                                    </p:animEffect>
                                  </p:childTnLst>
                                </p:cTn>
                              </p:par>
                            </p:childTnLst>
                          </p:cTn>
                        </p:par>
                      </p:childTnLst>
                    </p:cTn>
                  </p:par>
                  <p:par>
                    <p:cTn id="83" fill="hold">
                      <p:stCondLst>
                        <p:cond delay="indefinite"/>
                      </p:stCondLst>
                      <p:childTnLst>
                        <p:par>
                          <p:cTn id="84" fill="hold">
                            <p:stCondLst>
                              <p:cond delay="0"/>
                            </p:stCondLst>
                            <p:childTnLst>
                              <p:par>
                                <p:cTn id="85" presetID="23" presetClass="entr" presetSubtype="32" fill="hold" grpId="19" nodeType="clickEffect">
                                  <p:stCondLst>
                                    <p:cond delay="0"/>
                                  </p:stCondLst>
                                  <p:iterate type="el">
                                    <p:tmAbs val="0"/>
                                  </p:iterate>
                                  <p:childTnLst>
                                    <p:set>
                                      <p:cBhvr>
                                        <p:cTn id="86" dur="indefinite" fill="hold"/>
                                        <p:tgtEl>
                                          <p:spTgt spid="231"/>
                                        </p:tgtEl>
                                        <p:attrNameLst>
                                          <p:attrName>style.visibility</p:attrName>
                                        </p:attrNameLst>
                                      </p:cBhvr>
                                      <p:to>
                                        <p:strVal val="visible"/>
                                      </p:to>
                                    </p:set>
                                    <p:anim calcmode="lin" valueType="num">
                                      <p:cBhvr>
                                        <p:cTn id="87" dur="500" fill="hold"/>
                                        <p:tgtEl>
                                          <p:spTgt spid="231"/>
                                        </p:tgtEl>
                                        <p:attrNameLst>
                                          <p:attrName>ppt_w</p:attrName>
                                        </p:attrNameLst>
                                      </p:cBhvr>
                                      <p:tavLst>
                                        <p:tav tm="0">
                                          <p:val>
                                            <p:fltVal val="0"/>
                                          </p:val>
                                        </p:tav>
                                        <p:tav tm="100000">
                                          <p:val>
                                            <p:strVal val="#ppt_w"/>
                                          </p:val>
                                        </p:tav>
                                      </p:tavLst>
                                    </p:anim>
                                    <p:anim calcmode="lin" valueType="num">
                                      <p:cBhvr>
                                        <p:cTn id="88" dur="500" fill="hold"/>
                                        <p:tgtEl>
                                          <p:spTgt spid="2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96" grpId="2" animBg="1" advAuto="0"/>
      <p:bldP spid="214" grpId="13" animBg="1" advAuto="0"/>
      <p:bldP spid="228" grpId="4" animBg="1" advAuto="0"/>
      <p:bldP spid="233" grpId="16" animBg="1" advAuto="0"/>
      <p:bldP spid="225" grpId="18" animBg="1" advAuto="0"/>
      <p:bldP spid="231" grpId="19" animBg="1" advAuto="0"/>
      <p:bldP spid="208" grpId="8" animBg="1" advAuto="0"/>
      <p:bldP spid="198" grpId="12" animBg="1" advAuto="0"/>
      <p:bldP spid="224" grpId="17" animBg="1" advAuto="0"/>
      <p:bldP spid="220" grpId="14" animBg="1" advAuto="0"/>
      <p:bldP spid="233" grpId="15" animBg="1" advAuto="0"/>
      <p:bldP spid="201" grpId="3" animBg="1" advAuto="0"/>
      <p:bldP spid="217" grpId="6" animBg="1" advAuto="0"/>
      <p:bldP spid="211" grpId="10" animBg="1" advAuto="0"/>
      <p:bldP spid="232" grpId="7" animBg="1" advAuto="0"/>
      <p:bldP spid="198" grpId="1" animBg="1" advAuto="0"/>
      <p:bldP spid="204" grpId="5" animBg="1" advAuto="0"/>
      <p:bldP spid="214" grpId="11" animBg="1" advAuto="0"/>
      <p:bldP spid="211" grpId="9"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p:nvPr/>
        </p:nvSpPr>
        <p:spPr>
          <a:xfrm>
            <a:off x="2449625" y="3480434"/>
            <a:ext cx="20860418" cy="6755131"/>
          </a:xfrm>
          <a:prstGeom prst="rect">
            <a:avLst/>
          </a:prstGeom>
          <a:ln w="25400">
            <a:miter lim="400000"/>
          </a:ln>
        </p:spPr>
        <p:txBody>
          <a:bodyPr tIns="91439" bIns="91439">
            <a:spAutoFit/>
          </a:bodyPr>
          <a:lstStyle/>
          <a:p>
            <a:pPr lvl="0">
              <a:lnSpc>
                <a:spcPct val="150000"/>
              </a:lnSpc>
              <a:defRPr sz="1800"/>
            </a:pPr>
            <a:r>
              <a:rPr sz="4500">
                <a:latin typeface="Comic Sans MS" panose="030F0702030302020204"/>
                <a:ea typeface="Comic Sans MS" panose="030F0702030302020204"/>
                <a:cs typeface="Comic Sans MS" panose="030F0702030302020204"/>
                <a:sym typeface="Comic Sans MS" panose="030F0702030302020204"/>
              </a:rPr>
              <a:t>Object.</a:t>
            </a:r>
            <a:r>
              <a:rPr sz="4500">
                <a:solidFill>
                  <a:srgbClr val="9A403E"/>
                </a:solidFill>
                <a:latin typeface="Comic Sans MS" panose="030F0702030302020204"/>
                <a:ea typeface="Comic Sans MS" panose="030F0702030302020204"/>
                <a:cs typeface="Comic Sans MS" panose="030F0702030302020204"/>
                <a:sym typeface="Comic Sans MS" panose="030F0702030302020204"/>
              </a:rPr>
              <a:t>prototype</a:t>
            </a:r>
            <a:r>
              <a:rPr sz="4500">
                <a:latin typeface="Comic Sans MS" panose="030F0702030302020204"/>
                <a:ea typeface="Comic Sans MS" panose="030F0702030302020204"/>
                <a:cs typeface="Comic Sans MS" panose="030F0702030302020204"/>
                <a:sym typeface="Comic Sans MS" panose="030F0702030302020204"/>
              </a:rPr>
              <a:t>.toString.apply([]); === </a:t>
            </a:r>
            <a:r>
              <a:rPr sz="4500">
                <a:solidFill>
                  <a:srgbClr val="C67838"/>
                </a:solidFill>
                <a:latin typeface="Comic Sans MS" panose="030F0702030302020204"/>
                <a:ea typeface="Comic Sans MS" panose="030F0702030302020204"/>
                <a:cs typeface="Comic Sans MS" panose="030F0702030302020204"/>
                <a:sym typeface="Comic Sans MS" panose="030F0702030302020204"/>
              </a:rPr>
              <a:t>“[object Array]”</a:t>
            </a:r>
            <a:r>
              <a:rPr sz="4500">
                <a:latin typeface="Comic Sans MS" panose="030F0702030302020204"/>
                <a:ea typeface="Comic Sans MS" panose="030F0702030302020204"/>
                <a:cs typeface="Comic Sans MS" panose="030F0702030302020204"/>
                <a:sym typeface="Comic Sans MS" panose="030F0702030302020204"/>
              </a:rPr>
              <a:t>;</a:t>
            </a:r>
            <a:endParaRPr sz="4500">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4500">
                <a:latin typeface="Comic Sans MS" panose="030F0702030302020204"/>
                <a:ea typeface="Comic Sans MS" panose="030F0702030302020204"/>
                <a:cs typeface="Comic Sans MS" panose="030F0702030302020204"/>
                <a:sym typeface="Comic Sans MS" panose="030F0702030302020204"/>
              </a:rPr>
              <a:t>Object.</a:t>
            </a:r>
            <a:r>
              <a:rPr sz="4500">
                <a:solidFill>
                  <a:srgbClr val="9A403E"/>
                </a:solidFill>
                <a:latin typeface="Comic Sans MS" panose="030F0702030302020204"/>
                <a:ea typeface="Comic Sans MS" panose="030F0702030302020204"/>
                <a:cs typeface="Comic Sans MS" panose="030F0702030302020204"/>
                <a:sym typeface="Comic Sans MS" panose="030F0702030302020204"/>
              </a:rPr>
              <a:t>prototype</a:t>
            </a:r>
            <a:r>
              <a:rPr sz="4500">
                <a:latin typeface="Comic Sans MS" panose="030F0702030302020204"/>
                <a:ea typeface="Comic Sans MS" panose="030F0702030302020204"/>
                <a:cs typeface="Comic Sans MS" panose="030F0702030302020204"/>
                <a:sym typeface="Comic Sans MS" panose="030F0702030302020204"/>
              </a:rPr>
              <a:t>.toString.apply(</a:t>
            </a:r>
            <a:r>
              <a:rPr sz="4500">
                <a:solidFill>
                  <a:srgbClr val="7C9647"/>
                </a:solidFill>
                <a:latin typeface="Comic Sans MS" panose="030F0702030302020204"/>
                <a:ea typeface="Comic Sans MS" panose="030F0702030302020204"/>
                <a:cs typeface="Comic Sans MS" panose="030F0702030302020204"/>
                <a:sym typeface="Comic Sans MS" panose="030F0702030302020204"/>
              </a:rPr>
              <a:t>function</a:t>
            </a:r>
            <a:r>
              <a:rPr sz="4500">
                <a:latin typeface="Comic Sans MS" panose="030F0702030302020204"/>
                <a:ea typeface="Comic Sans MS" panose="030F0702030302020204"/>
                <a:cs typeface="Comic Sans MS" panose="030F0702030302020204"/>
                <a:sym typeface="Comic Sans MS" panose="030F0702030302020204"/>
              </a:rPr>
              <a:t>(){}); === </a:t>
            </a:r>
            <a:r>
              <a:rPr sz="4500">
                <a:solidFill>
                  <a:srgbClr val="C67838"/>
                </a:solidFill>
                <a:latin typeface="Comic Sans MS" panose="030F0702030302020204"/>
                <a:ea typeface="Comic Sans MS" panose="030F0702030302020204"/>
                <a:cs typeface="Comic Sans MS" panose="030F0702030302020204"/>
                <a:sym typeface="Comic Sans MS" panose="030F0702030302020204"/>
              </a:rPr>
              <a:t>“[object Function]”</a:t>
            </a:r>
            <a:r>
              <a:rPr sz="4500">
                <a:latin typeface="Comic Sans MS" panose="030F0702030302020204"/>
                <a:ea typeface="Comic Sans MS" panose="030F0702030302020204"/>
                <a:cs typeface="Comic Sans MS" panose="030F0702030302020204"/>
                <a:sym typeface="Comic Sans MS" panose="030F0702030302020204"/>
              </a:rPr>
              <a:t>;</a:t>
            </a:r>
            <a:endParaRPr sz="4500">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4500">
                <a:latin typeface="Comic Sans MS" panose="030F0702030302020204"/>
                <a:ea typeface="Comic Sans MS" panose="030F0702030302020204"/>
                <a:cs typeface="Comic Sans MS" panose="030F0702030302020204"/>
                <a:sym typeface="Comic Sans MS" panose="030F0702030302020204"/>
              </a:rPr>
              <a:t>Object.</a:t>
            </a:r>
            <a:r>
              <a:rPr sz="4500">
                <a:solidFill>
                  <a:srgbClr val="9A403E"/>
                </a:solidFill>
                <a:latin typeface="Comic Sans MS" panose="030F0702030302020204"/>
                <a:ea typeface="Comic Sans MS" panose="030F0702030302020204"/>
                <a:cs typeface="Comic Sans MS" panose="030F0702030302020204"/>
                <a:sym typeface="Comic Sans MS" panose="030F0702030302020204"/>
              </a:rPr>
              <a:t>prototype</a:t>
            </a:r>
            <a:r>
              <a:rPr sz="4500">
                <a:latin typeface="Comic Sans MS" panose="030F0702030302020204"/>
                <a:ea typeface="Comic Sans MS" panose="030F0702030302020204"/>
                <a:cs typeface="Comic Sans MS" panose="030F0702030302020204"/>
                <a:sym typeface="Comic Sans MS" panose="030F0702030302020204"/>
              </a:rPr>
              <a:t>.toString.apply(</a:t>
            </a:r>
            <a:r>
              <a:rPr sz="4500">
                <a:solidFill>
                  <a:srgbClr val="7C9647"/>
                </a:solidFill>
                <a:latin typeface="Comic Sans MS" panose="030F0702030302020204"/>
                <a:ea typeface="Comic Sans MS" panose="030F0702030302020204"/>
                <a:cs typeface="Comic Sans MS" panose="030F0702030302020204"/>
                <a:sym typeface="Comic Sans MS" panose="030F0702030302020204"/>
              </a:rPr>
              <a:t>null</a:t>
            </a:r>
            <a:r>
              <a:rPr sz="4500">
                <a:latin typeface="Comic Sans MS" panose="030F0702030302020204"/>
                <a:ea typeface="Comic Sans MS" panose="030F0702030302020204"/>
                <a:cs typeface="Comic Sans MS" panose="030F0702030302020204"/>
                <a:sym typeface="Comic Sans MS" panose="030F0702030302020204"/>
              </a:rPr>
              <a:t>); ===</a:t>
            </a:r>
            <a:r>
              <a:rPr sz="4500">
                <a:solidFill>
                  <a:srgbClr val="C67838"/>
                </a:solidFill>
                <a:latin typeface="Comic Sans MS" panose="030F0702030302020204"/>
                <a:ea typeface="Comic Sans MS" panose="030F0702030302020204"/>
                <a:cs typeface="Comic Sans MS" panose="030F0702030302020204"/>
                <a:sym typeface="Comic Sans MS" panose="030F0702030302020204"/>
              </a:rPr>
              <a:t> “[object Null]”</a:t>
            </a:r>
            <a:endParaRPr sz="4500">
              <a:solidFill>
                <a:srgbClr val="C67838"/>
              </a:solidFill>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4500">
                <a:latin typeface="Comic Sans MS" panose="030F0702030302020204"/>
                <a:ea typeface="Comic Sans MS" panose="030F0702030302020204"/>
                <a:cs typeface="Comic Sans MS" panose="030F0702030302020204"/>
                <a:sym typeface="Comic Sans MS" panose="030F0702030302020204"/>
              </a:rPr>
              <a:t>Object.</a:t>
            </a:r>
            <a:r>
              <a:rPr sz="4500">
                <a:solidFill>
                  <a:srgbClr val="9A403E"/>
                </a:solidFill>
                <a:latin typeface="Comic Sans MS" panose="030F0702030302020204"/>
                <a:ea typeface="Comic Sans MS" panose="030F0702030302020204"/>
                <a:cs typeface="Comic Sans MS" panose="030F0702030302020204"/>
                <a:sym typeface="Comic Sans MS" panose="030F0702030302020204"/>
              </a:rPr>
              <a:t>prototype</a:t>
            </a:r>
            <a:r>
              <a:rPr sz="4500">
                <a:latin typeface="Comic Sans MS" panose="030F0702030302020204"/>
                <a:ea typeface="Comic Sans MS" panose="030F0702030302020204"/>
                <a:cs typeface="Comic Sans MS" panose="030F0702030302020204"/>
                <a:sym typeface="Comic Sans MS" panose="030F0702030302020204"/>
              </a:rPr>
              <a:t>.toString.apply(</a:t>
            </a:r>
            <a:r>
              <a:rPr sz="4500">
                <a:solidFill>
                  <a:srgbClr val="7C9647"/>
                </a:solidFill>
                <a:latin typeface="Comic Sans MS" panose="030F0702030302020204"/>
                <a:ea typeface="Comic Sans MS" panose="030F0702030302020204"/>
                <a:cs typeface="Comic Sans MS" panose="030F0702030302020204"/>
                <a:sym typeface="Comic Sans MS" panose="030F0702030302020204"/>
              </a:rPr>
              <a:t>undefined</a:t>
            </a:r>
            <a:r>
              <a:rPr sz="4500">
                <a:latin typeface="Comic Sans MS" panose="030F0702030302020204"/>
                <a:ea typeface="Comic Sans MS" panose="030F0702030302020204"/>
                <a:cs typeface="Comic Sans MS" panose="030F0702030302020204"/>
                <a:sym typeface="Comic Sans MS" panose="030F0702030302020204"/>
              </a:rPr>
              <a:t>); ===</a:t>
            </a:r>
            <a:r>
              <a:rPr sz="4500">
                <a:solidFill>
                  <a:srgbClr val="C67838"/>
                </a:solidFill>
                <a:latin typeface="Comic Sans MS" panose="030F0702030302020204"/>
                <a:ea typeface="Comic Sans MS" panose="030F0702030302020204"/>
                <a:cs typeface="Comic Sans MS" panose="030F0702030302020204"/>
                <a:sym typeface="Comic Sans MS" panose="030F0702030302020204"/>
              </a:rPr>
              <a:t> “[object Undefined]”</a:t>
            </a:r>
            <a:endParaRPr sz="4500">
              <a:solidFill>
                <a:srgbClr val="C67838"/>
              </a:solidFill>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endParaRPr sz="4500">
              <a:solidFill>
                <a:srgbClr val="C67838"/>
              </a:solidFill>
              <a:latin typeface="Comic Sans MS" panose="030F0702030302020204"/>
              <a:ea typeface="Comic Sans MS" panose="030F0702030302020204"/>
              <a:cs typeface="Comic Sans MS" panose="030F0702030302020204"/>
              <a:sym typeface="Comic Sans MS" panose="030F0702030302020204"/>
            </a:endParaRPr>
          </a:p>
          <a:p>
            <a:pPr lvl="0">
              <a:defRPr sz="1800"/>
            </a:pPr>
            <a:r>
              <a:rPr sz="3400">
                <a:solidFill>
                  <a:srgbClr val="535353"/>
                </a:solidFill>
              </a:rPr>
              <a:t>IE6/7/8 Object.prototype.toString.apply(null) 返回”[object Object]”</a:t>
            </a:r>
            <a:endParaRPr sz="3400">
              <a:solidFill>
                <a:srgbClr val="535353"/>
              </a:solidFill>
            </a:endParaRPr>
          </a:p>
        </p:txBody>
      </p:sp>
      <p:sp>
        <p:nvSpPr>
          <p:cNvPr id="238" name="Shape 238"/>
          <p:cNvSpPr/>
          <p:nvPr/>
        </p:nvSpPr>
        <p:spPr>
          <a:xfrm rot="20590801">
            <a:off x="-4066986" y="977547"/>
            <a:ext cx="16636423" cy="928795"/>
          </a:xfrm>
          <a:prstGeom prst="rect">
            <a:avLst/>
          </a:prstGeom>
          <a:solidFill>
            <a:srgbClr val="4F81BD"/>
          </a:solidFill>
          <a:ln w="25400">
            <a:miter lim="400000"/>
          </a:ln>
        </p:spPr>
        <p:txBody>
          <a:bodyPr lIns="0" tIns="0" rIns="0" bIns="0" anchor="ctr">
            <a:normAutofit/>
          </a:bodyPr>
          <a:lstStyle>
            <a:lvl1pPr defTabSz="713105">
              <a:defRPr sz="4210">
                <a:solidFill>
                  <a:srgbClr val="FFFFFF"/>
                </a:solidFill>
                <a:latin typeface="Comic Sans MS" panose="030F0702030302020204"/>
                <a:ea typeface="Comic Sans MS" panose="030F0702030302020204"/>
                <a:cs typeface="Comic Sans MS" panose="030F0702030302020204"/>
                <a:sym typeface="Comic Sans MS" panose="030F0702030302020204"/>
              </a:defRPr>
            </a:lvl1pPr>
          </a:lstStyle>
          <a:p>
            <a:pPr lvl="0">
              <a:defRPr sz="1800">
                <a:solidFill>
                  <a:srgbClr val="000000"/>
                </a:solidFill>
              </a:defRPr>
            </a:pPr>
            <a:r>
              <a:rPr sz="4210">
                <a:solidFill>
                  <a:srgbClr val="FFFFFF"/>
                </a:solidFill>
              </a:rPr>
              <a:t>Object.prototype.toString</a:t>
            </a:r>
            <a:endParaRPr sz="4210">
              <a:solidFill>
                <a:srgbClr val="FFFFFF"/>
              </a:solidFill>
            </a:endParaRPr>
          </a:p>
        </p:txBody>
      </p:sp>
    </p:spTree>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8721777" y="5928359"/>
            <a:ext cx="687123" cy="1287781"/>
          </a:xfrm>
          <a:prstGeom prst="rect">
            <a:avLst/>
          </a:prstGeom>
          <a:ln w="25400">
            <a:miter lim="400000"/>
          </a:ln>
          <a:effectLst>
            <a:outerShdw blurRad="1270000" dist="101600" dir="5400000" rotWithShape="0">
              <a:srgbClr val="000000">
                <a:alpha val="43137"/>
              </a:srgbClr>
            </a:outerShdw>
          </a:effectLst>
        </p:spPr>
        <p:txBody>
          <a:bodyPr wrap="none" lIns="0" tIns="0" rIns="0" bIns="0">
            <a:spAutoFit/>
          </a:bodyPr>
          <a:lstStyle>
            <a:lvl1pPr>
              <a:defRPr sz="6600">
                <a:solidFill>
                  <a:srgbClr val="800080"/>
                </a:solidFill>
              </a:defRPr>
            </a:lvl1pPr>
          </a:lstStyle>
          <a:p>
            <a:pPr lvl="0">
              <a:defRPr sz="1800">
                <a:solidFill>
                  <a:srgbClr val="000000"/>
                </a:solidFill>
              </a:defRPr>
            </a:pPr>
            <a:r>
              <a:rPr sz="6600">
                <a:solidFill>
                  <a:srgbClr val="800080"/>
                </a:solidFill>
              </a:rPr>
              <a:t>1</a:t>
            </a:r>
            <a:endParaRPr sz="6600">
              <a:solidFill>
                <a:srgbClr val="800080"/>
              </a:solidFill>
            </a:endParaRPr>
          </a:p>
        </p:txBody>
      </p:sp>
      <p:sp>
        <p:nvSpPr>
          <p:cNvPr id="56" name="Shape 56"/>
          <p:cNvSpPr/>
          <p:nvPr/>
        </p:nvSpPr>
        <p:spPr>
          <a:xfrm>
            <a:off x="8212851" y="5928359"/>
            <a:ext cx="7958298" cy="1287781"/>
          </a:xfrm>
          <a:prstGeom prst="rect">
            <a:avLst/>
          </a:prstGeom>
          <a:ln w="25400">
            <a:miter lim="400000"/>
          </a:ln>
        </p:spPr>
        <p:txBody>
          <a:bodyPr tIns="91439" bIns="91439">
            <a:spAutoFit/>
          </a:bodyPr>
          <a:lstStyle>
            <a:lvl1pPr>
              <a:defRPr sz="6600"/>
            </a:lvl1pPr>
          </a:lstStyle>
          <a:p>
            <a:pPr lvl="0">
              <a:defRPr sz="1800"/>
            </a:pPr>
            <a:r>
              <a:rPr sz="6600"/>
              <a:t>六种数据类型</a:t>
            </a:r>
            <a:endParaRPr sz="6600"/>
          </a:p>
        </p:txBody>
      </p:sp>
    </p:spTree>
  </p:cSld>
  <p:clrMapOvr>
    <a:masterClrMapping/>
  </p:clrMapOvr>
  <mc:AlternateContent xmlns:mc="http://schemas.openxmlformats.org/markup-compatibility/2006">
    <mc:Choice xmlns:p14="http://schemas.microsoft.com/office/powerpoint/2010/main" Requires="p14">
      <p:transition spd="med">
        <p14:warp dir="in"/>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p:nvPr/>
        </p:nvSpPr>
        <p:spPr>
          <a:xfrm rot="20590801">
            <a:off x="-4777798" y="1327341"/>
            <a:ext cx="16636423" cy="928795"/>
          </a:xfrm>
          <a:prstGeom prst="rect">
            <a:avLst/>
          </a:prstGeom>
          <a:solidFill>
            <a:srgbClr val="4F81BD"/>
          </a:solidFill>
          <a:ln w="25400">
            <a:miter lim="400000"/>
          </a:ln>
        </p:spPr>
        <p:txBody>
          <a:bodyPr lIns="0" tIns="0" rIns="0" bIns="0" anchor="ctr">
            <a:normAutofit/>
          </a:bodyPr>
          <a:lstStyle>
            <a:lvl1pPr>
              <a:defRPr sz="5400">
                <a:solidFill>
                  <a:srgbClr val="FFFFFF"/>
                </a:solidFill>
              </a:defRPr>
            </a:lvl1pPr>
          </a:lstStyle>
          <a:p>
            <a:pPr lvl="0">
              <a:defRPr sz="1800">
                <a:solidFill>
                  <a:srgbClr val="000000"/>
                </a:solidFill>
              </a:defRPr>
            </a:pPr>
            <a:r>
              <a:rPr sz="5400">
                <a:solidFill>
                  <a:srgbClr val="FFFFFF"/>
                </a:solidFill>
              </a:rPr>
              <a:t>类型检测</a:t>
            </a:r>
            <a:endParaRPr sz="5400">
              <a:solidFill>
                <a:srgbClr val="FFFFFF"/>
              </a:solidFill>
            </a:endParaRPr>
          </a:p>
        </p:txBody>
      </p:sp>
      <p:sp>
        <p:nvSpPr>
          <p:cNvPr id="241" name="Shape 241"/>
          <p:cNvSpPr/>
          <p:nvPr/>
        </p:nvSpPr>
        <p:spPr>
          <a:xfrm>
            <a:off x="7328547" y="3255010"/>
            <a:ext cx="9726906" cy="7205981"/>
          </a:xfrm>
          <a:prstGeom prst="rect">
            <a:avLst/>
          </a:prstGeom>
          <a:ln w="25400">
            <a:miter lim="400000"/>
          </a:ln>
        </p:spPr>
        <p:txBody>
          <a:bodyPr wrap="none" lIns="0" tIns="0" rIns="0" bIns="0">
            <a:spAutoFit/>
          </a:bodyPr>
          <a:lstStyle/>
          <a:p>
            <a:pPr lvl="0" algn="l">
              <a:lnSpc>
                <a:spcPct val="150000"/>
              </a:lnSpc>
              <a:defRPr sz="1800"/>
            </a:pPr>
            <a:r>
              <a:rPr sz="6000">
                <a:solidFill>
                  <a:srgbClr val="C0504D"/>
                </a:solidFill>
              </a:rPr>
              <a:t>typeof</a:t>
            </a:r>
            <a:endParaRPr sz="6000">
              <a:solidFill>
                <a:srgbClr val="C0504D"/>
              </a:solidFill>
            </a:endParaRPr>
          </a:p>
          <a:p>
            <a:pPr lvl="0" algn="l">
              <a:lnSpc>
                <a:spcPct val="150000"/>
              </a:lnSpc>
              <a:defRPr sz="1800"/>
            </a:pPr>
            <a:r>
              <a:rPr sz="6000">
                <a:solidFill>
                  <a:srgbClr val="C0504D"/>
                </a:solidFill>
              </a:rPr>
              <a:t>instanceof</a:t>
            </a:r>
            <a:endParaRPr sz="6000">
              <a:solidFill>
                <a:srgbClr val="C0504D"/>
              </a:solidFill>
            </a:endParaRPr>
          </a:p>
          <a:p>
            <a:pPr lvl="0" algn="l">
              <a:lnSpc>
                <a:spcPct val="150000"/>
              </a:lnSpc>
              <a:defRPr sz="1800"/>
            </a:pPr>
            <a:r>
              <a:rPr sz="6000"/>
              <a:t>Object.</a:t>
            </a:r>
            <a:r>
              <a:rPr sz="6000">
                <a:solidFill>
                  <a:srgbClr val="7C9647"/>
                </a:solidFill>
              </a:rPr>
              <a:t>prototype</a:t>
            </a:r>
            <a:r>
              <a:rPr sz="6000"/>
              <a:t>.toString</a:t>
            </a:r>
            <a:endParaRPr sz="6000"/>
          </a:p>
          <a:p>
            <a:pPr lvl="0" algn="l">
              <a:lnSpc>
                <a:spcPct val="150000"/>
              </a:lnSpc>
              <a:defRPr sz="1800"/>
            </a:pPr>
            <a:r>
              <a:rPr sz="6000">
                <a:solidFill>
                  <a:srgbClr val="C0504D"/>
                </a:solidFill>
              </a:rPr>
              <a:t>constructor</a:t>
            </a:r>
            <a:endParaRPr sz="6000">
              <a:solidFill>
                <a:srgbClr val="C0504D"/>
              </a:solidFill>
            </a:endParaRPr>
          </a:p>
          <a:p>
            <a:pPr lvl="0" algn="l">
              <a:lnSpc>
                <a:spcPct val="150000"/>
              </a:lnSpc>
              <a:defRPr sz="1800"/>
            </a:pPr>
            <a:r>
              <a:rPr sz="6000"/>
              <a:t>duck type</a:t>
            </a:r>
            <a:endParaRPr sz="6000"/>
          </a:p>
        </p:txBody>
      </p:sp>
    </p:spTree>
  </p:cSld>
  <p:clrMapOvr>
    <a:masterClrMapping/>
  </p:clrMapOvr>
  <p:transition spd="med">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p:nvPr>
            <p:ph type="title"/>
          </p:nvPr>
        </p:nvSpPr>
        <p:spPr>
          <a:xfrm>
            <a:off x="3962400" y="549276"/>
            <a:ext cx="16459200" cy="2286001"/>
          </a:xfrm>
          <a:prstGeom prst="rect">
            <a:avLst/>
          </a:prstGeom>
        </p:spPr>
        <p:txBody>
          <a:bodyPr/>
          <a:lstStyle/>
          <a:p>
            <a:pPr lvl="0">
              <a:defRPr sz="1800"/>
            </a:pPr>
            <a:r>
              <a:rPr sz="8800"/>
              <a:t>类型检测小结</a:t>
            </a:r>
            <a:endParaRPr sz="8800"/>
          </a:p>
        </p:txBody>
      </p:sp>
      <p:sp>
        <p:nvSpPr>
          <p:cNvPr id="246" name="Shape 246"/>
          <p:cNvSpPr/>
          <p:nvPr>
            <p:ph type="body" idx="1"/>
          </p:nvPr>
        </p:nvSpPr>
        <p:spPr>
          <a:xfrm>
            <a:off x="3962400" y="3144644"/>
            <a:ext cx="16459200" cy="9051926"/>
          </a:xfrm>
          <a:prstGeom prst="rect">
            <a:avLst/>
          </a:prstGeom>
        </p:spPr>
        <p:txBody>
          <a:bodyPr/>
          <a:lstStyle/>
          <a:p>
            <a:pPr marL="0" lvl="0" indent="0" defTabSz="895985">
              <a:lnSpc>
                <a:spcPct val="90000"/>
              </a:lnSpc>
              <a:spcBef>
                <a:spcPts val="600"/>
              </a:spcBef>
              <a:buSzTx/>
              <a:buNone/>
              <a:defRPr sz="1800"/>
            </a:pPr>
            <a:r>
              <a:rPr sz="5290">
                <a:solidFill>
                  <a:srgbClr val="E46C0A"/>
                </a:solidFill>
              </a:rPr>
              <a:t>typeof</a:t>
            </a:r>
            <a:endParaRPr sz="5290"/>
          </a:p>
          <a:p>
            <a:pPr marL="0" lvl="0" indent="0" defTabSz="895985">
              <a:lnSpc>
                <a:spcPct val="90000"/>
              </a:lnSpc>
              <a:spcBef>
                <a:spcPts val="600"/>
              </a:spcBef>
              <a:buSzTx/>
              <a:buNone/>
              <a:defRPr sz="1800"/>
            </a:pPr>
            <a:r>
              <a:rPr sz="5290"/>
              <a:t>适合基本类型及function检测，遇到null失效。</a:t>
            </a:r>
            <a:endParaRPr sz="5290">
              <a:solidFill>
                <a:srgbClr val="FFFFFF"/>
              </a:solidFill>
            </a:endParaRPr>
          </a:p>
          <a:p>
            <a:pPr marL="0" lvl="0" indent="0" defTabSz="895985">
              <a:lnSpc>
                <a:spcPct val="90000"/>
              </a:lnSpc>
              <a:spcBef>
                <a:spcPts val="600"/>
              </a:spcBef>
              <a:buSzTx/>
              <a:buNone/>
              <a:defRPr sz="1800"/>
            </a:pPr>
            <a:endParaRPr sz="5290">
              <a:solidFill>
                <a:srgbClr val="FFFFFF"/>
              </a:solidFill>
            </a:endParaRPr>
          </a:p>
          <a:p>
            <a:pPr marL="0" lvl="0" indent="0" defTabSz="895985">
              <a:lnSpc>
                <a:spcPct val="90000"/>
              </a:lnSpc>
              <a:spcBef>
                <a:spcPts val="600"/>
              </a:spcBef>
              <a:buSzTx/>
              <a:buNone/>
              <a:defRPr sz="1800"/>
            </a:pPr>
            <a:r>
              <a:rPr sz="5290">
                <a:solidFill>
                  <a:srgbClr val="E46C0A"/>
                </a:solidFill>
              </a:rPr>
              <a:t>[[Class]]</a:t>
            </a:r>
            <a:endParaRPr sz="5290"/>
          </a:p>
          <a:p>
            <a:pPr marL="0" lvl="0" indent="0" defTabSz="895985">
              <a:lnSpc>
                <a:spcPct val="90000"/>
              </a:lnSpc>
              <a:spcBef>
                <a:spcPts val="600"/>
              </a:spcBef>
              <a:buSzTx/>
              <a:buNone/>
              <a:defRPr sz="1800"/>
            </a:pPr>
            <a:r>
              <a:rPr sz="5290"/>
              <a:t>通过{}.toString拿到，适合内置对象和基元类型，遇到null和undefined失效</a:t>
            </a:r>
            <a:r>
              <a:rPr sz="5290">
                <a:solidFill>
                  <a:srgbClr val="A7A7A7"/>
                </a:solidFill>
              </a:rPr>
              <a:t>(IE678等返回[object Object])</a:t>
            </a:r>
            <a:r>
              <a:rPr sz="5290"/>
              <a:t>。</a:t>
            </a:r>
            <a:endParaRPr sz="5290">
              <a:solidFill>
                <a:srgbClr val="FFFFFF"/>
              </a:solidFill>
            </a:endParaRPr>
          </a:p>
          <a:p>
            <a:pPr marL="0" lvl="0" indent="0" defTabSz="895985">
              <a:lnSpc>
                <a:spcPct val="90000"/>
              </a:lnSpc>
              <a:spcBef>
                <a:spcPts val="600"/>
              </a:spcBef>
              <a:buSzTx/>
              <a:buNone/>
              <a:defRPr sz="1800"/>
            </a:pPr>
            <a:endParaRPr sz="5290">
              <a:solidFill>
                <a:srgbClr val="FFFFFF"/>
              </a:solidFill>
            </a:endParaRPr>
          </a:p>
          <a:p>
            <a:pPr marL="0" lvl="0" indent="0" defTabSz="895985">
              <a:lnSpc>
                <a:spcPct val="90000"/>
              </a:lnSpc>
              <a:spcBef>
                <a:spcPts val="600"/>
              </a:spcBef>
              <a:buSzTx/>
              <a:buNone/>
              <a:defRPr sz="1800"/>
            </a:pPr>
            <a:r>
              <a:rPr sz="5290">
                <a:solidFill>
                  <a:srgbClr val="E46C0A"/>
                </a:solidFill>
              </a:rPr>
              <a:t>instanceof</a:t>
            </a:r>
            <a:endParaRPr sz="5290"/>
          </a:p>
          <a:p>
            <a:pPr marL="0" lvl="0" indent="0" defTabSz="895985">
              <a:lnSpc>
                <a:spcPct val="90000"/>
              </a:lnSpc>
              <a:spcBef>
                <a:spcPts val="600"/>
              </a:spcBef>
              <a:buSzTx/>
              <a:buNone/>
              <a:defRPr sz="1800"/>
            </a:pPr>
            <a:r>
              <a:rPr sz="5290"/>
              <a:t>适合自定义对象，也可以用来检测原生对象，在不同iframe和window间检测时失效。</a:t>
            </a:r>
            <a:endParaRPr sz="5290"/>
          </a:p>
        </p:txBody>
      </p:sp>
    </p:spTree>
  </p:cSld>
  <p:clrMapOvr>
    <a:masterClrMapping/>
  </p:clrMapOvr>
  <p:transition spd="med">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10363381" y="6385561"/>
            <a:ext cx="666649" cy="1021079"/>
          </a:xfrm>
          <a:prstGeom prst="rect">
            <a:avLst/>
          </a:prstGeom>
          <a:ln w="25400">
            <a:miter lim="400000"/>
          </a:ln>
          <a:effectLst>
            <a:outerShdw blurRad="1270000" dist="101600" dir="5400000" rotWithShape="0">
              <a:srgbClr val="000000">
                <a:alpha val="43137"/>
              </a:srgbClr>
            </a:outerShdw>
          </a:effectLst>
        </p:spPr>
        <p:txBody>
          <a:bodyPr wrap="none" lIns="0" tIns="0" rIns="0" bIns="0">
            <a:spAutoFit/>
          </a:bodyPr>
          <a:lstStyle>
            <a:lvl1pPr>
              <a:defRPr sz="6600">
                <a:solidFill>
                  <a:srgbClr val="800080"/>
                </a:solidFill>
                <a:latin typeface="Adobe 繁黑體 Std B"/>
                <a:ea typeface="Adobe 繁黑體 Std B"/>
                <a:cs typeface="Adobe 繁黑體 Std B"/>
                <a:sym typeface="Adobe 繁黑體 Std B"/>
              </a:defRPr>
            </a:lvl1pPr>
          </a:lstStyle>
          <a:p>
            <a:pPr lvl="0">
              <a:defRPr sz="1800">
                <a:solidFill>
                  <a:srgbClr val="000000"/>
                </a:solidFill>
              </a:defRPr>
            </a:pPr>
            <a:r>
              <a:rPr sz="6600">
                <a:solidFill>
                  <a:srgbClr val="800080"/>
                </a:solidFill>
              </a:rPr>
              <a:t>5</a:t>
            </a:r>
            <a:endParaRPr sz="6600">
              <a:solidFill>
                <a:srgbClr val="800080"/>
              </a:solidFill>
            </a:endParaRPr>
          </a:p>
        </p:txBody>
      </p:sp>
      <p:sp>
        <p:nvSpPr>
          <p:cNvPr id="249" name="Shape 249"/>
          <p:cNvSpPr/>
          <p:nvPr/>
        </p:nvSpPr>
        <p:spPr>
          <a:xfrm>
            <a:off x="9097733" y="6214109"/>
            <a:ext cx="6188534" cy="1287781"/>
          </a:xfrm>
          <a:prstGeom prst="rect">
            <a:avLst/>
          </a:prstGeom>
          <a:ln w="25400">
            <a:miter lim="400000"/>
          </a:ln>
        </p:spPr>
        <p:txBody>
          <a:bodyPr lIns="0" tIns="0" rIns="0" bIns="0">
            <a:spAutoFit/>
          </a:bodyPr>
          <a:lstStyle>
            <a:lvl1pPr>
              <a:defRPr sz="6600"/>
            </a:lvl1pPr>
          </a:lstStyle>
          <a:p>
            <a:pPr lvl="0">
              <a:defRPr sz="1800"/>
            </a:pPr>
            <a:r>
              <a:rPr sz="6600"/>
              <a:t>实践</a:t>
            </a:r>
            <a:endParaRPr sz="6600"/>
          </a:p>
        </p:txBody>
      </p:sp>
    </p:spTree>
  </p:cSld>
  <p:clrMapOvr>
    <a:masterClrMapping/>
  </p:clrMapOvr>
  <p:transition spd="med">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3" name="Group 253"/>
          <p:cNvGrpSpPr/>
          <p:nvPr/>
        </p:nvGrpSpPr>
        <p:grpSpPr>
          <a:xfrm>
            <a:off x="3922881" y="9018240"/>
            <a:ext cx="7970871" cy="3672295"/>
            <a:chOff x="0" y="0"/>
            <a:chExt cx="7970870" cy="3672294"/>
          </a:xfrm>
        </p:grpSpPr>
        <p:sp>
          <p:nvSpPr>
            <p:cNvPr id="251" name="Shape 251"/>
            <p:cNvSpPr/>
            <p:nvPr/>
          </p:nvSpPr>
          <p:spPr>
            <a:xfrm>
              <a:off x="0" y="0"/>
              <a:ext cx="7970871" cy="3672295"/>
            </a:xfrm>
            <a:prstGeom prst="rect">
              <a:avLst/>
            </a:prstGeom>
            <a:solidFill>
              <a:srgbClr val="EDEDED"/>
            </a:solidFill>
            <a:ln w="12700" cap="flat">
              <a:noFill/>
              <a:miter lim="400000"/>
            </a:ln>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p>
          </p:txBody>
        </p:sp>
        <p:pic>
          <p:nvPicPr>
            <p:cNvPr id="252" name="image25.png"/>
            <p:cNvPicPr/>
            <p:nvPr/>
          </p:nvPicPr>
          <p:blipFill>
            <a:blip r:embed="rId1"/>
            <a:stretch>
              <a:fillRect/>
            </a:stretch>
          </p:blipFill>
          <p:spPr>
            <a:xfrm>
              <a:off x="0" y="0"/>
              <a:ext cx="7970871" cy="3672295"/>
            </a:xfrm>
            <a:prstGeom prst="rect">
              <a:avLst/>
            </a:prstGeom>
            <a:ln w="12700" cap="flat">
              <a:noFill/>
              <a:miter lim="400000"/>
              <a:headEnd/>
              <a:tailEnd/>
            </a:ln>
            <a:effectLst>
              <a:reflection stA="38000" endPos="40000" dir="5400000" sy="-100000" algn="bl" rotWithShape="0"/>
            </a:effectLst>
          </p:spPr>
        </p:pic>
      </p:grpSp>
      <p:sp>
        <p:nvSpPr>
          <p:cNvPr id="254" name="Shape 254"/>
          <p:cNvSpPr/>
          <p:nvPr/>
        </p:nvSpPr>
        <p:spPr>
          <a:xfrm rot="20590801">
            <a:off x="-2555176" y="528724"/>
            <a:ext cx="16636422" cy="928795"/>
          </a:xfrm>
          <a:prstGeom prst="rect">
            <a:avLst/>
          </a:prstGeom>
          <a:solidFill>
            <a:srgbClr val="4F81BD"/>
          </a:solidFill>
          <a:ln w="25400">
            <a:miter lim="400000"/>
          </a:ln>
        </p:spPr>
        <p:txBody>
          <a:bodyPr lIns="0" tIns="0" rIns="0" bIns="0" anchor="ctr">
            <a:normAutofit/>
          </a:bodyPr>
          <a:lstStyle>
            <a:lvl1pPr defTabSz="713105">
              <a:defRPr sz="4210">
                <a:solidFill>
                  <a:srgbClr val="FFFFFF"/>
                </a:solidFill>
                <a:latin typeface="Comic Sans MS" panose="030F0702030302020204"/>
                <a:ea typeface="Comic Sans MS" panose="030F0702030302020204"/>
                <a:cs typeface="Comic Sans MS" panose="030F0702030302020204"/>
                <a:sym typeface="Comic Sans MS" panose="030F0702030302020204"/>
              </a:defRPr>
            </a:lvl1pPr>
          </a:lstStyle>
          <a:p>
            <a:pPr lvl="0">
              <a:defRPr sz="1800">
                <a:solidFill>
                  <a:srgbClr val="000000"/>
                </a:solidFill>
              </a:defRPr>
            </a:pPr>
            <a:r>
              <a:rPr sz="4210">
                <a:solidFill>
                  <a:srgbClr val="FFFFFF"/>
                </a:solidFill>
              </a:rPr>
              <a:t>Practise 1</a:t>
            </a:r>
            <a:endParaRPr sz="4210">
              <a:solidFill>
                <a:srgbClr val="FFFFFF"/>
              </a:solidFill>
            </a:endParaRPr>
          </a:p>
        </p:txBody>
      </p:sp>
      <p:sp>
        <p:nvSpPr>
          <p:cNvPr id="255" name="Shape 255"/>
          <p:cNvSpPr/>
          <p:nvPr/>
        </p:nvSpPr>
        <p:spPr>
          <a:xfrm>
            <a:off x="5356736" y="3968262"/>
            <a:ext cx="13670529" cy="1127543"/>
          </a:xfrm>
          <a:prstGeom prst="rect">
            <a:avLst/>
          </a:prstGeom>
          <a:ln w="25400">
            <a:miter lim="400000"/>
          </a:ln>
        </p:spPr>
        <p:txBody>
          <a:bodyPr wrap="none" tIns="91439" bIns="91439">
            <a:spAutoFit/>
          </a:bodyPr>
          <a:lstStyle/>
          <a:p>
            <a:pPr lvl="0">
              <a:defRPr sz="1800"/>
            </a:pPr>
            <a:r>
              <a:rPr sz="5600" b="1">
                <a:latin typeface="Calibri" panose="020F0502020204030204"/>
                <a:ea typeface="Calibri" panose="020F0502020204030204"/>
                <a:cs typeface="Calibri" panose="020F0502020204030204"/>
                <a:sym typeface="Calibri" panose="020F0502020204030204"/>
              </a:rPr>
              <a:t> </a:t>
            </a:r>
            <a:r>
              <a:rPr sz="5600"/>
              <a:t>1 + </a:t>
            </a:r>
            <a:r>
              <a:rPr sz="5600">
                <a:solidFill>
                  <a:srgbClr val="C67838"/>
                </a:solidFill>
              </a:rPr>
              <a:t>‘2’</a:t>
            </a:r>
            <a:r>
              <a:rPr sz="5600"/>
              <a:t> === </a:t>
            </a:r>
            <a:r>
              <a:rPr sz="5600">
                <a:solidFill>
                  <a:srgbClr val="C67838"/>
                </a:solidFill>
              </a:rPr>
              <a:t>‘1’</a:t>
            </a:r>
            <a:r>
              <a:rPr sz="5600"/>
              <a:t> + </a:t>
            </a:r>
            <a:r>
              <a:rPr sz="5600">
                <a:solidFill>
                  <a:srgbClr val="7C9647"/>
                </a:solidFill>
              </a:rPr>
              <a:t>new</a:t>
            </a:r>
            <a:r>
              <a:rPr sz="5600"/>
              <a:t> Number(2)</a:t>
            </a:r>
            <a:endParaRPr sz="5600"/>
          </a:p>
        </p:txBody>
      </p:sp>
      <p:sp>
        <p:nvSpPr>
          <p:cNvPr id="256" name="Shape 256"/>
          <p:cNvSpPr/>
          <p:nvPr/>
        </p:nvSpPr>
        <p:spPr>
          <a:xfrm>
            <a:off x="7992192" y="2736746"/>
            <a:ext cx="8608785" cy="1122681"/>
          </a:xfrm>
          <a:prstGeom prst="rect">
            <a:avLst/>
          </a:prstGeom>
          <a:ln w="25400">
            <a:miter lim="400000"/>
          </a:ln>
        </p:spPr>
        <p:txBody>
          <a:bodyPr wrap="none" tIns="91439" bIns="91439">
            <a:spAutoFit/>
          </a:bodyPr>
          <a:lstStyle/>
          <a:p>
            <a:pPr lvl="0">
              <a:defRPr sz="1800"/>
            </a:pPr>
            <a:r>
              <a:rPr sz="5600"/>
              <a:t>1 + </a:t>
            </a:r>
            <a:r>
              <a:rPr sz="5600">
                <a:solidFill>
                  <a:srgbClr val="C67838"/>
                </a:solidFill>
              </a:rPr>
              <a:t>‘2’</a:t>
            </a:r>
            <a:r>
              <a:rPr sz="5600"/>
              <a:t> === </a:t>
            </a:r>
            <a:r>
              <a:rPr sz="5600">
                <a:solidFill>
                  <a:srgbClr val="C67838"/>
                </a:solidFill>
              </a:rPr>
              <a:t>‘1’</a:t>
            </a:r>
            <a:r>
              <a:rPr sz="5600"/>
              <a:t> + 2</a:t>
            </a:r>
            <a:endParaRPr sz="5600"/>
          </a:p>
        </p:txBody>
      </p:sp>
      <p:sp>
        <p:nvSpPr>
          <p:cNvPr id="257" name="Shape 257"/>
          <p:cNvSpPr/>
          <p:nvPr/>
        </p:nvSpPr>
        <p:spPr>
          <a:xfrm>
            <a:off x="10894667" y="357164"/>
            <a:ext cx="3927992" cy="1122681"/>
          </a:xfrm>
          <a:prstGeom prst="rect">
            <a:avLst/>
          </a:prstGeom>
          <a:ln w="25400">
            <a:miter lim="400000"/>
          </a:ln>
        </p:spPr>
        <p:txBody>
          <a:bodyPr wrap="none" tIns="91439" bIns="91439">
            <a:spAutoFit/>
          </a:bodyPr>
          <a:lstStyle/>
          <a:p>
            <a:pPr lvl="0">
              <a:defRPr sz="1800"/>
            </a:pPr>
            <a:r>
              <a:rPr sz="5600"/>
              <a:t>1 == </a:t>
            </a:r>
            <a:r>
              <a:rPr sz="5600">
                <a:solidFill>
                  <a:srgbClr val="C67838"/>
                </a:solidFill>
              </a:rPr>
              <a:t>‘1’</a:t>
            </a:r>
            <a:endParaRPr sz="5600">
              <a:solidFill>
                <a:srgbClr val="C67838"/>
              </a:solidFill>
            </a:endParaRPr>
          </a:p>
        </p:txBody>
      </p:sp>
      <p:sp>
        <p:nvSpPr>
          <p:cNvPr id="258" name="Shape 258"/>
          <p:cNvSpPr/>
          <p:nvPr/>
        </p:nvSpPr>
        <p:spPr>
          <a:xfrm>
            <a:off x="10630919" y="1546955"/>
            <a:ext cx="4455488" cy="1122681"/>
          </a:xfrm>
          <a:prstGeom prst="rect">
            <a:avLst/>
          </a:prstGeom>
          <a:ln w="25400">
            <a:miter lim="400000"/>
          </a:ln>
        </p:spPr>
        <p:txBody>
          <a:bodyPr wrap="none" tIns="91439" bIns="91439">
            <a:spAutoFit/>
          </a:bodyPr>
          <a:lstStyle/>
          <a:p>
            <a:pPr lvl="0">
              <a:defRPr sz="1800"/>
            </a:pPr>
            <a:r>
              <a:rPr sz="5600"/>
              <a:t>1 === </a:t>
            </a:r>
            <a:r>
              <a:rPr sz="5600">
                <a:solidFill>
                  <a:srgbClr val="C67838"/>
                </a:solidFill>
              </a:rPr>
              <a:t>‘1’</a:t>
            </a:r>
            <a:endParaRPr sz="5600">
              <a:solidFill>
                <a:srgbClr val="C67838"/>
              </a:solidFill>
            </a:endParaRPr>
          </a:p>
        </p:txBody>
      </p:sp>
      <p:sp>
        <p:nvSpPr>
          <p:cNvPr id="259" name="Shape 259"/>
          <p:cNvSpPr/>
          <p:nvPr/>
        </p:nvSpPr>
        <p:spPr>
          <a:xfrm>
            <a:off x="8257098" y="5116328"/>
            <a:ext cx="7869804" cy="1122681"/>
          </a:xfrm>
          <a:prstGeom prst="rect">
            <a:avLst/>
          </a:prstGeom>
          <a:ln w="25400">
            <a:miter lim="400000"/>
          </a:ln>
        </p:spPr>
        <p:txBody>
          <a:bodyPr wrap="none" tIns="91439" bIns="91439">
            <a:spAutoFit/>
          </a:bodyPr>
          <a:lstStyle/>
          <a:p>
            <a:pPr lvl="0">
              <a:defRPr sz="1800"/>
            </a:pPr>
            <a:r>
              <a:rPr sz="5600"/>
              <a:t>1 + </a:t>
            </a:r>
            <a:r>
              <a:rPr sz="5600">
                <a:solidFill>
                  <a:srgbClr val="4F81BD"/>
                </a:solidFill>
              </a:rPr>
              <a:t>true</a:t>
            </a:r>
            <a:r>
              <a:rPr sz="5600"/>
              <a:t> === </a:t>
            </a:r>
            <a:r>
              <a:rPr sz="5600">
                <a:solidFill>
                  <a:srgbClr val="4F81BD"/>
                </a:solidFill>
              </a:rPr>
              <a:t>false</a:t>
            </a:r>
            <a:r>
              <a:rPr sz="5600"/>
              <a:t> + 2</a:t>
            </a:r>
            <a:endParaRPr sz="5600"/>
          </a:p>
        </p:txBody>
      </p:sp>
      <p:sp>
        <p:nvSpPr>
          <p:cNvPr id="260" name="Shape 260"/>
          <p:cNvSpPr/>
          <p:nvPr/>
        </p:nvSpPr>
        <p:spPr>
          <a:xfrm>
            <a:off x="7524367" y="6296659"/>
            <a:ext cx="9335265" cy="1122681"/>
          </a:xfrm>
          <a:prstGeom prst="rect">
            <a:avLst/>
          </a:prstGeom>
          <a:ln w="25400">
            <a:miter lim="400000"/>
          </a:ln>
        </p:spPr>
        <p:txBody>
          <a:bodyPr wrap="none" tIns="91439" bIns="91439">
            <a:spAutoFit/>
          </a:bodyPr>
          <a:lstStyle/>
          <a:p>
            <a:pPr lvl="0">
              <a:defRPr sz="1800"/>
            </a:pPr>
            <a:r>
              <a:rPr sz="5600"/>
              <a:t>1 + </a:t>
            </a:r>
            <a:r>
              <a:rPr sz="5600">
                <a:solidFill>
                  <a:srgbClr val="4BACC6"/>
                </a:solidFill>
              </a:rPr>
              <a:t>null</a:t>
            </a:r>
            <a:r>
              <a:rPr sz="5600"/>
              <a:t> == </a:t>
            </a:r>
            <a:r>
              <a:rPr sz="5600">
                <a:solidFill>
                  <a:srgbClr val="C0504D"/>
                </a:solidFill>
              </a:rPr>
              <a:t>undefined</a:t>
            </a:r>
            <a:r>
              <a:rPr sz="5600"/>
              <a:t>  + 1</a:t>
            </a:r>
            <a:endParaRPr sz="5600"/>
          </a:p>
        </p:txBody>
      </p:sp>
      <p:sp>
        <p:nvSpPr>
          <p:cNvPr id="261" name="Shape 261"/>
          <p:cNvSpPr/>
          <p:nvPr/>
        </p:nvSpPr>
        <p:spPr>
          <a:xfrm>
            <a:off x="6896653" y="7360775"/>
            <a:ext cx="10512843" cy="1122681"/>
          </a:xfrm>
          <a:prstGeom prst="rect">
            <a:avLst/>
          </a:prstGeom>
          <a:ln w="25400">
            <a:miter lim="400000"/>
          </a:ln>
        </p:spPr>
        <p:txBody>
          <a:bodyPr wrap="none" tIns="91439" bIns="91439">
            <a:spAutoFit/>
          </a:bodyPr>
          <a:lstStyle/>
          <a:p>
            <a:pPr lvl="0">
              <a:defRPr sz="1800"/>
            </a:pPr>
            <a:r>
              <a:rPr sz="5600">
                <a:solidFill>
                  <a:srgbClr val="C67838"/>
                </a:solidFill>
              </a:rPr>
              <a:t>‘a’</a:t>
            </a:r>
            <a:r>
              <a:rPr sz="5600"/>
              <a:t> - </a:t>
            </a:r>
            <a:r>
              <a:rPr sz="5600">
                <a:solidFill>
                  <a:srgbClr val="C67838"/>
                </a:solidFill>
              </a:rPr>
              <a:t>‘b’</a:t>
            </a:r>
            <a:r>
              <a:rPr sz="5600"/>
              <a:t> == </a:t>
            </a:r>
            <a:r>
              <a:rPr sz="5600">
                <a:solidFill>
                  <a:srgbClr val="C67838"/>
                </a:solidFill>
              </a:rPr>
              <a:t>‘b’</a:t>
            </a:r>
            <a:r>
              <a:rPr sz="5600"/>
              <a:t> - </a:t>
            </a:r>
            <a:r>
              <a:rPr sz="5600">
                <a:solidFill>
                  <a:srgbClr val="C67838"/>
                </a:solidFill>
              </a:rPr>
              <a:t>‘a’</a:t>
            </a:r>
            <a:endParaRPr sz="5600">
              <a:solidFill>
                <a:srgbClr val="C67838"/>
              </a:solidFill>
            </a:endParaRPr>
          </a:p>
        </p:txBody>
      </p:sp>
      <p:grpSp>
        <p:nvGrpSpPr>
          <p:cNvPr id="264" name="Group 264"/>
          <p:cNvGrpSpPr/>
          <p:nvPr/>
        </p:nvGrpSpPr>
        <p:grpSpPr>
          <a:xfrm>
            <a:off x="12959377" y="9071519"/>
            <a:ext cx="7669881" cy="3456385"/>
            <a:chOff x="0" y="0"/>
            <a:chExt cx="7669879" cy="3456383"/>
          </a:xfrm>
        </p:grpSpPr>
        <p:sp>
          <p:nvSpPr>
            <p:cNvPr id="262" name="Shape 262"/>
            <p:cNvSpPr/>
            <p:nvPr/>
          </p:nvSpPr>
          <p:spPr>
            <a:xfrm>
              <a:off x="0" y="0"/>
              <a:ext cx="7669880" cy="3456384"/>
            </a:xfrm>
            <a:prstGeom prst="rect">
              <a:avLst/>
            </a:prstGeom>
            <a:solidFill>
              <a:srgbClr val="EDEDED"/>
            </a:solidFill>
            <a:ln w="12700" cap="flat">
              <a:noFill/>
              <a:miter lim="400000"/>
            </a:ln>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p>
          </p:txBody>
        </p:sp>
        <p:pic>
          <p:nvPicPr>
            <p:cNvPr id="263" name="image26.png"/>
            <p:cNvPicPr/>
            <p:nvPr/>
          </p:nvPicPr>
          <p:blipFill>
            <a:blip r:embed="rId2"/>
            <a:stretch>
              <a:fillRect/>
            </a:stretch>
          </p:blipFill>
          <p:spPr>
            <a:xfrm>
              <a:off x="0" y="0"/>
              <a:ext cx="7669880" cy="3456384"/>
            </a:xfrm>
            <a:prstGeom prst="rect">
              <a:avLst/>
            </a:prstGeom>
            <a:ln w="12700" cap="flat">
              <a:noFill/>
              <a:miter lim="400000"/>
              <a:headEnd/>
              <a:tailEnd/>
            </a:ln>
            <a:effectLst>
              <a:reflection stA="38000" endPos="40000" dir="5400000" sy="-100000" algn="bl" rotWithShape="0"/>
            </a:effectLst>
          </p:spPr>
        </p:pic>
      </p:grpSp>
    </p:spTree>
  </p:cSld>
  <p:clrMapOvr>
    <a:masterClrMapping/>
  </p:clrMapOvr>
  <p:transition spd="med">
    <p:dissolve/>
  </p:transition>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257"/>
                                        </p:tgtEl>
                                        <p:attrNameLst>
                                          <p:attrName>style.visibility</p:attrName>
                                        </p:attrNameLst>
                                      </p:cBhvr>
                                      <p:to>
                                        <p:strVal val="visible"/>
                                      </p:to>
                                    </p:set>
                                    <p:animEffect transition="in" filter="fade">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type="el">
                                    <p:tmAbs val="0"/>
                                  </p:iterate>
                                  <p:childTnLst>
                                    <p:set>
                                      <p:cBhvr>
                                        <p:cTn id="11" dur="indefinite" fill="hold"/>
                                        <p:tgtEl>
                                          <p:spTgt spid="258"/>
                                        </p:tgtEl>
                                        <p:attrNameLst>
                                          <p:attrName>style.visibility</p:attrName>
                                        </p:attrNameLst>
                                      </p:cBhvr>
                                      <p:to>
                                        <p:strVal val="visible"/>
                                      </p:to>
                                    </p:set>
                                    <p:animEffect transition="in" filter="fade">
                                      <p:cBhvr>
                                        <p:cTn id="12" dur="500"/>
                                        <p:tgtEl>
                                          <p:spTgt spid="2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3" nodeType="clickEffect">
                                  <p:stCondLst>
                                    <p:cond delay="0"/>
                                  </p:stCondLst>
                                  <p:iterate type="el">
                                    <p:tmAbs val="0"/>
                                  </p:iterate>
                                  <p:childTnLst>
                                    <p:set>
                                      <p:cBhvr>
                                        <p:cTn id="16" dur="indefinite" fill="hold"/>
                                        <p:tgtEl>
                                          <p:spTgt spid="256"/>
                                        </p:tgtEl>
                                        <p:attrNameLst>
                                          <p:attrName>style.visibility</p:attrName>
                                        </p:attrNameLst>
                                      </p:cBhvr>
                                      <p:to>
                                        <p:strVal val="visible"/>
                                      </p:to>
                                    </p:set>
                                    <p:animEffect transition="in" filter="fade">
                                      <p:cBhvr>
                                        <p:cTn id="17" dur="500"/>
                                        <p:tgtEl>
                                          <p:spTgt spid="2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4" nodeType="clickEffect">
                                  <p:stCondLst>
                                    <p:cond delay="0"/>
                                  </p:stCondLst>
                                  <p:iterate type="el">
                                    <p:tmAbs val="0"/>
                                  </p:iterate>
                                  <p:childTnLst>
                                    <p:set>
                                      <p:cBhvr>
                                        <p:cTn id="21" dur="indefinite" fill="hold"/>
                                        <p:tgtEl>
                                          <p:spTgt spid="255"/>
                                        </p:tgtEl>
                                        <p:attrNameLst>
                                          <p:attrName>style.visibility</p:attrName>
                                        </p:attrNameLst>
                                      </p:cBhvr>
                                      <p:to>
                                        <p:strVal val="visible"/>
                                      </p:to>
                                    </p:set>
                                    <p:animEffect transition="in" filter="fade">
                                      <p:cBhvr>
                                        <p:cTn id="22" dur="500"/>
                                        <p:tgtEl>
                                          <p:spTgt spid="2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5" nodeType="clickEffect">
                                  <p:stCondLst>
                                    <p:cond delay="0"/>
                                  </p:stCondLst>
                                  <p:iterate type="el">
                                    <p:tmAbs val="0"/>
                                  </p:iterate>
                                  <p:childTnLst>
                                    <p:set>
                                      <p:cBhvr>
                                        <p:cTn id="26" dur="indefinite" fill="hold"/>
                                        <p:tgtEl>
                                          <p:spTgt spid="259"/>
                                        </p:tgtEl>
                                        <p:attrNameLst>
                                          <p:attrName>style.visibility</p:attrName>
                                        </p:attrNameLst>
                                      </p:cBhvr>
                                      <p:to>
                                        <p:strVal val="visible"/>
                                      </p:to>
                                    </p:set>
                                    <p:animEffect transition="in" filter="fade">
                                      <p:cBhvr>
                                        <p:cTn id="27" dur="500"/>
                                        <p:tgtEl>
                                          <p:spTgt spid="2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6" nodeType="clickEffect">
                                  <p:stCondLst>
                                    <p:cond delay="0"/>
                                  </p:stCondLst>
                                  <p:iterate type="el">
                                    <p:tmAbs val="0"/>
                                  </p:iterate>
                                  <p:childTnLst>
                                    <p:set>
                                      <p:cBhvr>
                                        <p:cTn id="31" dur="indefinite" fill="hold"/>
                                        <p:tgtEl>
                                          <p:spTgt spid="260"/>
                                        </p:tgtEl>
                                        <p:attrNameLst>
                                          <p:attrName>style.visibility</p:attrName>
                                        </p:attrNameLst>
                                      </p:cBhvr>
                                      <p:to>
                                        <p:strVal val="visible"/>
                                      </p:to>
                                    </p:set>
                                    <p:animEffect transition="in" filter="fade">
                                      <p:cBhvr>
                                        <p:cTn id="32" dur="500"/>
                                        <p:tgtEl>
                                          <p:spTgt spid="26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7" nodeType="clickEffect">
                                  <p:stCondLst>
                                    <p:cond delay="0"/>
                                  </p:stCondLst>
                                  <p:iterate type="el">
                                    <p:tmAbs val="0"/>
                                  </p:iterate>
                                  <p:childTnLst>
                                    <p:set>
                                      <p:cBhvr>
                                        <p:cTn id="36" dur="indefinite" fill="hold"/>
                                        <p:tgtEl>
                                          <p:spTgt spid="261"/>
                                        </p:tgtEl>
                                        <p:attrNameLst>
                                          <p:attrName>style.visibility</p:attrName>
                                        </p:attrNameLst>
                                      </p:cBhvr>
                                      <p:to>
                                        <p:strVal val="visible"/>
                                      </p:to>
                                    </p:set>
                                    <p:animEffect transition="in" filter="fade">
                                      <p:cBhvr>
                                        <p:cTn id="37" dur="500"/>
                                        <p:tgtEl>
                                          <p:spTgt spid="26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8" nodeType="clickEffect">
                                  <p:stCondLst>
                                    <p:cond delay="0"/>
                                  </p:stCondLst>
                                  <p:iterate type="el">
                                    <p:tmAbs val="0"/>
                                  </p:iterate>
                                  <p:childTnLst>
                                    <p:set>
                                      <p:cBhvr>
                                        <p:cTn id="41" dur="indefinite" fill="hold"/>
                                        <p:tgtEl>
                                          <p:spTgt spid="253"/>
                                        </p:tgtEl>
                                        <p:attrNameLst>
                                          <p:attrName>style.visibility</p:attrName>
                                        </p:attrNameLst>
                                      </p:cBhvr>
                                      <p:to>
                                        <p:strVal val="visible"/>
                                      </p:to>
                                    </p:set>
                                    <p:animEffect transition="in" filter="fade">
                                      <p:cBhvr>
                                        <p:cTn id="42" dur="500"/>
                                        <p:tgtEl>
                                          <p:spTgt spid="25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9" nodeType="clickEffect">
                                  <p:stCondLst>
                                    <p:cond delay="0"/>
                                  </p:stCondLst>
                                  <p:iterate type="el">
                                    <p:tmAbs val="0"/>
                                  </p:iterate>
                                  <p:childTnLst>
                                    <p:set>
                                      <p:cBhvr>
                                        <p:cTn id="46" dur="indefinite" fill="hold"/>
                                        <p:tgtEl>
                                          <p:spTgt spid="264"/>
                                        </p:tgtEl>
                                        <p:attrNameLst>
                                          <p:attrName>style.visibility</p:attrName>
                                        </p:attrNameLst>
                                      </p:cBhvr>
                                      <p:to>
                                        <p:strVal val="visible"/>
                                      </p:to>
                                    </p:set>
                                    <p:animEffect transition="in" filter="fade">
                                      <p:cBhvr>
                                        <p:cTn id="47" dur="5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259" grpId="5" animBg="1" advAuto="0"/>
      <p:bldP spid="261" grpId="7" animBg="1" advAuto="0"/>
      <p:bldP spid="258" grpId="2" animBg="1" advAuto="0"/>
      <p:bldP spid="253" grpId="8" animBg="1" advAuto="0"/>
      <p:bldP spid="255" grpId="4" animBg="1" advAuto="0"/>
      <p:bldP spid="256" grpId="3" animBg="1" advAuto="0"/>
      <p:bldP spid="260" grpId="6" animBg="1" advAuto="0"/>
      <p:bldP spid="257" grpId="1" animBg="1" advAuto="0"/>
      <p:bldP spid="264" grpId="9"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p:nvPr/>
        </p:nvSpPr>
        <p:spPr>
          <a:xfrm rot="20590801">
            <a:off x="-2555176" y="528724"/>
            <a:ext cx="16636422" cy="928795"/>
          </a:xfrm>
          <a:prstGeom prst="rect">
            <a:avLst/>
          </a:prstGeom>
          <a:solidFill>
            <a:srgbClr val="4F81BD"/>
          </a:solidFill>
          <a:ln w="25400">
            <a:miter lim="400000"/>
          </a:ln>
        </p:spPr>
        <p:txBody>
          <a:bodyPr lIns="0" tIns="0" rIns="0" bIns="0" anchor="ctr">
            <a:normAutofit/>
          </a:bodyPr>
          <a:lstStyle>
            <a:lvl1pPr defTabSz="713105">
              <a:defRPr sz="4210">
                <a:solidFill>
                  <a:srgbClr val="FFFFFF"/>
                </a:solidFill>
                <a:latin typeface="Comic Sans MS" panose="030F0702030302020204"/>
                <a:ea typeface="Comic Sans MS" panose="030F0702030302020204"/>
                <a:cs typeface="Comic Sans MS" panose="030F0702030302020204"/>
                <a:sym typeface="Comic Sans MS" panose="030F0702030302020204"/>
              </a:defRPr>
            </a:lvl1pPr>
          </a:lstStyle>
          <a:p>
            <a:pPr lvl="0">
              <a:defRPr sz="1800">
                <a:solidFill>
                  <a:srgbClr val="000000"/>
                </a:solidFill>
              </a:defRPr>
            </a:pPr>
            <a:r>
              <a:rPr sz="4210">
                <a:solidFill>
                  <a:srgbClr val="FFFFFF"/>
                </a:solidFill>
              </a:rPr>
              <a:t>Practise 2</a:t>
            </a:r>
            <a:endParaRPr sz="4210">
              <a:solidFill>
                <a:srgbClr val="FFFFFF"/>
              </a:solidFill>
            </a:endParaRPr>
          </a:p>
        </p:txBody>
      </p:sp>
      <p:sp>
        <p:nvSpPr>
          <p:cNvPr id="267" name="Shape 267"/>
          <p:cNvSpPr/>
          <p:nvPr/>
        </p:nvSpPr>
        <p:spPr>
          <a:xfrm>
            <a:off x="5074623" y="5304497"/>
            <a:ext cx="12640539" cy="1122681"/>
          </a:xfrm>
          <a:prstGeom prst="rect">
            <a:avLst/>
          </a:prstGeom>
          <a:ln w="25400">
            <a:miter lim="400000"/>
          </a:ln>
        </p:spPr>
        <p:txBody>
          <a:bodyPr wrap="none" tIns="91439" bIns="91439">
            <a:spAutoFit/>
          </a:bodyPr>
          <a:lstStyle/>
          <a:p>
            <a:pPr lvl="0">
              <a:defRPr sz="1800"/>
            </a:pPr>
            <a:r>
              <a:rPr sz="5600"/>
              <a:t>{}.toString.apply(</a:t>
            </a:r>
            <a:r>
              <a:rPr sz="5600">
                <a:solidFill>
                  <a:srgbClr val="9A403E"/>
                </a:solidFill>
              </a:rPr>
              <a:t>new</a:t>
            </a:r>
            <a:r>
              <a:rPr sz="5600"/>
              <a:t> String(</a:t>
            </a:r>
            <a:r>
              <a:rPr sz="5600">
                <a:solidFill>
                  <a:srgbClr val="C67838"/>
                </a:solidFill>
              </a:rPr>
              <a:t>‘str’</a:t>
            </a:r>
            <a:r>
              <a:rPr sz="5600"/>
              <a:t>));</a:t>
            </a:r>
            <a:endParaRPr sz="5600"/>
          </a:p>
        </p:txBody>
      </p:sp>
      <p:sp>
        <p:nvSpPr>
          <p:cNvPr id="268" name="Shape 268"/>
          <p:cNvSpPr/>
          <p:nvPr/>
        </p:nvSpPr>
        <p:spPr>
          <a:xfrm>
            <a:off x="7271185" y="3943098"/>
            <a:ext cx="7868415" cy="1122681"/>
          </a:xfrm>
          <a:prstGeom prst="rect">
            <a:avLst/>
          </a:prstGeom>
          <a:ln w="25400">
            <a:miter lim="400000"/>
          </a:ln>
        </p:spPr>
        <p:txBody>
          <a:bodyPr wrap="none" tIns="91439" bIns="91439">
            <a:spAutoFit/>
          </a:bodyPr>
          <a:lstStyle/>
          <a:p>
            <a:pPr lvl="0">
              <a:defRPr sz="1800"/>
            </a:pPr>
            <a:r>
              <a:rPr sz="5600">
                <a:solidFill>
                  <a:srgbClr val="C67838"/>
                </a:solidFill>
              </a:rPr>
              <a:t>“test”</a:t>
            </a:r>
            <a:r>
              <a:rPr sz="5600"/>
              <a:t>.substring(0 ,1)</a:t>
            </a:r>
            <a:endParaRPr sz="5600"/>
          </a:p>
        </p:txBody>
      </p:sp>
      <p:sp>
        <p:nvSpPr>
          <p:cNvPr id="269" name="Shape 269"/>
          <p:cNvSpPr/>
          <p:nvPr/>
        </p:nvSpPr>
        <p:spPr>
          <a:xfrm>
            <a:off x="7277592" y="1220302"/>
            <a:ext cx="9065440" cy="1122681"/>
          </a:xfrm>
          <a:prstGeom prst="rect">
            <a:avLst/>
          </a:prstGeom>
          <a:ln w="25400">
            <a:miter lim="400000"/>
          </a:ln>
        </p:spPr>
        <p:txBody>
          <a:bodyPr wrap="none" tIns="91439" bIns="91439">
            <a:spAutoFit/>
          </a:bodyPr>
          <a:lstStyle/>
          <a:p>
            <a:pPr lvl="0">
              <a:defRPr sz="1800"/>
            </a:pPr>
            <a:r>
              <a:rPr sz="5600">
                <a:solidFill>
                  <a:srgbClr val="3F6797"/>
                </a:solidFill>
              </a:rPr>
              <a:t>typeof</a:t>
            </a:r>
            <a:r>
              <a:rPr sz="5600"/>
              <a:t>(</a:t>
            </a:r>
            <a:r>
              <a:rPr sz="5600">
                <a:solidFill>
                  <a:srgbClr val="3F6797"/>
                </a:solidFill>
              </a:rPr>
              <a:t>typeof</a:t>
            </a:r>
            <a:r>
              <a:rPr sz="5600"/>
              <a:t>(</a:t>
            </a:r>
            <a:r>
              <a:rPr sz="5600">
                <a:solidFill>
                  <a:srgbClr val="C67838"/>
                </a:solidFill>
              </a:rPr>
              <a:t>‘string’</a:t>
            </a:r>
            <a:r>
              <a:rPr sz="5600"/>
              <a:t>)) </a:t>
            </a:r>
            <a:endParaRPr sz="5600"/>
          </a:p>
        </p:txBody>
      </p:sp>
      <p:sp>
        <p:nvSpPr>
          <p:cNvPr id="270" name="Shape 270"/>
          <p:cNvSpPr/>
          <p:nvPr/>
        </p:nvSpPr>
        <p:spPr>
          <a:xfrm>
            <a:off x="7348171" y="2717192"/>
            <a:ext cx="8093443" cy="1122681"/>
          </a:xfrm>
          <a:prstGeom prst="rect">
            <a:avLst/>
          </a:prstGeom>
          <a:ln w="25400">
            <a:miter lim="400000"/>
          </a:ln>
        </p:spPr>
        <p:txBody>
          <a:bodyPr wrap="none" tIns="91439" bIns="91439">
            <a:spAutoFit/>
          </a:bodyPr>
          <a:lstStyle/>
          <a:p>
            <a:pPr lvl="0">
              <a:defRPr sz="1800"/>
            </a:pPr>
            <a:r>
              <a:rPr sz="5600"/>
              <a:t>[</a:t>
            </a:r>
            <a:r>
              <a:rPr sz="5600">
                <a:solidFill>
                  <a:srgbClr val="7C9647"/>
                </a:solidFill>
              </a:rPr>
              <a:t>null</a:t>
            </a:r>
            <a:r>
              <a:rPr sz="5600"/>
              <a:t>] </a:t>
            </a:r>
            <a:r>
              <a:rPr sz="5600">
                <a:solidFill>
                  <a:srgbClr val="3F6797"/>
                </a:solidFill>
              </a:rPr>
              <a:t>instanceof</a:t>
            </a:r>
            <a:r>
              <a:rPr sz="5600"/>
              <a:t> Object</a:t>
            </a:r>
            <a:endParaRPr sz="5600"/>
          </a:p>
        </p:txBody>
      </p:sp>
      <p:sp>
        <p:nvSpPr>
          <p:cNvPr id="271" name="Shape 271"/>
          <p:cNvSpPr/>
          <p:nvPr/>
        </p:nvSpPr>
        <p:spPr>
          <a:xfrm>
            <a:off x="7536826" y="6665895"/>
            <a:ext cx="8546972" cy="1122681"/>
          </a:xfrm>
          <a:prstGeom prst="rect">
            <a:avLst/>
          </a:prstGeom>
          <a:ln w="25400">
            <a:miter lim="400000"/>
          </a:ln>
        </p:spPr>
        <p:txBody>
          <a:bodyPr wrap="none" tIns="91439" bIns="91439">
            <a:spAutoFit/>
          </a:bodyPr>
          <a:lstStyle/>
          <a:p>
            <a:pPr lvl="0">
              <a:defRPr sz="1800"/>
            </a:pPr>
            <a:r>
              <a:rPr sz="5600"/>
              <a:t>{}.toString.apply(</a:t>
            </a:r>
            <a:r>
              <a:rPr sz="5600">
                <a:solidFill>
                  <a:srgbClr val="C67838"/>
                </a:solidFill>
              </a:rPr>
              <a:t>‘str’</a:t>
            </a:r>
            <a:r>
              <a:rPr sz="5600"/>
              <a:t>);</a:t>
            </a:r>
            <a:endParaRPr sz="5600"/>
          </a:p>
        </p:txBody>
      </p:sp>
      <p:grpSp>
        <p:nvGrpSpPr>
          <p:cNvPr id="274" name="Group 274"/>
          <p:cNvGrpSpPr/>
          <p:nvPr/>
        </p:nvGrpSpPr>
        <p:grpSpPr>
          <a:xfrm>
            <a:off x="7193165" y="8398322"/>
            <a:ext cx="8403453" cy="4333031"/>
            <a:chOff x="0" y="0"/>
            <a:chExt cx="8403452" cy="4333030"/>
          </a:xfrm>
        </p:grpSpPr>
        <p:sp>
          <p:nvSpPr>
            <p:cNvPr id="272" name="Shape 272"/>
            <p:cNvSpPr/>
            <p:nvPr/>
          </p:nvSpPr>
          <p:spPr>
            <a:xfrm>
              <a:off x="0" y="0"/>
              <a:ext cx="8403453" cy="4333031"/>
            </a:xfrm>
            <a:prstGeom prst="rect">
              <a:avLst/>
            </a:prstGeom>
            <a:solidFill>
              <a:srgbClr val="EDEDED"/>
            </a:solidFill>
            <a:ln w="12700" cap="flat">
              <a:noFill/>
              <a:miter lim="400000"/>
            </a:ln>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p>
          </p:txBody>
        </p:sp>
        <p:pic>
          <p:nvPicPr>
            <p:cNvPr id="273" name="image27.png"/>
            <p:cNvPicPr/>
            <p:nvPr/>
          </p:nvPicPr>
          <p:blipFill>
            <a:blip r:embed="rId1"/>
            <a:stretch>
              <a:fillRect/>
            </a:stretch>
          </p:blipFill>
          <p:spPr>
            <a:xfrm>
              <a:off x="0" y="0"/>
              <a:ext cx="8403453" cy="4333031"/>
            </a:xfrm>
            <a:prstGeom prst="rect">
              <a:avLst/>
            </a:prstGeom>
            <a:ln w="12700" cap="flat">
              <a:noFill/>
              <a:miter lim="400000"/>
              <a:headEnd/>
              <a:tailEnd/>
            </a:ln>
            <a:effectLst>
              <a:reflection stA="38000" endPos="40000" dir="5400000" sy="-100000" algn="bl" rotWithShape="0"/>
            </a:effectLst>
          </p:spPr>
        </p:pic>
      </p:grpSp>
    </p:spTree>
  </p:cSld>
  <p:clrMapOvr>
    <a:masterClrMapping/>
  </p:clrMapOvr>
  <p:transition spd="med">
    <p:dissolve/>
  </p:transition>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269"/>
                                        </p:tgtEl>
                                        <p:attrNameLst>
                                          <p:attrName>style.visibility</p:attrName>
                                        </p:attrNameLst>
                                      </p:cBhvr>
                                      <p:to>
                                        <p:strVal val="visible"/>
                                      </p:to>
                                    </p:set>
                                    <p:animEffect transition="in" filter="fade">
                                      <p:cBhvr>
                                        <p:cTn id="7" dur="500"/>
                                        <p:tgtEl>
                                          <p:spTgt spid="2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type="el">
                                    <p:tmAbs val="0"/>
                                  </p:iterate>
                                  <p:childTnLst>
                                    <p:set>
                                      <p:cBhvr>
                                        <p:cTn id="11" dur="indefinite" fill="hold"/>
                                        <p:tgtEl>
                                          <p:spTgt spid="270"/>
                                        </p:tgtEl>
                                        <p:attrNameLst>
                                          <p:attrName>style.visibility</p:attrName>
                                        </p:attrNameLst>
                                      </p:cBhvr>
                                      <p:to>
                                        <p:strVal val="visible"/>
                                      </p:to>
                                    </p:set>
                                    <p:animEffect transition="in" filter="fade">
                                      <p:cBhvr>
                                        <p:cTn id="12" dur="500"/>
                                        <p:tgtEl>
                                          <p:spTgt spid="2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3" nodeType="clickEffect">
                                  <p:stCondLst>
                                    <p:cond delay="0"/>
                                  </p:stCondLst>
                                  <p:iterate type="el">
                                    <p:tmAbs val="0"/>
                                  </p:iterate>
                                  <p:childTnLst>
                                    <p:set>
                                      <p:cBhvr>
                                        <p:cTn id="16" dur="indefinite" fill="hold"/>
                                        <p:tgtEl>
                                          <p:spTgt spid="268"/>
                                        </p:tgtEl>
                                        <p:attrNameLst>
                                          <p:attrName>style.visibility</p:attrName>
                                        </p:attrNameLst>
                                      </p:cBhvr>
                                      <p:to>
                                        <p:strVal val="visible"/>
                                      </p:to>
                                    </p:set>
                                    <p:animEffect transition="in" filter="fade">
                                      <p:cBhvr>
                                        <p:cTn id="17" dur="500"/>
                                        <p:tgtEl>
                                          <p:spTgt spid="2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4" nodeType="clickEffect">
                                  <p:stCondLst>
                                    <p:cond delay="0"/>
                                  </p:stCondLst>
                                  <p:iterate type="el">
                                    <p:tmAbs val="0"/>
                                  </p:iterate>
                                  <p:childTnLst>
                                    <p:set>
                                      <p:cBhvr>
                                        <p:cTn id="21" dur="indefinite" fill="hold"/>
                                        <p:tgtEl>
                                          <p:spTgt spid="267"/>
                                        </p:tgtEl>
                                        <p:attrNameLst>
                                          <p:attrName>style.visibility</p:attrName>
                                        </p:attrNameLst>
                                      </p:cBhvr>
                                      <p:to>
                                        <p:strVal val="visible"/>
                                      </p:to>
                                    </p:set>
                                    <p:animEffect transition="in" filter="fade">
                                      <p:cBhvr>
                                        <p:cTn id="22" dur="500"/>
                                        <p:tgtEl>
                                          <p:spTgt spid="26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5" nodeType="clickEffect">
                                  <p:stCondLst>
                                    <p:cond delay="0"/>
                                  </p:stCondLst>
                                  <p:iterate type="el">
                                    <p:tmAbs val="0"/>
                                  </p:iterate>
                                  <p:childTnLst>
                                    <p:set>
                                      <p:cBhvr>
                                        <p:cTn id="26" dur="indefinite" fill="hold"/>
                                        <p:tgtEl>
                                          <p:spTgt spid="271"/>
                                        </p:tgtEl>
                                        <p:attrNameLst>
                                          <p:attrName>style.visibility</p:attrName>
                                        </p:attrNameLst>
                                      </p:cBhvr>
                                      <p:to>
                                        <p:strVal val="visible"/>
                                      </p:to>
                                    </p:set>
                                    <p:animEffect transition="in" filter="fade">
                                      <p:cBhvr>
                                        <p:cTn id="27" dur="500"/>
                                        <p:tgtEl>
                                          <p:spTgt spid="2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6" nodeType="clickEffect">
                                  <p:stCondLst>
                                    <p:cond delay="0"/>
                                  </p:stCondLst>
                                  <p:iterate type="el">
                                    <p:tmAbs val="0"/>
                                  </p:iterate>
                                  <p:childTnLst>
                                    <p:set>
                                      <p:cBhvr>
                                        <p:cTn id="31" dur="indefinite" fill="hold"/>
                                        <p:tgtEl>
                                          <p:spTgt spid="274"/>
                                        </p:tgtEl>
                                        <p:attrNameLst>
                                          <p:attrName>style.visibility</p:attrName>
                                        </p:attrNameLst>
                                      </p:cBhvr>
                                      <p:to>
                                        <p:strVal val="visible"/>
                                      </p:to>
                                    </p:set>
                                    <p:animEffect transition="in" filter="fade">
                                      <p:cBhvr>
                                        <p:cTn id="32" dur="5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274" grpId="6" animBg="1" advAuto="0"/>
      <p:bldP spid="271" grpId="5" animBg="1" advAuto="0"/>
      <p:bldP spid="267" grpId="4" animBg="1" advAuto="0"/>
      <p:bldP spid="268" grpId="3" animBg="1" advAuto="0"/>
      <p:bldP spid="269" grpId="1" animBg="1" advAuto="0"/>
      <p:bldP spid="270" grpId="2"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p:nvPr/>
        </p:nvSpPr>
        <p:spPr>
          <a:xfrm>
            <a:off x="10175775" y="953343"/>
            <a:ext cx="4248471" cy="13327381"/>
          </a:xfrm>
          <a:prstGeom prst="rect">
            <a:avLst/>
          </a:prstGeom>
          <a:ln w="25400">
            <a:miter lim="400000"/>
          </a:ln>
        </p:spPr>
        <p:txBody>
          <a:bodyPr lIns="0" tIns="0" rIns="0" bIns="0">
            <a:spAutoFit/>
          </a:bodyPr>
          <a:lstStyle/>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5 – </a:t>
            </a:r>
            <a:r>
              <a:rPr sz="6400">
                <a:solidFill>
                  <a:srgbClr val="C67838"/>
                </a:solidFill>
                <a:latin typeface="Comic Sans MS" panose="030F0702030302020204"/>
                <a:ea typeface="Comic Sans MS" panose="030F0702030302020204"/>
                <a:cs typeface="Comic Sans MS" panose="030F0702030302020204"/>
                <a:sym typeface="Comic Sans MS" panose="030F0702030302020204"/>
              </a:rPr>
              <a:t>“4”</a:t>
            </a:r>
            <a:endParaRPr sz="6400">
              <a:solidFill>
                <a:srgbClr val="C67838"/>
              </a:solidFill>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5 + </a:t>
            </a:r>
            <a:r>
              <a:rPr sz="6400">
                <a:solidFill>
                  <a:srgbClr val="C67838"/>
                </a:solidFill>
                <a:latin typeface="Comic Sans MS" panose="030F0702030302020204"/>
                <a:ea typeface="Comic Sans MS" panose="030F0702030302020204"/>
                <a:cs typeface="Comic Sans MS" panose="030F0702030302020204"/>
                <a:sym typeface="Comic Sans MS" panose="030F0702030302020204"/>
              </a:rPr>
              <a:t>“4”</a:t>
            </a:r>
            <a:endParaRPr sz="6400">
              <a:solidFill>
                <a:srgbClr val="C67838"/>
              </a:solidFill>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a:t>
            </a:r>
            <a:r>
              <a:rPr sz="6400">
                <a:solidFill>
                  <a:srgbClr val="3C8A9E"/>
                </a:solidFill>
                <a:latin typeface="Comic Sans MS" panose="030F0702030302020204"/>
                <a:ea typeface="Comic Sans MS" panose="030F0702030302020204"/>
                <a:cs typeface="Comic Sans MS" panose="030F0702030302020204"/>
                <a:sym typeface="Comic Sans MS" panose="030F0702030302020204"/>
              </a:rPr>
              <a:t>true</a:t>
            </a:r>
            <a:r>
              <a:rPr sz="6400">
                <a:latin typeface="Comic Sans MS" panose="030F0702030302020204"/>
                <a:ea typeface="Comic Sans MS" panose="030F0702030302020204"/>
                <a:cs typeface="Comic Sans MS" panose="030F0702030302020204"/>
                <a:sym typeface="Comic Sans MS" panose="030F0702030302020204"/>
              </a:rPr>
              <a:t>]</a:t>
            </a:r>
            <a:endParaRPr sz="6400">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+[1]</a:t>
            </a:r>
            <a:endParaRPr sz="6400">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+[1, 2]</a:t>
            </a:r>
            <a:endParaRPr sz="6400">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7 – </a:t>
            </a:r>
            <a:r>
              <a:rPr sz="6400">
                <a:solidFill>
                  <a:srgbClr val="C67838"/>
                </a:solidFill>
                <a:latin typeface="Comic Sans MS" panose="030F0702030302020204"/>
                <a:ea typeface="Comic Sans MS" panose="030F0702030302020204"/>
                <a:cs typeface="Comic Sans MS" panose="030F0702030302020204"/>
                <a:sym typeface="Comic Sans MS" panose="030F0702030302020204"/>
              </a:rPr>
              <a:t>“a”</a:t>
            </a:r>
            <a:endParaRPr sz="6400">
              <a:solidFill>
                <a:srgbClr val="C67838"/>
              </a:solidFill>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7 / 0</a:t>
            </a:r>
            <a:endParaRPr sz="6400">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a:t>
            </a:r>
            <a:endParaRPr sz="6400">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transition spd="med">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p:nvPr/>
        </p:nvSpPr>
        <p:spPr>
          <a:xfrm>
            <a:off x="8447582" y="194310"/>
            <a:ext cx="7488836" cy="13327381"/>
          </a:xfrm>
          <a:prstGeom prst="rect">
            <a:avLst/>
          </a:prstGeom>
          <a:ln w="25400">
            <a:miter lim="400000"/>
          </a:ln>
        </p:spPr>
        <p:txBody>
          <a:bodyPr lIns="0" tIns="0" rIns="0" bIns="0">
            <a:spAutoFit/>
          </a:bodyPr>
          <a:lstStyle/>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5 + </a:t>
            </a:r>
            <a:r>
              <a:rPr sz="6400">
                <a:solidFill>
                  <a:srgbClr val="C67838"/>
                </a:solidFill>
                <a:latin typeface="Comic Sans MS" panose="030F0702030302020204"/>
                <a:ea typeface="Comic Sans MS" panose="030F0702030302020204"/>
                <a:cs typeface="Comic Sans MS" panose="030F0702030302020204"/>
                <a:sym typeface="Comic Sans MS" panose="030F0702030302020204"/>
              </a:rPr>
              <a:t>“4”</a:t>
            </a:r>
            <a:endParaRPr sz="6400">
              <a:solidFill>
                <a:srgbClr val="C67838"/>
              </a:solidFill>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5 + </a:t>
            </a:r>
            <a:r>
              <a:rPr sz="6400">
                <a:solidFill>
                  <a:srgbClr val="3C8A9E"/>
                </a:solidFill>
                <a:latin typeface="Comic Sans MS" panose="030F0702030302020204"/>
                <a:ea typeface="Comic Sans MS" panose="030F0702030302020204"/>
                <a:cs typeface="Comic Sans MS" panose="030F0702030302020204"/>
                <a:sym typeface="Comic Sans MS" panose="030F0702030302020204"/>
              </a:rPr>
              <a:t>null</a:t>
            </a:r>
            <a:endParaRPr sz="6400">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4 ==</a:t>
            </a:r>
            <a:r>
              <a:rPr sz="6400">
                <a:solidFill>
                  <a:srgbClr val="C67838"/>
                </a:solidFill>
                <a:latin typeface="Comic Sans MS" panose="030F0702030302020204"/>
                <a:ea typeface="Comic Sans MS" panose="030F0702030302020204"/>
                <a:cs typeface="Comic Sans MS" panose="030F0702030302020204"/>
                <a:sym typeface="Comic Sans MS" panose="030F0702030302020204"/>
              </a:rPr>
              <a:t> “4.00”</a:t>
            </a:r>
            <a:endParaRPr sz="6400">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4 ===</a:t>
            </a:r>
            <a:r>
              <a:rPr sz="6400">
                <a:solidFill>
                  <a:srgbClr val="C67838"/>
                </a:solidFill>
                <a:latin typeface="Comic Sans MS" panose="030F0702030302020204"/>
                <a:ea typeface="Comic Sans MS" panose="030F0702030302020204"/>
                <a:cs typeface="Comic Sans MS" panose="030F0702030302020204"/>
                <a:sym typeface="Comic Sans MS" panose="030F0702030302020204"/>
              </a:rPr>
              <a:t> “4.00”</a:t>
            </a:r>
            <a:endParaRPr sz="6400">
              <a:solidFill>
                <a:srgbClr val="C67838"/>
              </a:solidFill>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solidFill>
                  <a:srgbClr val="3C8A9E"/>
                </a:solidFill>
                <a:latin typeface="Comic Sans MS" panose="030F0702030302020204"/>
                <a:ea typeface="Comic Sans MS" panose="030F0702030302020204"/>
                <a:cs typeface="Comic Sans MS" panose="030F0702030302020204"/>
                <a:sym typeface="Comic Sans MS" panose="030F0702030302020204"/>
              </a:rPr>
              <a:t>null</a:t>
            </a:r>
            <a:r>
              <a:rPr sz="6400">
                <a:latin typeface="Comic Sans MS" panose="030F0702030302020204"/>
                <a:ea typeface="Comic Sans MS" panose="030F0702030302020204"/>
                <a:cs typeface="Comic Sans MS" panose="030F0702030302020204"/>
                <a:sym typeface="Comic Sans MS" panose="030F0702030302020204"/>
              </a:rPr>
              <a:t> == </a:t>
            </a:r>
            <a:r>
              <a:rPr sz="6400">
                <a:solidFill>
                  <a:srgbClr val="3C8A9E"/>
                </a:solidFill>
                <a:latin typeface="Comic Sans MS" panose="030F0702030302020204"/>
                <a:ea typeface="Comic Sans MS" panose="030F0702030302020204"/>
                <a:cs typeface="Comic Sans MS" panose="030F0702030302020204"/>
                <a:sym typeface="Comic Sans MS" panose="030F0702030302020204"/>
              </a:rPr>
              <a:t>undefined</a:t>
            </a:r>
            <a:endParaRPr sz="6400">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0 == </a:t>
            </a:r>
            <a:r>
              <a:rPr sz="6400">
                <a:solidFill>
                  <a:srgbClr val="3C8A9E"/>
                </a:solidFill>
                <a:latin typeface="Comic Sans MS" panose="030F0702030302020204"/>
                <a:ea typeface="Comic Sans MS" panose="030F0702030302020204"/>
                <a:cs typeface="Comic Sans MS" panose="030F0702030302020204"/>
                <a:sym typeface="Comic Sans MS" panose="030F0702030302020204"/>
              </a:rPr>
              <a:t>false</a:t>
            </a:r>
            <a:endParaRPr sz="6400">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latin typeface="Comic Sans MS" panose="030F0702030302020204"/>
                <a:ea typeface="Comic Sans MS" panose="030F0702030302020204"/>
                <a:cs typeface="Comic Sans MS" panose="030F0702030302020204"/>
                <a:sym typeface="Comic Sans MS" panose="030F0702030302020204"/>
              </a:rPr>
              <a:t>0 == </a:t>
            </a:r>
            <a:r>
              <a:rPr sz="6400">
                <a:solidFill>
                  <a:srgbClr val="3C8A9E"/>
                </a:solidFill>
                <a:latin typeface="Comic Sans MS" panose="030F0702030302020204"/>
                <a:ea typeface="Comic Sans MS" panose="030F0702030302020204"/>
                <a:cs typeface="Comic Sans MS" panose="030F0702030302020204"/>
                <a:sym typeface="Comic Sans MS" panose="030F0702030302020204"/>
              </a:rPr>
              <a:t>null</a:t>
            </a:r>
            <a:endParaRPr sz="6400">
              <a:latin typeface="Comic Sans MS" panose="030F0702030302020204"/>
              <a:ea typeface="Comic Sans MS" panose="030F0702030302020204"/>
              <a:cs typeface="Comic Sans MS" panose="030F0702030302020204"/>
              <a:sym typeface="Comic Sans MS" panose="030F0702030302020204"/>
            </a:endParaRPr>
          </a:p>
          <a:p>
            <a:pPr lvl="0">
              <a:lnSpc>
                <a:spcPct val="150000"/>
              </a:lnSpc>
              <a:defRPr sz="1800"/>
            </a:pPr>
            <a:r>
              <a:rPr sz="6400">
                <a:solidFill>
                  <a:srgbClr val="3C8A9E"/>
                </a:solidFill>
                <a:latin typeface="Comic Sans MS" panose="030F0702030302020204"/>
                <a:ea typeface="Comic Sans MS" panose="030F0702030302020204"/>
                <a:cs typeface="Comic Sans MS" panose="030F0702030302020204"/>
                <a:sym typeface="Comic Sans MS" panose="030F0702030302020204"/>
              </a:rPr>
              <a:t>null</a:t>
            </a:r>
            <a:r>
              <a:rPr sz="6400">
                <a:latin typeface="Comic Sans MS" panose="030F0702030302020204"/>
                <a:ea typeface="Comic Sans MS" panose="030F0702030302020204"/>
                <a:cs typeface="Comic Sans MS" panose="030F0702030302020204"/>
                <a:sym typeface="Comic Sans MS" panose="030F0702030302020204"/>
              </a:rPr>
              <a:t> == </a:t>
            </a:r>
            <a:r>
              <a:rPr sz="6400">
                <a:solidFill>
                  <a:srgbClr val="3C8A9E"/>
                </a:solidFill>
                <a:latin typeface="Comic Sans MS" panose="030F0702030302020204"/>
                <a:ea typeface="Comic Sans MS" panose="030F0702030302020204"/>
                <a:cs typeface="Comic Sans MS" panose="030F0702030302020204"/>
                <a:sym typeface="Comic Sans MS" panose="030F0702030302020204"/>
              </a:rPr>
              <a:t>false</a:t>
            </a:r>
            <a:endParaRPr sz="6400">
              <a:solidFill>
                <a:srgbClr val="3C8A9E"/>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transition spd="med">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hape 284"/>
          <p:cNvSpPr/>
          <p:nvPr/>
        </p:nvSpPr>
        <p:spPr>
          <a:xfrm>
            <a:off x="10749309" y="6214109"/>
            <a:ext cx="2885382" cy="1287781"/>
          </a:xfrm>
          <a:prstGeom prst="rect">
            <a:avLst/>
          </a:prstGeom>
          <a:ln w="25400">
            <a:miter lim="400000"/>
          </a:ln>
        </p:spPr>
        <p:txBody>
          <a:bodyPr tIns="91439" bIns="91439">
            <a:spAutoFit/>
          </a:bodyPr>
          <a:lstStyle>
            <a:lvl1pPr>
              <a:defRPr sz="6600"/>
            </a:lvl1pPr>
          </a:lstStyle>
          <a:p>
            <a:pPr lvl="0">
              <a:defRPr sz="1800"/>
            </a:pPr>
            <a:r>
              <a:rPr sz="6600"/>
              <a:t>谢谢</a:t>
            </a:r>
            <a:endParaRPr sz="6600"/>
          </a:p>
        </p:txBody>
      </p:sp>
    </p:spTree>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p:nvPr>
            <p:ph type="body" idx="1"/>
          </p:nvPr>
        </p:nvSpPr>
        <p:spPr>
          <a:xfrm>
            <a:off x="9733384" y="2275831"/>
            <a:ext cx="4917233" cy="1209329"/>
          </a:xfrm>
          <a:prstGeom prst="rect">
            <a:avLst/>
          </a:prstGeom>
        </p:spPr>
        <p:txBody>
          <a:bodyPr/>
          <a:lstStyle/>
          <a:p>
            <a:pPr marL="0" lvl="0" indent="0" defTabSz="813435">
              <a:spcBef>
                <a:spcPts val="600"/>
              </a:spcBef>
              <a:buSzTx/>
              <a:buNone/>
              <a:defRPr sz="1800"/>
            </a:pPr>
            <a:r>
              <a:rPr sz="5695">
                <a:solidFill>
                  <a:srgbClr val="0096FF"/>
                </a:solidFill>
              </a:rPr>
              <a:t>var</a:t>
            </a:r>
            <a:r>
              <a:rPr sz="5695"/>
              <a:t> num = </a:t>
            </a:r>
            <a:r>
              <a:rPr sz="5695">
                <a:solidFill>
                  <a:srgbClr val="9437FF"/>
                </a:solidFill>
              </a:rPr>
              <a:t>32</a:t>
            </a:r>
            <a:r>
              <a:rPr sz="5695"/>
              <a:t>;</a:t>
            </a:r>
            <a:endParaRPr sz="5695"/>
          </a:p>
        </p:txBody>
      </p:sp>
      <p:sp>
        <p:nvSpPr>
          <p:cNvPr id="59" name="Shape 59"/>
          <p:cNvSpPr/>
          <p:nvPr/>
        </p:nvSpPr>
        <p:spPr>
          <a:xfrm>
            <a:off x="8655603" y="4033751"/>
            <a:ext cx="7529993" cy="1440161"/>
          </a:xfrm>
          <a:prstGeom prst="rect">
            <a:avLst/>
          </a:prstGeom>
          <a:ln w="25400">
            <a:miter lim="400000"/>
          </a:ln>
        </p:spPr>
        <p:txBody>
          <a:bodyPr lIns="0" tIns="0" rIns="0" bIns="0">
            <a:normAutofit/>
          </a:bodyPr>
          <a:lstStyle/>
          <a:p>
            <a:pPr lvl="0" defTabSz="749300">
              <a:spcBef>
                <a:spcPts val="500"/>
              </a:spcBef>
              <a:defRPr sz="1800"/>
            </a:pPr>
            <a:r>
              <a:rPr sz="4755"/>
              <a:t>num = </a:t>
            </a:r>
            <a:r>
              <a:rPr sz="4755">
                <a:solidFill>
                  <a:srgbClr val="FF9300"/>
                </a:solidFill>
              </a:rPr>
              <a:t>“this is a string”</a:t>
            </a:r>
            <a:r>
              <a:rPr sz="4755"/>
              <a:t>;</a:t>
            </a:r>
            <a:endParaRPr sz="4755"/>
          </a:p>
        </p:txBody>
      </p:sp>
      <p:sp>
        <p:nvSpPr>
          <p:cNvPr id="60" name="Shape 60"/>
          <p:cNvSpPr/>
          <p:nvPr/>
        </p:nvSpPr>
        <p:spPr>
          <a:xfrm rot="20590801">
            <a:off x="-4559804" y="1114562"/>
            <a:ext cx="16636422" cy="928795"/>
          </a:xfrm>
          <a:prstGeom prst="rect">
            <a:avLst/>
          </a:prstGeom>
          <a:solidFill>
            <a:srgbClr val="4F81BD"/>
          </a:solidFill>
          <a:ln w="25400">
            <a:miter lim="400000"/>
          </a:ln>
        </p:spPr>
        <p:txBody>
          <a:bodyPr lIns="0" tIns="0" rIns="0" bIns="0" anchor="ctr">
            <a:normAutofit/>
          </a:bodyPr>
          <a:lstStyle>
            <a:lvl1pPr defTabSz="667385">
              <a:defRPr sz="4380">
                <a:solidFill>
                  <a:srgbClr val="FFFFFF"/>
                </a:solidFill>
              </a:defRPr>
            </a:lvl1pPr>
          </a:lstStyle>
          <a:p>
            <a:pPr lvl="0">
              <a:defRPr sz="1800">
                <a:solidFill>
                  <a:srgbClr val="000000"/>
                </a:solidFill>
              </a:defRPr>
            </a:pPr>
            <a:r>
              <a:rPr sz="4380">
                <a:solidFill>
                  <a:srgbClr val="FFFFFF"/>
                </a:solidFill>
              </a:rPr>
              <a:t>弱类型特性</a:t>
            </a:r>
            <a:endParaRPr sz="4380">
              <a:solidFill>
                <a:srgbClr val="FFFFFF"/>
              </a:solidFill>
            </a:endParaRPr>
          </a:p>
        </p:txBody>
      </p:sp>
      <p:sp>
        <p:nvSpPr>
          <p:cNvPr id="61" name="Shape 61"/>
          <p:cNvSpPr/>
          <p:nvPr/>
        </p:nvSpPr>
        <p:spPr>
          <a:xfrm>
            <a:off x="8427003" y="6022504"/>
            <a:ext cx="7529993" cy="1440161"/>
          </a:xfrm>
          <a:prstGeom prst="rect">
            <a:avLst/>
          </a:prstGeom>
          <a:ln w="25400">
            <a:miter lim="400000"/>
          </a:ln>
        </p:spPr>
        <p:txBody>
          <a:bodyPr lIns="0" tIns="0" rIns="0" bIns="0">
            <a:normAutofit/>
          </a:bodyPr>
          <a:lstStyle/>
          <a:p>
            <a:pPr lvl="0">
              <a:lnSpc>
                <a:spcPct val="100000"/>
              </a:lnSpc>
              <a:spcBef>
                <a:spcPts val="700"/>
              </a:spcBef>
              <a:buFont typeface="Arial" panose="020B0604020202020204"/>
              <a:defRPr sz="1800"/>
            </a:pPr>
            <a:r>
              <a:rPr sz="6400">
                <a:solidFill>
                  <a:srgbClr val="9437FF"/>
                </a:solidFill>
              </a:rPr>
              <a:t>32 </a:t>
            </a:r>
            <a:r>
              <a:rPr sz="6400"/>
              <a:t>+</a:t>
            </a:r>
            <a:r>
              <a:rPr sz="6400">
                <a:solidFill>
                  <a:srgbClr val="9437FF"/>
                </a:solidFill>
              </a:rPr>
              <a:t> 32</a:t>
            </a:r>
            <a:endParaRPr sz="6400">
              <a:solidFill>
                <a:srgbClr val="9437FF"/>
              </a:solidFill>
            </a:endParaRPr>
          </a:p>
        </p:txBody>
      </p:sp>
      <p:sp>
        <p:nvSpPr>
          <p:cNvPr id="62" name="Shape 62"/>
          <p:cNvSpPr/>
          <p:nvPr/>
        </p:nvSpPr>
        <p:spPr>
          <a:xfrm>
            <a:off x="7995203" y="8011256"/>
            <a:ext cx="7529993" cy="1440161"/>
          </a:xfrm>
          <a:prstGeom prst="rect">
            <a:avLst/>
          </a:prstGeom>
          <a:ln w="25400">
            <a:miter lim="400000"/>
          </a:ln>
        </p:spPr>
        <p:txBody>
          <a:bodyPr lIns="0" tIns="0" rIns="0" bIns="0">
            <a:normAutofit/>
          </a:bodyPr>
          <a:lstStyle/>
          <a:p>
            <a:pPr lvl="0">
              <a:lnSpc>
                <a:spcPct val="100000"/>
              </a:lnSpc>
              <a:spcBef>
                <a:spcPts val="700"/>
              </a:spcBef>
              <a:buFont typeface="Arial" panose="020B0604020202020204"/>
              <a:defRPr sz="1800"/>
            </a:pPr>
            <a:r>
              <a:rPr sz="6400">
                <a:solidFill>
                  <a:srgbClr val="FF9300"/>
                </a:solidFill>
              </a:rPr>
              <a:t>“32”</a:t>
            </a:r>
            <a:r>
              <a:rPr sz="6400"/>
              <a:t>+  </a:t>
            </a:r>
            <a:r>
              <a:rPr sz="6400">
                <a:solidFill>
                  <a:srgbClr val="9437FF"/>
                </a:solidFill>
              </a:rPr>
              <a:t> 32</a:t>
            </a:r>
            <a:endParaRPr sz="6400">
              <a:solidFill>
                <a:srgbClr val="9437FF"/>
              </a:solidFill>
            </a:endParaRPr>
          </a:p>
        </p:txBody>
      </p:sp>
      <p:sp>
        <p:nvSpPr>
          <p:cNvPr id="63" name="Shape 63"/>
          <p:cNvSpPr/>
          <p:nvPr/>
        </p:nvSpPr>
        <p:spPr>
          <a:xfrm>
            <a:off x="7995203" y="10000008"/>
            <a:ext cx="7529993" cy="1440162"/>
          </a:xfrm>
          <a:prstGeom prst="rect">
            <a:avLst/>
          </a:prstGeom>
          <a:ln w="25400">
            <a:miter lim="400000"/>
          </a:ln>
        </p:spPr>
        <p:txBody>
          <a:bodyPr lIns="0" tIns="0" rIns="0" bIns="0">
            <a:normAutofit/>
          </a:bodyPr>
          <a:lstStyle/>
          <a:p>
            <a:pPr lvl="0">
              <a:lnSpc>
                <a:spcPct val="100000"/>
              </a:lnSpc>
              <a:spcBef>
                <a:spcPts val="700"/>
              </a:spcBef>
              <a:buFont typeface="Arial" panose="020B0604020202020204"/>
              <a:defRPr sz="1800"/>
            </a:pPr>
            <a:r>
              <a:rPr sz="6400">
                <a:solidFill>
                  <a:srgbClr val="FF9300"/>
                </a:solidFill>
              </a:rPr>
              <a:t>“32”</a:t>
            </a:r>
            <a:r>
              <a:rPr sz="6400"/>
              <a:t> -</a:t>
            </a:r>
            <a:r>
              <a:rPr sz="6400">
                <a:solidFill>
                  <a:srgbClr val="9437FF"/>
                </a:solidFill>
              </a:rPr>
              <a:t>   32</a:t>
            </a:r>
            <a:endParaRPr sz="6400">
              <a:solidFill>
                <a:srgbClr val="9437FF"/>
              </a:solidFill>
            </a:endParaRPr>
          </a:p>
        </p:txBody>
      </p:sp>
      <p:sp>
        <p:nvSpPr>
          <p:cNvPr id="64" name="Shape 64"/>
          <p:cNvSpPr/>
          <p:nvPr/>
        </p:nvSpPr>
        <p:spPr>
          <a:xfrm>
            <a:off x="15807687" y="6137919"/>
            <a:ext cx="4351025" cy="1440161"/>
          </a:xfrm>
          <a:prstGeom prst="rect">
            <a:avLst/>
          </a:prstGeom>
          <a:ln w="25400">
            <a:miter lim="400000"/>
          </a:ln>
        </p:spPr>
        <p:txBody>
          <a:bodyPr lIns="0" tIns="0" rIns="0" bIns="0">
            <a:normAutofit/>
          </a:bodyPr>
          <a:lstStyle>
            <a:lvl1pPr algn="l">
              <a:lnSpc>
                <a:spcPct val="100000"/>
              </a:lnSpc>
              <a:spcBef>
                <a:spcPts val="700"/>
              </a:spcBef>
              <a:buFont typeface="Arial" panose="020B0604020202020204"/>
              <a:defRPr sz="6400">
                <a:solidFill>
                  <a:srgbClr val="008F00"/>
                </a:solidFill>
              </a:defRPr>
            </a:lvl1pPr>
          </a:lstStyle>
          <a:p>
            <a:pPr lvl="0">
              <a:defRPr sz="1800">
                <a:solidFill>
                  <a:srgbClr val="000000"/>
                </a:solidFill>
              </a:defRPr>
            </a:pPr>
            <a:r>
              <a:rPr sz="6400">
                <a:solidFill>
                  <a:srgbClr val="008F00"/>
                </a:solidFill>
              </a:rPr>
              <a:t>//    64</a:t>
            </a:r>
            <a:endParaRPr sz="6400">
              <a:solidFill>
                <a:srgbClr val="008F00"/>
              </a:solidFill>
            </a:endParaRPr>
          </a:p>
        </p:txBody>
      </p:sp>
      <p:sp>
        <p:nvSpPr>
          <p:cNvPr id="65" name="Shape 65"/>
          <p:cNvSpPr/>
          <p:nvPr/>
        </p:nvSpPr>
        <p:spPr>
          <a:xfrm>
            <a:off x="15531543" y="8147766"/>
            <a:ext cx="4903312" cy="1262381"/>
          </a:xfrm>
          <a:prstGeom prst="rect">
            <a:avLst/>
          </a:prstGeom>
          <a:ln w="25400">
            <a:miter lim="400000"/>
          </a:ln>
        </p:spPr>
        <p:txBody>
          <a:bodyPr wrap="none" tIns="91439" bIns="91439">
            <a:spAutoFit/>
          </a:bodyPr>
          <a:lstStyle/>
          <a:p>
            <a:pPr lvl="0" algn="l">
              <a:lnSpc>
                <a:spcPct val="100000"/>
              </a:lnSpc>
              <a:spcBef>
                <a:spcPts val="700"/>
              </a:spcBef>
              <a:buFont typeface="Arial" panose="020B0604020202020204"/>
              <a:defRPr sz="1800"/>
            </a:pPr>
            <a:r>
              <a:rPr sz="6400">
                <a:solidFill>
                  <a:srgbClr val="9437FF"/>
                </a:solidFill>
              </a:rPr>
              <a:t> </a:t>
            </a:r>
            <a:r>
              <a:rPr sz="6400">
                <a:solidFill>
                  <a:srgbClr val="008F00"/>
                </a:solidFill>
              </a:rPr>
              <a:t>// “3232”</a:t>
            </a:r>
            <a:endParaRPr sz="6400">
              <a:solidFill>
                <a:srgbClr val="008F00"/>
              </a:solidFill>
            </a:endParaRPr>
          </a:p>
        </p:txBody>
      </p:sp>
      <p:sp>
        <p:nvSpPr>
          <p:cNvPr id="66" name="Shape 66"/>
          <p:cNvSpPr/>
          <p:nvPr/>
        </p:nvSpPr>
        <p:spPr>
          <a:xfrm>
            <a:off x="15771707" y="10095248"/>
            <a:ext cx="2569290" cy="1262381"/>
          </a:xfrm>
          <a:prstGeom prst="rect">
            <a:avLst/>
          </a:prstGeom>
          <a:ln w="25400">
            <a:miter lim="400000"/>
          </a:ln>
        </p:spPr>
        <p:txBody>
          <a:bodyPr wrap="none" tIns="91439" bIns="91439">
            <a:spAutoFit/>
          </a:bodyPr>
          <a:lstStyle>
            <a:lvl1pPr algn="l">
              <a:lnSpc>
                <a:spcPct val="100000"/>
              </a:lnSpc>
              <a:spcBef>
                <a:spcPts val="700"/>
              </a:spcBef>
              <a:buFont typeface="Arial" panose="020B0604020202020204"/>
              <a:defRPr sz="6400">
                <a:solidFill>
                  <a:srgbClr val="008F00"/>
                </a:solidFill>
              </a:defRPr>
            </a:lvl1pPr>
          </a:lstStyle>
          <a:p>
            <a:pPr lvl="0">
              <a:defRPr sz="1800">
                <a:solidFill>
                  <a:srgbClr val="000000"/>
                </a:solidFill>
              </a:defRPr>
            </a:pPr>
            <a:r>
              <a:rPr sz="6400">
                <a:solidFill>
                  <a:srgbClr val="008F00"/>
                </a:solidFill>
              </a:rPr>
              <a:t>//     0</a:t>
            </a:r>
            <a:endParaRPr sz="6400">
              <a:solidFill>
                <a:srgbClr val="008F00"/>
              </a:solidFill>
            </a:endParaRPr>
          </a:p>
        </p:txBody>
      </p:sp>
    </p:spTree>
  </p:cSld>
  <p:clrMapOvr>
    <a:masterClrMapping/>
  </p:clrMapOvr>
  <p:transition spd="med">
    <p:dissolve/>
  </p:transition>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3" presetClass="entr" presetSubtype="5" fill="hold" grpId="1" nodeType="clickEffect">
                                  <p:stCondLst>
                                    <p:cond delay="0"/>
                                  </p:stCondLst>
                                  <p:iterate type="el">
                                    <p:tmAbs val="0"/>
                                  </p:iterate>
                                  <p:childTnLst>
                                    <p:set>
                                      <p:cBhvr>
                                        <p:cTn id="6" dur="indefinite" fill="hold"/>
                                        <p:tgtEl>
                                          <p:spTgt spid="58"/>
                                        </p:tgtEl>
                                        <p:attrNameLst>
                                          <p:attrName>style.visibility</p:attrName>
                                        </p:attrNameLst>
                                      </p:cBhvr>
                                      <p:to>
                                        <p:strVal val="visible"/>
                                      </p:to>
                                    </p:set>
                                    <p:animEffect transition="in" filter="blinds(vertical)">
                                      <p:cBhvr>
                                        <p:cTn id="7" dur="10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2" nodeType="clickEffect">
                                  <p:stCondLst>
                                    <p:cond delay="0"/>
                                  </p:stCondLst>
                                  <p:iterate type="el">
                                    <p:tmAbs val="0"/>
                                  </p:iterate>
                                  <p:childTnLst>
                                    <p:set>
                                      <p:cBhvr>
                                        <p:cTn id="11" dur="indefinite" fill="hold"/>
                                        <p:tgtEl>
                                          <p:spTgt spid="59"/>
                                        </p:tgtEl>
                                        <p:attrNameLst>
                                          <p:attrName>style.visibility</p:attrName>
                                        </p:attrNameLst>
                                      </p:cBhvr>
                                      <p:to>
                                        <p:strVal val="visible"/>
                                      </p:to>
                                    </p:set>
                                    <p:animEffect transition="in" filter="blinds(vertical)">
                                      <p:cBhvr>
                                        <p:cTn id="12" dur="10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3" nodeType="clickEffect">
                                  <p:stCondLst>
                                    <p:cond delay="0"/>
                                  </p:stCondLst>
                                  <p:iterate type="el">
                                    <p:tmAbs val="0"/>
                                  </p:iterate>
                                  <p:childTnLst>
                                    <p:set>
                                      <p:cBhvr>
                                        <p:cTn id="16" dur="indefinite" fill="hold"/>
                                        <p:tgtEl>
                                          <p:spTgt spid="61"/>
                                        </p:tgtEl>
                                        <p:attrNameLst>
                                          <p:attrName>style.visibility</p:attrName>
                                        </p:attrNameLst>
                                      </p:cBhvr>
                                      <p:to>
                                        <p:strVal val="visible"/>
                                      </p:to>
                                    </p:set>
                                    <p:animEffect transition="in" filter="blinds(vertical)">
                                      <p:cBhvr>
                                        <p:cTn id="17" dur="10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4" nodeType="clickEffect">
                                  <p:stCondLst>
                                    <p:cond delay="0"/>
                                  </p:stCondLst>
                                  <p:iterate type="el">
                                    <p:tmAbs val="0"/>
                                  </p:iterate>
                                  <p:childTnLst>
                                    <p:set>
                                      <p:cBhvr>
                                        <p:cTn id="21" dur="indefinite" fill="hold"/>
                                        <p:tgtEl>
                                          <p:spTgt spid="64"/>
                                        </p:tgtEl>
                                        <p:attrNameLst>
                                          <p:attrName>style.visibility</p:attrName>
                                        </p:attrNameLst>
                                      </p:cBhvr>
                                      <p:to>
                                        <p:strVal val="visible"/>
                                      </p:to>
                                    </p:set>
                                    <p:animEffect transition="in" filter="blinds(vertical)">
                                      <p:cBhvr>
                                        <p:cTn id="22" dur="10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5" nodeType="clickEffect">
                                  <p:stCondLst>
                                    <p:cond delay="0"/>
                                  </p:stCondLst>
                                  <p:iterate type="el">
                                    <p:tmAbs val="0"/>
                                  </p:iterate>
                                  <p:childTnLst>
                                    <p:set>
                                      <p:cBhvr>
                                        <p:cTn id="26" dur="indefinite" fill="hold"/>
                                        <p:tgtEl>
                                          <p:spTgt spid="62"/>
                                        </p:tgtEl>
                                        <p:attrNameLst>
                                          <p:attrName>style.visibility</p:attrName>
                                        </p:attrNameLst>
                                      </p:cBhvr>
                                      <p:to>
                                        <p:strVal val="visible"/>
                                      </p:to>
                                    </p:set>
                                    <p:animEffect transition="in" filter="blinds(vertical)">
                                      <p:cBhvr>
                                        <p:cTn id="27" dur="10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6" nodeType="clickEffect">
                                  <p:stCondLst>
                                    <p:cond delay="0"/>
                                  </p:stCondLst>
                                  <p:iterate type="el">
                                    <p:tmAbs val="0"/>
                                  </p:iterate>
                                  <p:childTnLst>
                                    <p:set>
                                      <p:cBhvr>
                                        <p:cTn id="31" dur="indefinite" fill="hold"/>
                                        <p:tgtEl>
                                          <p:spTgt spid="65"/>
                                        </p:tgtEl>
                                        <p:attrNameLst>
                                          <p:attrName>style.visibility</p:attrName>
                                        </p:attrNameLst>
                                      </p:cBhvr>
                                      <p:to>
                                        <p:strVal val="visible"/>
                                      </p:to>
                                    </p:set>
                                    <p:animEffect transition="in" filter="blinds(vertical)">
                                      <p:cBhvr>
                                        <p:cTn id="32" dur="10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7" nodeType="clickEffect">
                                  <p:stCondLst>
                                    <p:cond delay="0"/>
                                  </p:stCondLst>
                                  <p:iterate type="el">
                                    <p:tmAbs val="0"/>
                                  </p:iterate>
                                  <p:childTnLst>
                                    <p:set>
                                      <p:cBhvr>
                                        <p:cTn id="36" dur="indefinite" fill="hold"/>
                                        <p:tgtEl>
                                          <p:spTgt spid="63"/>
                                        </p:tgtEl>
                                        <p:attrNameLst>
                                          <p:attrName>style.visibility</p:attrName>
                                        </p:attrNameLst>
                                      </p:cBhvr>
                                      <p:to>
                                        <p:strVal val="visible"/>
                                      </p:to>
                                    </p:set>
                                    <p:animEffect transition="in" filter="blinds(vertical)">
                                      <p:cBhvr>
                                        <p:cTn id="37" dur="10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8" nodeType="clickEffect">
                                  <p:stCondLst>
                                    <p:cond delay="0"/>
                                  </p:stCondLst>
                                  <p:iterate type="el">
                                    <p:tmAbs val="0"/>
                                  </p:iterate>
                                  <p:childTnLst>
                                    <p:set>
                                      <p:cBhvr>
                                        <p:cTn id="41" dur="indefinite" fill="hold"/>
                                        <p:tgtEl>
                                          <p:spTgt spid="66"/>
                                        </p:tgtEl>
                                        <p:attrNameLst>
                                          <p:attrName>style.visibility</p:attrName>
                                        </p:attrNameLst>
                                      </p:cBhvr>
                                      <p:to>
                                        <p:strVal val="visible"/>
                                      </p:to>
                                    </p:set>
                                    <p:animEffect transition="in" filter="blinds(vertical)">
                                      <p:cBhvr>
                                        <p:cTn id="42"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66" grpId="8" animBg="1" advAuto="0"/>
      <p:bldP spid="59" grpId="2" animBg="1" advAuto="0"/>
      <p:bldP spid="61" grpId="3" animBg="1" advAuto="0"/>
      <p:bldP spid="63" grpId="7" animBg="1" advAuto="0"/>
      <p:bldP spid="62" grpId="5" animBg="1" advAuto="0"/>
      <p:bldP spid="65" grpId="6" animBg="1" advAuto="0"/>
      <p:bldP spid="58" grpId="1" animBg="1" advAuto="0"/>
      <p:bldP spid="64" grpId="4"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0067765" y="4669317"/>
            <a:ext cx="4248471" cy="5148581"/>
          </a:xfrm>
          <a:prstGeom prst="rect">
            <a:avLst/>
          </a:prstGeom>
          <a:ln w="25400">
            <a:miter lim="400000"/>
          </a:ln>
        </p:spPr>
        <p:txBody>
          <a:bodyPr tIns="91439" bIns="91439">
            <a:spAutoFit/>
          </a:bodyPr>
          <a:lstStyle/>
          <a:p>
            <a:pPr lvl="0">
              <a:defRPr sz="1800"/>
            </a:pPr>
            <a:r>
              <a:rPr sz="6400"/>
              <a:t>number</a:t>
            </a:r>
            <a:endParaRPr sz="6400"/>
          </a:p>
          <a:p>
            <a:pPr lvl="0">
              <a:defRPr sz="1800"/>
            </a:pPr>
            <a:r>
              <a:rPr sz="6400"/>
              <a:t>string</a:t>
            </a:r>
            <a:endParaRPr sz="6400"/>
          </a:p>
          <a:p>
            <a:pPr lvl="0">
              <a:defRPr sz="1800"/>
            </a:pPr>
            <a:r>
              <a:rPr sz="6400"/>
              <a:t>boolean</a:t>
            </a:r>
            <a:endParaRPr sz="6400"/>
          </a:p>
          <a:p>
            <a:pPr lvl="0">
              <a:defRPr sz="1800"/>
            </a:pPr>
            <a:r>
              <a:rPr sz="6400"/>
              <a:t>null</a:t>
            </a:r>
            <a:endParaRPr sz="6400"/>
          </a:p>
          <a:p>
            <a:pPr lvl="0">
              <a:defRPr sz="1800"/>
            </a:pPr>
            <a:r>
              <a:rPr sz="6400"/>
              <a:t>undefined</a:t>
            </a:r>
            <a:endParaRPr sz="6400"/>
          </a:p>
        </p:txBody>
      </p:sp>
      <p:sp>
        <p:nvSpPr>
          <p:cNvPr id="71" name="Shape 71"/>
          <p:cNvSpPr/>
          <p:nvPr/>
        </p:nvSpPr>
        <p:spPr>
          <a:xfrm>
            <a:off x="9461555" y="4968060"/>
            <a:ext cx="576065" cy="44926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89"/>
                  <a:pt x="10800" y="21352"/>
                </a:cubicBezTo>
                <a:lnTo>
                  <a:pt x="10800" y="11048"/>
                </a:lnTo>
                <a:cubicBezTo>
                  <a:pt x="10800" y="10911"/>
                  <a:pt x="5965" y="10800"/>
                  <a:pt x="0" y="10800"/>
                </a:cubicBezTo>
                <a:cubicBezTo>
                  <a:pt x="5965" y="10800"/>
                  <a:pt x="10800" y="10689"/>
                  <a:pt x="10800" y="10552"/>
                </a:cubicBezTo>
                <a:lnTo>
                  <a:pt x="10800" y="248"/>
                </a:lnTo>
                <a:cubicBezTo>
                  <a:pt x="10800" y="111"/>
                  <a:pt x="15635" y="0"/>
                  <a:pt x="21600" y="0"/>
                </a:cubicBezTo>
              </a:path>
            </a:pathLst>
          </a:custGeom>
          <a:ln w="50800">
            <a:solidFill>
              <a:srgbClr val="9BBB59"/>
            </a:solidFill>
          </a:ln>
          <a:effectLst>
            <a:outerShdw blurRad="76200" dist="38100" dir="5400000" rotWithShape="0">
              <a:srgbClr val="000000">
                <a:alpha val="38000"/>
              </a:srgbClr>
            </a:outerShdw>
          </a:effectLst>
        </p:spPr>
        <p:txBody>
          <a:bodyPr lIns="0" tIns="0" rIns="0" bIns="0" anchor="ctr"/>
          <a:lstStyle/>
          <a:p>
            <a:pPr lvl="0">
              <a:lnSpc>
                <a:spcPct val="100000"/>
              </a:lnSpc>
              <a:defRPr sz="3600"/>
            </a:pPr>
          </a:p>
        </p:txBody>
      </p:sp>
      <p:sp>
        <p:nvSpPr>
          <p:cNvPr id="72" name="Shape 72"/>
          <p:cNvSpPr/>
          <p:nvPr/>
        </p:nvSpPr>
        <p:spPr>
          <a:xfrm>
            <a:off x="6011790" y="6614957"/>
            <a:ext cx="3419620" cy="1186181"/>
          </a:xfrm>
          <a:prstGeom prst="rect">
            <a:avLst/>
          </a:prstGeom>
          <a:ln w="25400">
            <a:miter lim="400000"/>
          </a:ln>
        </p:spPr>
        <p:txBody>
          <a:bodyPr tIns="91439" bIns="91439">
            <a:spAutoFit/>
          </a:bodyPr>
          <a:lstStyle/>
          <a:p>
            <a:pPr lvl="0">
              <a:defRPr sz="1800"/>
            </a:pPr>
            <a:r>
              <a:rPr sz="6000">
                <a:solidFill>
                  <a:srgbClr val="941100"/>
                </a:solidFill>
              </a:rPr>
              <a:t>原始类型</a:t>
            </a:r>
            <a:endParaRPr sz="6000">
              <a:solidFill>
                <a:srgbClr val="941100"/>
              </a:solidFill>
            </a:endParaRPr>
          </a:p>
        </p:txBody>
      </p:sp>
      <p:sp>
        <p:nvSpPr>
          <p:cNvPr id="73" name="Shape 73"/>
          <p:cNvSpPr/>
          <p:nvPr/>
        </p:nvSpPr>
        <p:spPr>
          <a:xfrm>
            <a:off x="10552191" y="3554424"/>
            <a:ext cx="2620091" cy="1262381"/>
          </a:xfrm>
          <a:prstGeom prst="rect">
            <a:avLst/>
          </a:prstGeom>
          <a:ln w="25400">
            <a:miter lim="400000"/>
          </a:ln>
        </p:spPr>
        <p:txBody>
          <a:bodyPr wrap="none" tIns="91439" bIns="91439">
            <a:spAutoFit/>
          </a:bodyPr>
          <a:lstStyle>
            <a:lvl1pPr>
              <a:defRPr sz="6400">
                <a:solidFill>
                  <a:srgbClr val="FF9300"/>
                </a:solidFill>
              </a:defRPr>
            </a:lvl1pPr>
          </a:lstStyle>
          <a:p>
            <a:pPr lvl="0">
              <a:defRPr sz="1800">
                <a:solidFill>
                  <a:srgbClr val="000000"/>
                </a:solidFill>
              </a:defRPr>
            </a:pPr>
            <a:r>
              <a:rPr sz="6400">
                <a:solidFill>
                  <a:srgbClr val="FF9300"/>
                </a:solidFill>
              </a:rPr>
              <a:t>object</a:t>
            </a:r>
            <a:endParaRPr sz="6400">
              <a:solidFill>
                <a:srgbClr val="FF9300"/>
              </a:solidFill>
            </a:endParaRPr>
          </a:p>
        </p:txBody>
      </p:sp>
      <p:sp>
        <p:nvSpPr>
          <p:cNvPr id="74" name="Shape 74"/>
          <p:cNvSpPr/>
          <p:nvPr/>
        </p:nvSpPr>
        <p:spPr>
          <a:xfrm>
            <a:off x="12994937" y="3581578"/>
            <a:ext cx="3419620" cy="1186181"/>
          </a:xfrm>
          <a:prstGeom prst="rect">
            <a:avLst/>
          </a:prstGeom>
          <a:ln w="25400">
            <a:miter lim="400000"/>
          </a:ln>
        </p:spPr>
        <p:txBody>
          <a:bodyPr lIns="0" tIns="0" rIns="0" bIns="0">
            <a:spAutoFit/>
          </a:bodyPr>
          <a:lstStyle>
            <a:lvl1pPr>
              <a:defRPr>
                <a:solidFill>
                  <a:srgbClr val="941100"/>
                </a:solidFill>
              </a:defRPr>
            </a:lvl1pPr>
          </a:lstStyle>
          <a:p>
            <a:pPr lvl="0">
              <a:defRPr sz="1800">
                <a:solidFill>
                  <a:srgbClr val="000000"/>
                </a:solidFill>
              </a:defRPr>
            </a:pPr>
            <a:r>
              <a:rPr sz="6000">
                <a:solidFill>
                  <a:srgbClr val="941100"/>
                </a:solidFill>
              </a:rPr>
              <a:t>对象</a:t>
            </a:r>
            <a:endParaRPr sz="6000">
              <a:solidFill>
                <a:srgbClr val="941100"/>
              </a:solidFill>
            </a:endParaRPr>
          </a:p>
        </p:txBody>
      </p:sp>
      <p:sp>
        <p:nvSpPr>
          <p:cNvPr id="75" name="Shape 75"/>
          <p:cNvSpPr/>
          <p:nvPr/>
        </p:nvSpPr>
        <p:spPr>
          <a:xfrm rot="20590801">
            <a:off x="-4870713" y="1337260"/>
            <a:ext cx="16636423" cy="928795"/>
          </a:xfrm>
          <a:prstGeom prst="rect">
            <a:avLst/>
          </a:prstGeom>
          <a:solidFill>
            <a:srgbClr val="4F81BD"/>
          </a:solidFill>
          <a:ln w="25400">
            <a:miter lim="400000"/>
          </a:ln>
        </p:spPr>
        <p:txBody>
          <a:bodyPr lIns="0" tIns="0" rIns="0" bIns="0" anchor="ctr">
            <a:normAutofit/>
          </a:bodyPr>
          <a:lstStyle>
            <a:lvl1pPr defTabSz="667385">
              <a:defRPr sz="4380">
                <a:solidFill>
                  <a:srgbClr val="FFFFFF"/>
                </a:solidFill>
              </a:defRPr>
            </a:lvl1pPr>
          </a:lstStyle>
          <a:p>
            <a:pPr lvl="0">
              <a:defRPr sz="1800">
                <a:solidFill>
                  <a:srgbClr val="000000"/>
                </a:solidFill>
              </a:defRPr>
            </a:pPr>
            <a:r>
              <a:rPr sz="4380">
                <a:solidFill>
                  <a:srgbClr val="FFFFFF"/>
                </a:solidFill>
              </a:rPr>
              <a:t>数据类型</a:t>
            </a:r>
            <a:endParaRPr sz="4380">
              <a:solidFill>
                <a:srgbClr val="FFFFFF"/>
              </a:solidFill>
            </a:endParaRPr>
          </a:p>
        </p:txBody>
      </p:sp>
      <p:sp>
        <p:nvSpPr>
          <p:cNvPr id="76" name="Shape 76"/>
          <p:cNvSpPr/>
          <p:nvPr/>
        </p:nvSpPr>
        <p:spPr>
          <a:xfrm>
            <a:off x="15896459" y="2863945"/>
            <a:ext cx="576065" cy="26306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89"/>
                  <a:pt x="10800" y="21352"/>
                </a:cubicBezTo>
                <a:lnTo>
                  <a:pt x="10800" y="11048"/>
                </a:lnTo>
                <a:cubicBezTo>
                  <a:pt x="10800" y="10911"/>
                  <a:pt x="5965" y="10800"/>
                  <a:pt x="0" y="10800"/>
                </a:cubicBezTo>
                <a:cubicBezTo>
                  <a:pt x="5965" y="10800"/>
                  <a:pt x="10800" y="10689"/>
                  <a:pt x="10800" y="10552"/>
                </a:cubicBezTo>
                <a:lnTo>
                  <a:pt x="10800" y="248"/>
                </a:lnTo>
                <a:cubicBezTo>
                  <a:pt x="10800" y="111"/>
                  <a:pt x="15635" y="0"/>
                  <a:pt x="21600" y="0"/>
                </a:cubicBezTo>
              </a:path>
            </a:pathLst>
          </a:custGeom>
          <a:ln w="50800">
            <a:solidFill>
              <a:srgbClr val="9BBB59"/>
            </a:solidFill>
          </a:ln>
          <a:effectLst>
            <a:outerShdw blurRad="76200" dist="38100" dir="5400000" rotWithShape="0">
              <a:srgbClr val="000000">
                <a:alpha val="38000"/>
              </a:srgbClr>
            </a:outerShdw>
          </a:effectLst>
        </p:spPr>
        <p:txBody>
          <a:bodyPr lIns="0" tIns="0" rIns="0" bIns="0" anchor="ctr"/>
          <a:lstStyle/>
          <a:p>
            <a:pPr lvl="0">
              <a:lnSpc>
                <a:spcPct val="100000"/>
              </a:lnSpc>
              <a:defRPr sz="3600"/>
            </a:pPr>
          </a:p>
        </p:txBody>
      </p:sp>
      <p:sp>
        <p:nvSpPr>
          <p:cNvPr id="77" name="Shape 77"/>
          <p:cNvSpPr/>
          <p:nvPr/>
        </p:nvSpPr>
        <p:spPr>
          <a:xfrm>
            <a:off x="17253212" y="2237183"/>
            <a:ext cx="3362272" cy="1186181"/>
          </a:xfrm>
          <a:prstGeom prst="rect">
            <a:avLst/>
          </a:prstGeom>
          <a:ln w="25400">
            <a:miter lim="400000"/>
          </a:ln>
        </p:spPr>
        <p:txBody>
          <a:bodyPr wrap="none" tIns="91439" bIns="91439">
            <a:spAutoFit/>
          </a:bodyPr>
          <a:lstStyle>
            <a:lvl1pPr>
              <a:defRPr>
                <a:solidFill>
                  <a:srgbClr val="FF9300"/>
                </a:solidFill>
              </a:defRPr>
            </a:lvl1pPr>
          </a:lstStyle>
          <a:p>
            <a:pPr lvl="0">
              <a:defRPr sz="1800">
                <a:solidFill>
                  <a:srgbClr val="000000"/>
                </a:solidFill>
              </a:defRPr>
            </a:pPr>
            <a:r>
              <a:rPr sz="6000">
                <a:solidFill>
                  <a:srgbClr val="FF9300"/>
                </a:solidFill>
              </a:rPr>
              <a:t>Function</a:t>
            </a:r>
            <a:endParaRPr sz="6000">
              <a:solidFill>
                <a:srgbClr val="FF9300"/>
              </a:solidFill>
            </a:endParaRPr>
          </a:p>
        </p:txBody>
      </p:sp>
      <p:sp>
        <p:nvSpPr>
          <p:cNvPr id="78" name="Shape 78"/>
          <p:cNvSpPr/>
          <p:nvPr/>
        </p:nvSpPr>
        <p:spPr>
          <a:xfrm>
            <a:off x="17865268" y="3132277"/>
            <a:ext cx="2138160" cy="1186181"/>
          </a:xfrm>
          <a:prstGeom prst="rect">
            <a:avLst/>
          </a:prstGeom>
          <a:ln w="25400">
            <a:miter lim="400000"/>
          </a:ln>
        </p:spPr>
        <p:txBody>
          <a:bodyPr wrap="none" tIns="91439" bIns="91439">
            <a:spAutoFit/>
          </a:bodyPr>
          <a:lstStyle/>
          <a:p>
            <a:pPr lvl="0">
              <a:defRPr sz="1800"/>
            </a:pPr>
            <a:r>
              <a:rPr sz="6000"/>
              <a:t>Array</a:t>
            </a:r>
            <a:endParaRPr sz="6000"/>
          </a:p>
        </p:txBody>
      </p:sp>
      <p:sp>
        <p:nvSpPr>
          <p:cNvPr id="79" name="Shape 79"/>
          <p:cNvSpPr/>
          <p:nvPr/>
        </p:nvSpPr>
        <p:spPr>
          <a:xfrm>
            <a:off x="17980796" y="4027371"/>
            <a:ext cx="1907104" cy="1186181"/>
          </a:xfrm>
          <a:prstGeom prst="rect">
            <a:avLst/>
          </a:prstGeom>
          <a:ln w="25400">
            <a:miter lim="400000"/>
          </a:ln>
        </p:spPr>
        <p:txBody>
          <a:bodyPr wrap="none" tIns="91439" bIns="91439">
            <a:spAutoFit/>
          </a:bodyPr>
          <a:lstStyle/>
          <a:p>
            <a:pPr lvl="0">
              <a:defRPr sz="1800"/>
            </a:pPr>
            <a:r>
              <a:rPr sz="6000"/>
              <a:t>Date</a:t>
            </a:r>
            <a:endParaRPr sz="6000"/>
          </a:p>
        </p:txBody>
      </p:sp>
      <p:sp>
        <p:nvSpPr>
          <p:cNvPr id="80" name="Shape 80"/>
          <p:cNvSpPr/>
          <p:nvPr/>
        </p:nvSpPr>
        <p:spPr>
          <a:xfrm>
            <a:off x="18561412" y="4922465"/>
            <a:ext cx="745873" cy="1186181"/>
          </a:xfrm>
          <a:prstGeom prst="rect">
            <a:avLst/>
          </a:prstGeom>
          <a:ln w="25400">
            <a:miter lim="400000"/>
          </a:ln>
        </p:spPr>
        <p:txBody>
          <a:bodyPr wrap="none" tIns="91439" bIns="91439">
            <a:spAutoFit/>
          </a:bodyPr>
          <a:lstStyle/>
          <a:p>
            <a:pPr lvl="0">
              <a:defRPr sz="1800"/>
            </a:pPr>
            <a:r>
              <a:rPr sz="6000"/>
              <a:t>...</a:t>
            </a:r>
            <a:endParaRPr sz="6000"/>
          </a:p>
        </p:txBody>
      </p:sp>
    </p:spTree>
  </p:cSld>
  <p:clrMapOvr>
    <a:masterClrMapping/>
  </p:clrMapOvr>
  <p:transition spd="med">
    <p:dissolve/>
  </p:transition>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3" presetClass="entr" presetSubtype="5" fill="hold" grpId="1" nodeType="clickEffect">
                                  <p:stCondLst>
                                    <p:cond delay="0"/>
                                  </p:stCondLst>
                                  <p:iterate type="el">
                                    <p:tmAbs val="0"/>
                                  </p:iterate>
                                  <p:childTnLst>
                                    <p:set>
                                      <p:cBhvr>
                                        <p:cTn id="6" dur="indefinite" fill="hold"/>
                                        <p:tgtEl>
                                          <p:spTgt spid="70"/>
                                        </p:tgtEl>
                                        <p:attrNameLst>
                                          <p:attrName>style.visibility</p:attrName>
                                        </p:attrNameLst>
                                      </p:cBhvr>
                                      <p:to>
                                        <p:strVal val="visible"/>
                                      </p:to>
                                    </p:set>
                                    <p:animEffect transition="in" filter="blinds(vertical)">
                                      <p:cBhvr>
                                        <p:cTn id="7" dur="10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2" nodeType="clickEffect">
                                  <p:stCondLst>
                                    <p:cond delay="0"/>
                                  </p:stCondLst>
                                  <p:iterate type="el">
                                    <p:tmAbs val="0"/>
                                  </p:iterate>
                                  <p:childTnLst>
                                    <p:set>
                                      <p:cBhvr>
                                        <p:cTn id="11" dur="indefinite" fill="hold"/>
                                        <p:tgtEl>
                                          <p:spTgt spid="71"/>
                                        </p:tgtEl>
                                        <p:attrNameLst>
                                          <p:attrName>style.visibility</p:attrName>
                                        </p:attrNameLst>
                                      </p:cBhvr>
                                      <p:to>
                                        <p:strVal val="visible"/>
                                      </p:to>
                                    </p:set>
                                    <p:animEffect transition="in" filter="blinds(vertical)">
                                      <p:cBhvr>
                                        <p:cTn id="12" dur="500"/>
                                        <p:tgtEl>
                                          <p:spTgt spid="71"/>
                                        </p:tgtEl>
                                      </p:cBhvr>
                                    </p:animEffect>
                                  </p:childTnLst>
                                </p:cTn>
                              </p:par>
                            </p:childTnLst>
                          </p:cTn>
                        </p:par>
                        <p:par>
                          <p:cTn id="13" fill="hold">
                            <p:stCondLst>
                              <p:cond delay="500"/>
                            </p:stCondLst>
                            <p:childTnLst>
                              <p:par>
                                <p:cTn id="14" presetID="3" presetClass="entr" presetSubtype="5" fill="hold" grpId="3" nodeType="afterEffect">
                                  <p:stCondLst>
                                    <p:cond delay="0"/>
                                  </p:stCondLst>
                                  <p:iterate type="el">
                                    <p:tmAbs val="0"/>
                                  </p:iterate>
                                  <p:childTnLst>
                                    <p:set>
                                      <p:cBhvr>
                                        <p:cTn id="15" dur="indefinite" fill="hold"/>
                                        <p:tgtEl>
                                          <p:spTgt spid="72"/>
                                        </p:tgtEl>
                                        <p:attrNameLst>
                                          <p:attrName>style.visibility</p:attrName>
                                        </p:attrNameLst>
                                      </p:cBhvr>
                                      <p:to>
                                        <p:strVal val="visible"/>
                                      </p:to>
                                    </p:set>
                                    <p:animEffect transition="in" filter="blinds(vertical)">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grpId="4" nodeType="clickEffect">
                                  <p:stCondLst>
                                    <p:cond delay="0"/>
                                  </p:stCondLst>
                                  <p:iterate type="el">
                                    <p:tmAbs val="0"/>
                                  </p:iterate>
                                  <p:childTnLst>
                                    <p:set>
                                      <p:cBhvr>
                                        <p:cTn id="20" dur="indefinite" fill="hold"/>
                                        <p:tgtEl>
                                          <p:spTgt spid="73"/>
                                        </p:tgtEl>
                                        <p:attrNameLst>
                                          <p:attrName>style.visibility</p:attrName>
                                        </p:attrNameLst>
                                      </p:cBhvr>
                                      <p:to>
                                        <p:strVal val="visible"/>
                                      </p:to>
                                    </p:set>
                                    <p:animEffect transition="in" filter="blinds(vertical)">
                                      <p:cBhvr>
                                        <p:cTn id="21" dur="1000"/>
                                        <p:tgtEl>
                                          <p:spTgt spid="7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5" nodeType="clickEffect">
                                  <p:stCondLst>
                                    <p:cond delay="0"/>
                                  </p:stCondLst>
                                  <p:iterate type="el">
                                    <p:tmAbs val="0"/>
                                  </p:iterate>
                                  <p:childTnLst>
                                    <p:set>
                                      <p:cBhvr>
                                        <p:cTn id="25" dur="indefinite" fill="hold"/>
                                        <p:tgtEl>
                                          <p:spTgt spid="74"/>
                                        </p:tgtEl>
                                        <p:attrNameLst>
                                          <p:attrName>style.visibility</p:attrName>
                                        </p:attrNameLst>
                                      </p:cBhvr>
                                      <p:to>
                                        <p:strVal val="visible"/>
                                      </p:to>
                                    </p:set>
                                    <p:animEffect transition="in" filter="blinds(vertical)">
                                      <p:cBhvr>
                                        <p:cTn id="26" dur="500"/>
                                        <p:tgtEl>
                                          <p:spTgt spid="7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5" fill="hold" grpId="6" nodeType="clickEffect">
                                  <p:stCondLst>
                                    <p:cond delay="0"/>
                                  </p:stCondLst>
                                  <p:iterate type="el">
                                    <p:tmAbs val="0"/>
                                  </p:iterate>
                                  <p:childTnLst>
                                    <p:set>
                                      <p:cBhvr>
                                        <p:cTn id="30" dur="indefinite" fill="hold"/>
                                        <p:tgtEl>
                                          <p:spTgt spid="76"/>
                                        </p:tgtEl>
                                        <p:attrNameLst>
                                          <p:attrName>style.visibility</p:attrName>
                                        </p:attrNameLst>
                                      </p:cBhvr>
                                      <p:to>
                                        <p:strVal val="visible"/>
                                      </p:to>
                                    </p:set>
                                    <p:animEffect transition="in" filter="blinds(vertical)">
                                      <p:cBhvr>
                                        <p:cTn id="31" dur="500"/>
                                        <p:tgtEl>
                                          <p:spTgt spid="76"/>
                                        </p:tgtEl>
                                      </p:cBhvr>
                                    </p:animEffect>
                                  </p:childTnLst>
                                </p:cTn>
                              </p:par>
                            </p:childTnLst>
                          </p:cTn>
                        </p:par>
                        <p:par>
                          <p:cTn id="32" fill="hold">
                            <p:stCondLst>
                              <p:cond delay="500"/>
                            </p:stCondLst>
                            <p:childTnLst>
                              <p:par>
                                <p:cTn id="33" presetID="3" presetClass="entr" presetSubtype="5" fill="hold" grpId="7" nodeType="afterEffect">
                                  <p:stCondLst>
                                    <p:cond delay="0"/>
                                  </p:stCondLst>
                                  <p:iterate type="el">
                                    <p:tmAbs val="0"/>
                                  </p:iterate>
                                  <p:childTnLst>
                                    <p:set>
                                      <p:cBhvr>
                                        <p:cTn id="34" dur="indefinite" fill="hold"/>
                                        <p:tgtEl>
                                          <p:spTgt spid="77"/>
                                        </p:tgtEl>
                                        <p:attrNameLst>
                                          <p:attrName>style.visibility</p:attrName>
                                        </p:attrNameLst>
                                      </p:cBhvr>
                                      <p:to>
                                        <p:strVal val="visible"/>
                                      </p:to>
                                    </p:set>
                                    <p:animEffect transition="in" filter="blinds(vertical)">
                                      <p:cBhvr>
                                        <p:cTn id="35" dur="1000"/>
                                        <p:tgtEl>
                                          <p:spTgt spid="77"/>
                                        </p:tgtEl>
                                      </p:cBhvr>
                                    </p:animEffect>
                                  </p:childTnLst>
                                </p:cTn>
                              </p:par>
                            </p:childTnLst>
                          </p:cTn>
                        </p:par>
                        <p:par>
                          <p:cTn id="36" fill="hold">
                            <p:stCondLst>
                              <p:cond delay="1500"/>
                            </p:stCondLst>
                            <p:childTnLst>
                              <p:par>
                                <p:cTn id="37" presetID="3" presetClass="entr" presetSubtype="5" fill="hold" grpId="8" nodeType="afterEffect">
                                  <p:stCondLst>
                                    <p:cond delay="0"/>
                                  </p:stCondLst>
                                  <p:iterate type="el">
                                    <p:tmAbs val="0"/>
                                  </p:iterate>
                                  <p:childTnLst>
                                    <p:set>
                                      <p:cBhvr>
                                        <p:cTn id="38" dur="indefinite" fill="hold"/>
                                        <p:tgtEl>
                                          <p:spTgt spid="78"/>
                                        </p:tgtEl>
                                        <p:attrNameLst>
                                          <p:attrName>style.visibility</p:attrName>
                                        </p:attrNameLst>
                                      </p:cBhvr>
                                      <p:to>
                                        <p:strVal val="visible"/>
                                      </p:to>
                                    </p:set>
                                    <p:animEffect transition="in" filter="blinds(vertical)">
                                      <p:cBhvr>
                                        <p:cTn id="39" dur="1000"/>
                                        <p:tgtEl>
                                          <p:spTgt spid="78"/>
                                        </p:tgtEl>
                                      </p:cBhvr>
                                    </p:animEffect>
                                  </p:childTnLst>
                                </p:cTn>
                              </p:par>
                            </p:childTnLst>
                          </p:cTn>
                        </p:par>
                        <p:par>
                          <p:cTn id="40" fill="hold">
                            <p:stCondLst>
                              <p:cond delay="2500"/>
                            </p:stCondLst>
                            <p:childTnLst>
                              <p:par>
                                <p:cTn id="41" presetID="3" presetClass="entr" presetSubtype="5" fill="hold" grpId="9" nodeType="afterEffect">
                                  <p:stCondLst>
                                    <p:cond delay="0"/>
                                  </p:stCondLst>
                                  <p:iterate type="el">
                                    <p:tmAbs val="0"/>
                                  </p:iterate>
                                  <p:childTnLst>
                                    <p:set>
                                      <p:cBhvr>
                                        <p:cTn id="42" dur="indefinite" fill="hold"/>
                                        <p:tgtEl>
                                          <p:spTgt spid="79"/>
                                        </p:tgtEl>
                                        <p:attrNameLst>
                                          <p:attrName>style.visibility</p:attrName>
                                        </p:attrNameLst>
                                      </p:cBhvr>
                                      <p:to>
                                        <p:strVal val="visible"/>
                                      </p:to>
                                    </p:set>
                                    <p:animEffect transition="in" filter="blinds(vertical)">
                                      <p:cBhvr>
                                        <p:cTn id="43" dur="1000"/>
                                        <p:tgtEl>
                                          <p:spTgt spid="79"/>
                                        </p:tgtEl>
                                      </p:cBhvr>
                                    </p:animEffect>
                                  </p:childTnLst>
                                </p:cTn>
                              </p:par>
                            </p:childTnLst>
                          </p:cTn>
                        </p:par>
                        <p:par>
                          <p:cTn id="44" fill="hold">
                            <p:stCondLst>
                              <p:cond delay="3500"/>
                            </p:stCondLst>
                            <p:childTnLst>
                              <p:par>
                                <p:cTn id="45" presetID="3" presetClass="entr" presetSubtype="5" fill="hold" grpId="10" nodeType="afterEffect">
                                  <p:stCondLst>
                                    <p:cond delay="0"/>
                                  </p:stCondLst>
                                  <p:iterate type="el">
                                    <p:tmAbs val="0"/>
                                  </p:iterate>
                                  <p:childTnLst>
                                    <p:set>
                                      <p:cBhvr>
                                        <p:cTn id="46" dur="indefinite" fill="hold"/>
                                        <p:tgtEl>
                                          <p:spTgt spid="80"/>
                                        </p:tgtEl>
                                        <p:attrNameLst>
                                          <p:attrName>style.visibility</p:attrName>
                                        </p:attrNameLst>
                                      </p:cBhvr>
                                      <p:to>
                                        <p:strVal val="visible"/>
                                      </p:to>
                                    </p:set>
                                    <p:animEffect transition="in" filter="blinds(vertical)">
                                      <p:cBhvr>
                                        <p:cTn id="47"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76" grpId="6" animBg="1" advAuto="0"/>
      <p:bldP spid="70" grpId="1" animBg="1" advAuto="0"/>
      <p:bldP spid="74" grpId="5" animBg="1" advAuto="0"/>
      <p:bldP spid="72" grpId="3" animBg="1" advAuto="0"/>
      <p:bldP spid="79" grpId="9" animBg="1" advAuto="0"/>
      <p:bldP spid="78" grpId="8" animBg="1" advAuto="0"/>
      <p:bldP spid="77" grpId="7" animBg="1" advAuto="0"/>
      <p:bldP spid="71" grpId="2" animBg="1" advAuto="0"/>
      <p:bldP spid="80" grpId="10" animBg="1" advAuto="0"/>
      <p:bldP spid="73" grpId="4"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p:nvPr/>
        </p:nvSpPr>
        <p:spPr>
          <a:xfrm>
            <a:off x="9955536" y="6258559"/>
            <a:ext cx="687123" cy="1287781"/>
          </a:xfrm>
          <a:prstGeom prst="rect">
            <a:avLst/>
          </a:prstGeom>
          <a:ln w="25400">
            <a:miter lim="400000"/>
          </a:ln>
          <a:effectLst>
            <a:outerShdw blurRad="1270000" dist="101600" dir="5400000" rotWithShape="0">
              <a:srgbClr val="000000">
                <a:alpha val="43137"/>
              </a:srgbClr>
            </a:outerShdw>
          </a:effectLst>
        </p:spPr>
        <p:txBody>
          <a:bodyPr wrap="none" lIns="0" tIns="0" rIns="0" bIns="0">
            <a:spAutoFit/>
          </a:bodyPr>
          <a:lstStyle>
            <a:lvl1pPr>
              <a:defRPr sz="6600">
                <a:solidFill>
                  <a:srgbClr val="800080"/>
                </a:solidFill>
              </a:defRPr>
            </a:lvl1pPr>
          </a:lstStyle>
          <a:p>
            <a:pPr lvl="0">
              <a:defRPr sz="1800">
                <a:solidFill>
                  <a:srgbClr val="000000"/>
                </a:solidFill>
              </a:defRPr>
            </a:pPr>
            <a:r>
              <a:rPr sz="6600">
                <a:solidFill>
                  <a:srgbClr val="800080"/>
                </a:solidFill>
              </a:rPr>
              <a:t>2</a:t>
            </a:r>
            <a:endParaRPr sz="6600">
              <a:solidFill>
                <a:srgbClr val="800080"/>
              </a:solidFill>
            </a:endParaRPr>
          </a:p>
        </p:txBody>
      </p:sp>
      <p:sp>
        <p:nvSpPr>
          <p:cNvPr id="85" name="Shape 85"/>
          <p:cNvSpPr/>
          <p:nvPr/>
        </p:nvSpPr>
        <p:spPr>
          <a:xfrm>
            <a:off x="10310210" y="6258559"/>
            <a:ext cx="4178461" cy="1287781"/>
          </a:xfrm>
          <a:prstGeom prst="rect">
            <a:avLst/>
          </a:prstGeom>
          <a:ln w="25400">
            <a:miter lim="400000"/>
          </a:ln>
        </p:spPr>
        <p:txBody>
          <a:bodyPr lIns="0" tIns="0" rIns="0" bIns="0">
            <a:spAutoFit/>
          </a:bodyPr>
          <a:lstStyle>
            <a:lvl1pPr>
              <a:defRPr sz="6600"/>
            </a:lvl1pPr>
          </a:lstStyle>
          <a:p>
            <a:pPr lvl="0">
              <a:defRPr sz="1800"/>
            </a:pPr>
            <a:r>
              <a:rPr sz="6600"/>
              <a:t>隐式转换</a:t>
            </a:r>
            <a:endParaRPr sz="6600"/>
          </a:p>
        </p:txBody>
      </p:sp>
    </p:spTree>
  </p:cSld>
  <p:clrMapOvr>
    <a:masterClrMapping/>
  </p:clrMapOvr>
  <p:transition spd="med">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p:nvPr/>
        </p:nvSpPr>
        <p:spPr>
          <a:xfrm>
            <a:off x="9446066" y="2071881"/>
            <a:ext cx="432049" cy="305997"/>
          </a:xfrm>
          <a:prstGeom prst="rect">
            <a:avLst/>
          </a:prstGeom>
          <a:gradFill>
            <a:gsLst>
              <a:gs pos="0">
                <a:srgbClr val="2E5E97"/>
              </a:gs>
              <a:gs pos="80000">
                <a:srgbClr val="3C7BC7"/>
              </a:gs>
              <a:gs pos="100000">
                <a:srgbClr val="3A7CCA"/>
              </a:gs>
            </a:gsLst>
            <a:lin ang="16200000"/>
          </a:gradFill>
          <a:ln w="12700">
            <a:solidFill>
              <a:srgbClr val="4A7EBB"/>
            </a:solidFill>
          </a:ln>
          <a:effectLst>
            <a:outerShdw blurRad="76200" dist="38100" dir="5400000" rotWithShape="0">
              <a:srgbClr val="000000">
                <a:alpha val="35000"/>
              </a:srgbClr>
            </a:outerShdw>
          </a:effectLst>
        </p:spPr>
        <p:txBody>
          <a:bodyPr lIns="0" tIns="0" rIns="0" bIns="0" anchor="ctr"/>
          <a:lstStyle/>
          <a:p>
            <a:pPr lvl="0">
              <a:lnSpc>
                <a:spcPct val="100000"/>
              </a:lnSpc>
              <a:defRPr sz="3600">
                <a:latin typeface="Calibri" panose="020F0502020204030204"/>
                <a:ea typeface="Calibri" panose="020F0502020204030204"/>
                <a:cs typeface="Calibri" panose="020F0502020204030204"/>
                <a:sym typeface="Calibri" panose="020F0502020204030204"/>
              </a:defRPr>
            </a:pPr>
          </a:p>
        </p:txBody>
      </p:sp>
      <p:sp>
        <p:nvSpPr>
          <p:cNvPr id="88" name="Shape 88"/>
          <p:cNvSpPr/>
          <p:nvPr/>
        </p:nvSpPr>
        <p:spPr>
          <a:xfrm>
            <a:off x="7767285" y="977739"/>
            <a:ext cx="7847579" cy="2189481"/>
          </a:xfrm>
          <a:prstGeom prst="rect">
            <a:avLst/>
          </a:prstGeom>
          <a:ln w="25400">
            <a:miter lim="400000"/>
          </a:ln>
        </p:spPr>
        <p:txBody>
          <a:bodyPr wrap="none" tIns="91439" bIns="91439">
            <a:spAutoFit/>
          </a:bodyPr>
          <a:lstStyle>
            <a:lvl1pPr>
              <a:defRPr sz="12000">
                <a:solidFill>
                  <a:srgbClr val="941100"/>
                </a:solidFill>
              </a:defRPr>
            </a:lvl1pPr>
          </a:lstStyle>
          <a:p>
            <a:pPr lvl="0">
              <a:defRPr sz="1800">
                <a:solidFill>
                  <a:srgbClr val="000000"/>
                </a:solidFill>
              </a:defRPr>
            </a:pPr>
            <a:r>
              <a:rPr sz="12000">
                <a:solidFill>
                  <a:srgbClr val="941100"/>
                </a:solidFill>
              </a:rPr>
              <a:t>+             -</a:t>
            </a:r>
            <a:endParaRPr sz="12000">
              <a:solidFill>
                <a:srgbClr val="941100"/>
              </a:solidFill>
            </a:endParaRPr>
          </a:p>
        </p:txBody>
      </p:sp>
      <p:sp>
        <p:nvSpPr>
          <p:cNvPr id="89" name="Shape 89"/>
          <p:cNvSpPr/>
          <p:nvPr/>
        </p:nvSpPr>
        <p:spPr>
          <a:xfrm>
            <a:off x="5334367" y="4990005"/>
            <a:ext cx="12713415" cy="2233931"/>
          </a:xfrm>
          <a:prstGeom prst="rect">
            <a:avLst/>
          </a:prstGeom>
          <a:ln w="25400">
            <a:miter lim="400000"/>
          </a:ln>
        </p:spPr>
        <p:txBody>
          <a:bodyPr wrap="none" tIns="91439" bIns="91439">
            <a:spAutoFit/>
          </a:bodyPr>
          <a:lstStyle/>
          <a:p>
            <a:pPr lvl="0">
              <a:defRPr sz="1800"/>
            </a:pPr>
            <a:r>
              <a:rPr sz="6400">
                <a:solidFill>
                  <a:srgbClr val="0096FF"/>
                </a:solidFill>
              </a:rPr>
              <a:t>var</a:t>
            </a:r>
            <a:r>
              <a:rPr sz="6400"/>
              <a:t> x = </a:t>
            </a:r>
            <a:r>
              <a:rPr sz="6400">
                <a:solidFill>
                  <a:srgbClr val="FF9300"/>
                </a:solidFill>
              </a:rPr>
              <a:t>‘The answer is ‘</a:t>
            </a:r>
            <a:r>
              <a:rPr sz="6400"/>
              <a:t> + </a:t>
            </a:r>
            <a:r>
              <a:rPr sz="6400">
                <a:solidFill>
                  <a:srgbClr val="9437FF"/>
                </a:solidFill>
              </a:rPr>
              <a:t>42</a:t>
            </a:r>
            <a:r>
              <a:rPr sz="6400"/>
              <a:t>;</a:t>
            </a:r>
            <a:endParaRPr sz="6400"/>
          </a:p>
          <a:p>
            <a:pPr lvl="0">
              <a:defRPr sz="1800"/>
            </a:pPr>
            <a:r>
              <a:rPr sz="6400">
                <a:solidFill>
                  <a:srgbClr val="0096FF"/>
                </a:solidFill>
              </a:rPr>
              <a:t>var</a:t>
            </a:r>
            <a:r>
              <a:rPr sz="6400"/>
              <a:t> y = </a:t>
            </a:r>
            <a:r>
              <a:rPr sz="6400">
                <a:solidFill>
                  <a:srgbClr val="9437FF"/>
                </a:solidFill>
              </a:rPr>
              <a:t>42</a:t>
            </a:r>
            <a:r>
              <a:rPr sz="6400"/>
              <a:t> +</a:t>
            </a:r>
            <a:r>
              <a:rPr sz="6400">
                <a:solidFill>
                  <a:srgbClr val="FF9300"/>
                </a:solidFill>
              </a:rPr>
              <a:t> ‘ is the answer’</a:t>
            </a:r>
            <a:r>
              <a:rPr sz="6400"/>
              <a:t>;</a:t>
            </a:r>
            <a:endParaRPr sz="6400"/>
          </a:p>
        </p:txBody>
      </p:sp>
      <p:sp>
        <p:nvSpPr>
          <p:cNvPr id="90" name="Shape 90"/>
          <p:cNvSpPr/>
          <p:nvPr/>
        </p:nvSpPr>
        <p:spPr>
          <a:xfrm>
            <a:off x="13779593" y="9046722"/>
            <a:ext cx="4411585" cy="2233931"/>
          </a:xfrm>
          <a:prstGeom prst="rect">
            <a:avLst/>
          </a:prstGeom>
          <a:ln w="25400">
            <a:miter lim="400000"/>
          </a:ln>
        </p:spPr>
        <p:txBody>
          <a:bodyPr wrap="none" tIns="91439" bIns="91439">
            <a:spAutoFit/>
          </a:bodyPr>
          <a:lstStyle/>
          <a:p>
            <a:pPr lvl="0">
              <a:defRPr sz="1800"/>
            </a:pPr>
            <a:r>
              <a:rPr sz="6400">
                <a:solidFill>
                  <a:srgbClr val="FF9300"/>
                </a:solidFill>
              </a:rPr>
              <a:t>“37”</a:t>
            </a:r>
            <a:r>
              <a:rPr sz="6400"/>
              <a:t> – </a:t>
            </a:r>
            <a:r>
              <a:rPr sz="6400">
                <a:solidFill>
                  <a:srgbClr val="9437FF"/>
                </a:solidFill>
              </a:rPr>
              <a:t>7</a:t>
            </a:r>
            <a:endParaRPr sz="6400"/>
          </a:p>
          <a:p>
            <a:pPr lvl="0">
              <a:defRPr sz="1800"/>
            </a:pPr>
            <a:r>
              <a:rPr sz="6400">
                <a:solidFill>
                  <a:srgbClr val="FF9300"/>
                </a:solidFill>
              </a:rPr>
              <a:t>“37”</a:t>
            </a:r>
            <a:r>
              <a:rPr sz="6400"/>
              <a:t> + </a:t>
            </a:r>
            <a:r>
              <a:rPr sz="6400">
                <a:solidFill>
                  <a:srgbClr val="9437FF"/>
                </a:solidFill>
              </a:rPr>
              <a:t>7</a:t>
            </a:r>
            <a:endParaRPr sz="6400">
              <a:solidFill>
                <a:srgbClr val="9437FF"/>
              </a:solidFill>
            </a:endParaRPr>
          </a:p>
        </p:txBody>
      </p:sp>
      <p:sp>
        <p:nvSpPr>
          <p:cNvPr id="91" name="Shape 91"/>
          <p:cNvSpPr/>
          <p:nvPr/>
        </p:nvSpPr>
        <p:spPr>
          <a:xfrm>
            <a:off x="18391031" y="9046722"/>
            <a:ext cx="2560559" cy="2233931"/>
          </a:xfrm>
          <a:prstGeom prst="rect">
            <a:avLst/>
          </a:prstGeom>
          <a:ln w="25400">
            <a:miter lim="400000"/>
          </a:ln>
        </p:spPr>
        <p:txBody>
          <a:bodyPr wrap="none" tIns="91439" bIns="91439">
            <a:spAutoFit/>
          </a:bodyPr>
          <a:lstStyle/>
          <a:p>
            <a:pPr lvl="0">
              <a:defRPr sz="1800"/>
            </a:pPr>
            <a:r>
              <a:rPr sz="6400">
                <a:solidFill>
                  <a:srgbClr val="008F00"/>
                </a:solidFill>
              </a:rPr>
              <a:t>// 30</a:t>
            </a:r>
            <a:endParaRPr sz="6400">
              <a:solidFill>
                <a:srgbClr val="008F00"/>
              </a:solidFill>
            </a:endParaRPr>
          </a:p>
          <a:p>
            <a:pPr lvl="0">
              <a:defRPr sz="1800"/>
            </a:pPr>
            <a:r>
              <a:rPr sz="6400">
                <a:solidFill>
                  <a:srgbClr val="008F00"/>
                </a:solidFill>
              </a:rPr>
              <a:t>// 377</a:t>
            </a:r>
            <a:endParaRPr sz="6400">
              <a:solidFill>
                <a:srgbClr val="008F00"/>
              </a:solidFill>
            </a:endParaRPr>
          </a:p>
        </p:txBody>
      </p:sp>
      <p:sp>
        <p:nvSpPr>
          <p:cNvPr id="92" name="Shape 92"/>
          <p:cNvSpPr/>
          <p:nvPr/>
        </p:nvSpPr>
        <p:spPr>
          <a:xfrm>
            <a:off x="7803019" y="8136371"/>
            <a:ext cx="4668362" cy="2233931"/>
          </a:xfrm>
          <a:prstGeom prst="rect">
            <a:avLst/>
          </a:prstGeom>
          <a:ln w="25400">
            <a:miter lim="400000"/>
          </a:ln>
        </p:spPr>
        <p:txBody>
          <a:bodyPr wrap="none" tIns="91439" bIns="91439">
            <a:spAutoFit/>
          </a:bodyPr>
          <a:lstStyle/>
          <a:p>
            <a:pPr lvl="0">
              <a:defRPr sz="1800"/>
            </a:pPr>
            <a:r>
              <a:rPr sz="6400"/>
              <a:t>num - </a:t>
            </a:r>
            <a:r>
              <a:rPr sz="6400">
                <a:solidFill>
                  <a:srgbClr val="9437FF"/>
                </a:solidFill>
              </a:rPr>
              <a:t>0</a:t>
            </a:r>
            <a:endParaRPr sz="6400"/>
          </a:p>
          <a:p>
            <a:pPr lvl="0">
              <a:defRPr sz="1800"/>
            </a:pPr>
            <a:r>
              <a:rPr sz="6400"/>
              <a:t>num + </a:t>
            </a:r>
            <a:r>
              <a:rPr sz="6400">
                <a:solidFill>
                  <a:srgbClr val="FF9300"/>
                </a:solidFill>
              </a:rPr>
              <a:t>‘’</a:t>
            </a:r>
            <a:endParaRPr sz="6400">
              <a:solidFill>
                <a:srgbClr val="FF9300"/>
              </a:solidFill>
            </a:endParaRPr>
          </a:p>
        </p:txBody>
      </p:sp>
      <p:sp>
        <p:nvSpPr>
          <p:cNvPr id="93" name="Shape 93"/>
          <p:cNvSpPr/>
          <p:nvPr/>
        </p:nvSpPr>
        <p:spPr>
          <a:xfrm rot="20590801">
            <a:off x="-5393216" y="1104888"/>
            <a:ext cx="16636422" cy="928795"/>
          </a:xfrm>
          <a:prstGeom prst="rect">
            <a:avLst/>
          </a:prstGeom>
          <a:solidFill>
            <a:srgbClr val="4F81BD"/>
          </a:solidFill>
          <a:ln w="25400">
            <a:miter lim="400000"/>
          </a:ln>
        </p:spPr>
        <p:txBody>
          <a:bodyPr lIns="0" tIns="0" rIns="0" bIns="0" anchor="ctr">
            <a:normAutofit/>
          </a:bodyPr>
          <a:lstStyle>
            <a:lvl1pPr defTabSz="731520">
              <a:defRPr sz="4800">
                <a:solidFill>
                  <a:srgbClr val="FFFFFF"/>
                </a:solidFill>
                <a:latin typeface="Verdana" panose="020B0604030504040204"/>
                <a:ea typeface="Verdana" panose="020B0604030504040204"/>
                <a:cs typeface="Verdana" panose="020B0604030504040204"/>
                <a:sym typeface="Verdana" panose="020B0604030504040204"/>
              </a:defRPr>
            </a:lvl1pPr>
          </a:lstStyle>
          <a:p>
            <a:pPr lvl="0">
              <a:defRPr sz="1800">
                <a:solidFill>
                  <a:srgbClr val="000000"/>
                </a:solidFill>
              </a:defRPr>
            </a:pPr>
            <a:r>
              <a:rPr sz="4800">
                <a:solidFill>
                  <a:srgbClr val="FFFFFF"/>
                </a:solidFill>
              </a:rPr>
              <a:t>+ 和 -</a:t>
            </a:r>
            <a:endParaRPr sz="4800">
              <a:solidFill>
                <a:srgbClr val="FFFFFF"/>
              </a:solidFill>
            </a:endParaRPr>
          </a:p>
        </p:txBody>
      </p:sp>
      <p:sp>
        <p:nvSpPr>
          <p:cNvPr id="94" name="Shape 94"/>
          <p:cNvSpPr/>
          <p:nvPr/>
        </p:nvSpPr>
        <p:spPr>
          <a:xfrm>
            <a:off x="9815735" y="1648815"/>
            <a:ext cx="4752529" cy="1152129"/>
          </a:xfrm>
          <a:prstGeom prst="rect">
            <a:avLst/>
          </a:prstGeom>
          <a:gradFill>
            <a:gsLst>
              <a:gs pos="0">
                <a:srgbClr val="2E5E97"/>
              </a:gs>
              <a:gs pos="80000">
                <a:srgbClr val="3C7BC7"/>
              </a:gs>
              <a:gs pos="100000">
                <a:srgbClr val="3A7CCA"/>
              </a:gs>
            </a:gsLst>
            <a:lin ang="16200000"/>
          </a:gradFill>
          <a:ln w="12700">
            <a:solidFill>
              <a:srgbClr val="4A7EBB"/>
            </a:solidFill>
          </a:ln>
          <a:effectLst>
            <a:outerShdw blurRad="76200" dist="38100" dir="5400000" rotWithShape="0">
              <a:srgbClr val="000000">
                <a:alpha val="35000"/>
              </a:srgbClr>
            </a:outerShdw>
          </a:effectLst>
        </p:spPr>
        <p:txBody>
          <a:bodyPr lIns="0" tIns="0" rIns="0" bIns="0" anchor="ctr"/>
          <a:lstStyle/>
          <a:p>
            <a:pPr lvl="0">
              <a:lnSpc>
                <a:spcPct val="100000"/>
              </a:lnSpc>
              <a:defRPr sz="3600">
                <a:latin typeface="Calibri" panose="020F0502020204030204"/>
                <a:ea typeface="Calibri" panose="020F0502020204030204"/>
                <a:cs typeface="Calibri" panose="020F0502020204030204"/>
                <a:sym typeface="Calibri" panose="020F0502020204030204"/>
              </a:defRPr>
            </a:pPr>
          </a:p>
        </p:txBody>
      </p:sp>
      <p:sp>
        <p:nvSpPr>
          <p:cNvPr id="95" name="Shape 95"/>
          <p:cNvSpPr/>
          <p:nvPr/>
        </p:nvSpPr>
        <p:spPr>
          <a:xfrm>
            <a:off x="5550288" y="8432333"/>
            <a:ext cx="2286001" cy="2311401"/>
          </a:xfrm>
          <a:custGeom>
            <a:avLst/>
            <a:gdLst/>
            <a:ahLst/>
            <a:cxnLst>
              <a:cxn ang="0">
                <a:pos x="wd2" y="hd2"/>
              </a:cxn>
              <a:cxn ang="5400000">
                <a:pos x="wd2" y="hd2"/>
              </a:cxn>
              <a:cxn ang="10800000">
                <a:pos x="wd2" y="hd2"/>
              </a:cxn>
              <a:cxn ang="16200000">
                <a:pos x="wd2" y="hd2"/>
              </a:cxn>
            </a:cxnLst>
            <a:rect l="0" t="0" r="r" b="b"/>
            <a:pathLst>
              <a:path w="21393" h="21600" extrusionOk="0">
                <a:moveTo>
                  <a:pt x="4041" y="21600"/>
                </a:moveTo>
                <a:cubicBezTo>
                  <a:pt x="2475" y="20818"/>
                  <a:pt x="1751" y="20707"/>
                  <a:pt x="713" y="19226"/>
                </a:cubicBezTo>
                <a:cubicBezTo>
                  <a:pt x="525" y="18959"/>
                  <a:pt x="565" y="18591"/>
                  <a:pt x="475" y="18277"/>
                </a:cubicBezTo>
                <a:cubicBezTo>
                  <a:pt x="-207" y="15893"/>
                  <a:pt x="743" y="19584"/>
                  <a:pt x="0" y="16615"/>
                </a:cubicBezTo>
                <a:cubicBezTo>
                  <a:pt x="79" y="15429"/>
                  <a:pt x="113" y="14238"/>
                  <a:pt x="237" y="13055"/>
                </a:cubicBezTo>
                <a:cubicBezTo>
                  <a:pt x="272" y="12731"/>
                  <a:pt x="329" y="12397"/>
                  <a:pt x="475" y="12105"/>
                </a:cubicBezTo>
                <a:cubicBezTo>
                  <a:pt x="652" y="11752"/>
                  <a:pt x="930" y="11456"/>
                  <a:pt x="1188" y="11156"/>
                </a:cubicBezTo>
                <a:cubicBezTo>
                  <a:pt x="1637" y="10633"/>
                  <a:pt x="2274" y="10093"/>
                  <a:pt x="2852" y="9732"/>
                </a:cubicBezTo>
                <a:cubicBezTo>
                  <a:pt x="4831" y="8497"/>
                  <a:pt x="2898" y="9827"/>
                  <a:pt x="4516" y="9020"/>
                </a:cubicBezTo>
                <a:cubicBezTo>
                  <a:pt x="4772" y="8892"/>
                  <a:pt x="4991" y="8703"/>
                  <a:pt x="5229" y="8545"/>
                </a:cubicBezTo>
                <a:cubicBezTo>
                  <a:pt x="6497" y="8624"/>
                  <a:pt x="7792" y="8507"/>
                  <a:pt x="9032" y="8782"/>
                </a:cubicBezTo>
                <a:cubicBezTo>
                  <a:pt x="9311" y="8844"/>
                  <a:pt x="9482" y="9210"/>
                  <a:pt x="9508" y="9495"/>
                </a:cubicBezTo>
                <a:cubicBezTo>
                  <a:pt x="9690" y="11492"/>
                  <a:pt x="9699" y="11251"/>
                  <a:pt x="8557" y="11631"/>
                </a:cubicBezTo>
                <a:cubicBezTo>
                  <a:pt x="6755" y="11031"/>
                  <a:pt x="7532" y="11456"/>
                  <a:pt x="6180" y="10444"/>
                </a:cubicBezTo>
                <a:cubicBezTo>
                  <a:pt x="6101" y="10207"/>
                  <a:pt x="6041" y="9962"/>
                  <a:pt x="5942" y="9732"/>
                </a:cubicBezTo>
                <a:cubicBezTo>
                  <a:pt x="5455" y="8597"/>
                  <a:pt x="5508" y="9091"/>
                  <a:pt x="5229" y="8070"/>
                </a:cubicBezTo>
                <a:cubicBezTo>
                  <a:pt x="5057" y="7441"/>
                  <a:pt x="4754" y="6171"/>
                  <a:pt x="4754" y="6171"/>
                </a:cubicBezTo>
                <a:cubicBezTo>
                  <a:pt x="4795" y="5797"/>
                  <a:pt x="4940" y="3137"/>
                  <a:pt x="5467" y="2611"/>
                </a:cubicBezTo>
                <a:cubicBezTo>
                  <a:pt x="7203" y="877"/>
                  <a:pt x="4778" y="3149"/>
                  <a:pt x="8082" y="949"/>
                </a:cubicBezTo>
                <a:cubicBezTo>
                  <a:pt x="8319" y="791"/>
                  <a:pt x="8539" y="602"/>
                  <a:pt x="8795" y="475"/>
                </a:cubicBezTo>
                <a:cubicBezTo>
                  <a:pt x="9136" y="304"/>
                  <a:pt x="10154" y="76"/>
                  <a:pt x="10459" y="0"/>
                </a:cubicBezTo>
                <a:cubicBezTo>
                  <a:pt x="12598" y="79"/>
                  <a:pt x="14741" y="95"/>
                  <a:pt x="16877" y="237"/>
                </a:cubicBezTo>
                <a:cubicBezTo>
                  <a:pt x="17127" y="254"/>
                  <a:pt x="17347" y="414"/>
                  <a:pt x="17590" y="475"/>
                </a:cubicBezTo>
                <a:cubicBezTo>
                  <a:pt x="17982" y="573"/>
                  <a:pt x="18388" y="606"/>
                  <a:pt x="18778" y="712"/>
                </a:cubicBezTo>
                <a:cubicBezTo>
                  <a:pt x="19262" y="844"/>
                  <a:pt x="19729" y="1029"/>
                  <a:pt x="20204" y="1187"/>
                </a:cubicBezTo>
                <a:cubicBezTo>
                  <a:pt x="21086" y="1480"/>
                  <a:pt x="20693" y="1312"/>
                  <a:pt x="21393" y="1662"/>
                </a:cubicBezTo>
              </a:path>
            </a:pathLst>
          </a:custGeom>
          <a:ln w="76200">
            <a:solidFill>
              <a:srgbClr val="4F81BD"/>
            </a:solidFill>
          </a:ln>
          <a:effectLst>
            <a:outerShdw blurRad="76200" dist="38100" dir="5400000" rotWithShape="0">
              <a:srgbClr val="000000">
                <a:alpha val="35000"/>
              </a:srgbClr>
            </a:outerShdw>
          </a:effectLst>
        </p:spPr>
        <p:txBody>
          <a:bodyPr lIns="0" tIns="0" rIns="0" bIns="0" anchor="ctr"/>
          <a:lstStyle/>
          <a:p>
            <a:pPr lvl="0">
              <a:lnSpc>
                <a:spcPct val="100000"/>
              </a:lnSpc>
              <a:defRPr sz="3600">
                <a:latin typeface="Calibri" panose="020F0502020204030204"/>
                <a:ea typeface="Calibri" panose="020F0502020204030204"/>
                <a:cs typeface="Calibri" panose="020F0502020204030204"/>
                <a:sym typeface="Calibri" panose="020F0502020204030204"/>
              </a:defRPr>
            </a:pPr>
          </a:p>
        </p:txBody>
      </p:sp>
      <p:sp>
        <p:nvSpPr>
          <p:cNvPr id="96" name="Shape 96"/>
          <p:cNvSpPr/>
          <p:nvPr/>
        </p:nvSpPr>
        <p:spPr>
          <a:xfrm>
            <a:off x="3343540" y="11004822"/>
            <a:ext cx="7511972" cy="1186181"/>
          </a:xfrm>
          <a:prstGeom prst="rect">
            <a:avLst/>
          </a:prstGeom>
          <a:ln w="25400">
            <a:miter lim="400000"/>
          </a:ln>
        </p:spPr>
        <p:txBody>
          <a:bodyPr wrap="none" lIns="0" tIns="0" rIns="0" bIns="0">
            <a:spAutoFit/>
          </a:bodyPr>
          <a:lstStyle/>
          <a:p>
            <a:pPr lvl="0">
              <a:defRPr sz="1800"/>
            </a:pPr>
            <a:r>
              <a:rPr sz="6000"/>
              <a:t>巧用+/-规则转换类型</a:t>
            </a:r>
            <a:endParaRPr sz="6000"/>
          </a:p>
        </p:txBody>
      </p:sp>
    </p:spTree>
  </p:cSld>
  <p:clrMapOvr>
    <a:masterClrMapping/>
  </p:clrMapOvr>
  <p:transition spd="med">
    <p:dissolve/>
  </p:transition>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94"/>
                                        </p:tgtEl>
                                        <p:attrNameLst>
                                          <p:attrName>style.visibility</p:attrName>
                                        </p:attrNameLst>
                                      </p:cBhvr>
                                      <p:to>
                                        <p:strVal val="visible"/>
                                      </p:to>
                                    </p:set>
                                    <p:animEffect transition="in" filter="fade">
                                      <p:cBhvr>
                                        <p:cTn id="7" dur="500"/>
                                        <p:tgtEl>
                                          <p:spTgt spid="94"/>
                                        </p:tgtEl>
                                      </p:cBhvr>
                                    </p:animEffect>
                                  </p:childTnLst>
                                </p:cTn>
                              </p:par>
                            </p:childTnLst>
                          </p:cTn>
                        </p:par>
                        <p:par>
                          <p:cTn id="8" fill="hold">
                            <p:stCondLst>
                              <p:cond delay="500"/>
                            </p:stCondLst>
                            <p:childTnLst>
                              <p:par>
                                <p:cTn id="9" presetID="10" presetClass="entr" presetSubtype="0" fill="hold" grpId="2" nodeType="afterEffect">
                                  <p:stCondLst>
                                    <p:cond delay="0"/>
                                  </p:stCondLst>
                                  <p:iterate type="el">
                                    <p:tmAbs val="0"/>
                                  </p:iterate>
                                  <p:childTnLst>
                                    <p:set>
                                      <p:cBhvr>
                                        <p:cTn id="10" dur="indefinite" fill="hold"/>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3" nodeType="clickEffect">
                                  <p:stCondLst>
                                    <p:cond delay="0"/>
                                  </p:stCondLst>
                                  <p:iterate type="el">
                                    <p:tmAbs val="0"/>
                                  </p:iterate>
                                  <p:childTnLst>
                                    <p:set>
                                      <p:cBhvr>
                                        <p:cTn id="15" dur="indefinite" fill="hold"/>
                                        <p:tgtEl>
                                          <p:spTgt spid="89"/>
                                        </p:tgtEl>
                                        <p:attrNameLst>
                                          <p:attrName>style.visibility</p:attrName>
                                        </p:attrNameLst>
                                      </p:cBhvr>
                                      <p:to>
                                        <p:strVal val="visible"/>
                                      </p:to>
                                    </p:set>
                                    <p:animEffect transition="in" filter="blinds(vertical)">
                                      <p:cBhvr>
                                        <p:cTn id="16" dur="1000"/>
                                        <p:tgtEl>
                                          <p:spTgt spid="8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grpId="4" nodeType="clickEffect">
                                  <p:stCondLst>
                                    <p:cond delay="0"/>
                                  </p:stCondLst>
                                  <p:iterate type="el">
                                    <p:tmAbs val="0"/>
                                  </p:iterate>
                                  <p:childTnLst>
                                    <p:set>
                                      <p:cBhvr>
                                        <p:cTn id="20" dur="indefinite" fill="hold"/>
                                        <p:tgtEl>
                                          <p:spTgt spid="90"/>
                                        </p:tgtEl>
                                        <p:attrNameLst>
                                          <p:attrName>style.visibility</p:attrName>
                                        </p:attrNameLst>
                                      </p:cBhvr>
                                      <p:to>
                                        <p:strVal val="visible"/>
                                      </p:to>
                                    </p:set>
                                    <p:animEffect transition="in" filter="blinds(vertical)">
                                      <p:cBhvr>
                                        <p:cTn id="21" dur="1000"/>
                                        <p:tgtEl>
                                          <p:spTgt spid="9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5" nodeType="clickEffect">
                                  <p:stCondLst>
                                    <p:cond delay="0"/>
                                  </p:stCondLst>
                                  <p:iterate type="el">
                                    <p:tmAbs val="0"/>
                                  </p:iterate>
                                  <p:childTnLst>
                                    <p:set>
                                      <p:cBhvr>
                                        <p:cTn id="25" dur="indefinite" fill="hold"/>
                                        <p:tgtEl>
                                          <p:spTgt spid="91"/>
                                        </p:tgtEl>
                                        <p:attrNameLst>
                                          <p:attrName>style.visibility</p:attrName>
                                        </p:attrNameLst>
                                      </p:cBhvr>
                                      <p:to>
                                        <p:strVal val="visible"/>
                                      </p:to>
                                    </p:set>
                                    <p:animEffect transition="in" filter="blinds(vertical)">
                                      <p:cBhvr>
                                        <p:cTn id="26" dur="1000"/>
                                        <p:tgtEl>
                                          <p:spTgt spid="9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6" nodeType="clickEffect">
                                  <p:stCondLst>
                                    <p:cond delay="0"/>
                                  </p:stCondLst>
                                  <p:iterate type="el">
                                    <p:tmAbs val="0"/>
                                  </p:iterate>
                                  <p:childTnLst>
                                    <p:set>
                                      <p:cBhvr>
                                        <p:cTn id="30" dur="indefinite" fill="hold"/>
                                        <p:tgtEl>
                                          <p:spTgt spid="95"/>
                                        </p:tgtEl>
                                        <p:attrNameLst>
                                          <p:attrName>style.visibility</p:attrName>
                                        </p:attrNameLst>
                                      </p:cBhvr>
                                      <p:to>
                                        <p:strVal val="visible"/>
                                      </p:to>
                                    </p:set>
                                    <p:animEffect transition="in" filter="fade">
                                      <p:cBhvr>
                                        <p:cTn id="31" dur="500"/>
                                        <p:tgtEl>
                                          <p:spTgt spid="95"/>
                                        </p:tgtEl>
                                      </p:cBhvr>
                                    </p:animEffect>
                                  </p:childTnLst>
                                </p:cTn>
                              </p:par>
                            </p:childTnLst>
                          </p:cTn>
                        </p:par>
                        <p:par>
                          <p:cTn id="32" fill="hold">
                            <p:stCondLst>
                              <p:cond delay="500"/>
                            </p:stCondLst>
                            <p:childTnLst>
                              <p:par>
                                <p:cTn id="33" presetID="10" presetClass="entr" presetSubtype="0" fill="hold" grpId="7" nodeType="afterEffect">
                                  <p:stCondLst>
                                    <p:cond delay="0"/>
                                  </p:stCondLst>
                                  <p:iterate type="el">
                                    <p:tmAbs val="0"/>
                                  </p:iterate>
                                  <p:childTnLst>
                                    <p:set>
                                      <p:cBhvr>
                                        <p:cTn id="34" dur="indefinite" fill="hold"/>
                                        <p:tgtEl>
                                          <p:spTgt spid="92"/>
                                        </p:tgtEl>
                                        <p:attrNameLst>
                                          <p:attrName>style.visibility</p:attrName>
                                        </p:attrNameLst>
                                      </p:cBhvr>
                                      <p:to>
                                        <p:strVal val="visible"/>
                                      </p:to>
                                    </p:set>
                                    <p:animEffect transition="in" filter="fade">
                                      <p:cBhvr>
                                        <p:cTn id="35" dur="500"/>
                                        <p:tgtEl>
                                          <p:spTgt spid="92"/>
                                        </p:tgtEl>
                                      </p:cBhvr>
                                    </p:animEffect>
                                  </p:childTnLst>
                                </p:cTn>
                              </p:par>
                            </p:childTnLst>
                          </p:cTn>
                        </p:par>
                        <p:par>
                          <p:cTn id="36" fill="hold">
                            <p:stCondLst>
                              <p:cond delay="1000"/>
                            </p:stCondLst>
                            <p:childTnLst>
                              <p:par>
                                <p:cTn id="37" presetID="10" presetClass="entr" presetSubtype="0" fill="hold" grpId="8" nodeType="afterEffect">
                                  <p:stCondLst>
                                    <p:cond delay="0"/>
                                  </p:stCondLst>
                                  <p:iterate type="el">
                                    <p:tmAbs val="0"/>
                                  </p:iterate>
                                  <p:childTnLst>
                                    <p:set>
                                      <p:cBhvr>
                                        <p:cTn id="38" dur="indefinite" fill="hold"/>
                                        <p:tgtEl>
                                          <p:spTgt spid="96"/>
                                        </p:tgtEl>
                                        <p:attrNameLst>
                                          <p:attrName>style.visibility</p:attrName>
                                        </p:attrNameLst>
                                      </p:cBhvr>
                                      <p:to>
                                        <p:strVal val="visible"/>
                                      </p:to>
                                    </p:set>
                                    <p:animEffect transition="in" filter="fade">
                                      <p:cBhvr>
                                        <p:cTn id="39" dur="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87" grpId="2" animBg="1" advAuto="0"/>
      <p:bldP spid="90" grpId="4" animBg="1" advAuto="0"/>
      <p:bldP spid="96" grpId="8" animBg="1" advAuto="0"/>
      <p:bldP spid="92" grpId="7" animBg="1" advAuto="0"/>
      <p:bldP spid="95" grpId="6" animBg="1" advAuto="0"/>
      <p:bldP spid="89" grpId="3" animBg="1" advAuto="0"/>
      <p:bldP spid="94" grpId="1" animBg="1" advAuto="0"/>
      <p:bldP spid="91" grpId="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p:nvPr/>
        </p:nvSpPr>
        <p:spPr>
          <a:xfrm rot="20590801">
            <a:off x="-5492186" y="857755"/>
            <a:ext cx="16636423" cy="928795"/>
          </a:xfrm>
          <a:prstGeom prst="rect">
            <a:avLst/>
          </a:prstGeom>
          <a:solidFill>
            <a:srgbClr val="4F81BD"/>
          </a:solidFill>
          <a:ln w="25400">
            <a:miter lim="400000"/>
          </a:ln>
        </p:spPr>
        <p:txBody>
          <a:bodyPr lIns="0" tIns="0" rIns="0" bIns="0" anchor="ctr">
            <a:normAutofit/>
          </a:bodyPr>
          <a:lstStyle>
            <a:lvl1pPr defTabSz="731520">
              <a:defRPr sz="4800">
                <a:solidFill>
                  <a:srgbClr val="FFFFFF"/>
                </a:solidFill>
                <a:latin typeface="Verdana" panose="020B0604030504040204"/>
                <a:ea typeface="Verdana" panose="020B0604030504040204"/>
                <a:cs typeface="Verdana" panose="020B0604030504040204"/>
                <a:sym typeface="Verdana" panose="020B0604030504040204"/>
              </a:defRPr>
            </a:lvl1pPr>
          </a:lstStyle>
          <a:p>
            <a:pPr lvl="0">
              <a:defRPr sz="1800">
                <a:solidFill>
                  <a:srgbClr val="000000"/>
                </a:solidFill>
              </a:defRPr>
            </a:pPr>
            <a:r>
              <a:rPr sz="4800">
                <a:solidFill>
                  <a:srgbClr val="FFFFFF"/>
                </a:solidFill>
              </a:rPr>
              <a:t>a == b</a:t>
            </a:r>
            <a:endParaRPr sz="4800">
              <a:solidFill>
                <a:srgbClr val="FFFFFF"/>
              </a:solidFill>
            </a:endParaRPr>
          </a:p>
        </p:txBody>
      </p:sp>
      <p:sp>
        <p:nvSpPr>
          <p:cNvPr id="101" name="Shape 101"/>
          <p:cNvSpPr/>
          <p:nvPr/>
        </p:nvSpPr>
        <p:spPr>
          <a:xfrm>
            <a:off x="9017560" y="2640764"/>
            <a:ext cx="6348880" cy="1186181"/>
          </a:xfrm>
          <a:prstGeom prst="rect">
            <a:avLst/>
          </a:prstGeom>
          <a:ln w="25400">
            <a:miter lim="400000"/>
          </a:ln>
        </p:spPr>
        <p:txBody>
          <a:bodyPr wrap="none" tIns="91439" bIns="91439">
            <a:spAutoFit/>
          </a:bodyPr>
          <a:lstStyle/>
          <a:p>
            <a:pPr lvl="0">
              <a:defRPr sz="1800"/>
            </a:pPr>
            <a:r>
              <a:rPr sz="6000">
                <a:solidFill>
                  <a:srgbClr val="C67838"/>
                </a:solidFill>
              </a:rPr>
              <a:t>“1.23”</a:t>
            </a:r>
            <a:r>
              <a:rPr sz="6000"/>
              <a:t> == 1.23</a:t>
            </a:r>
            <a:endParaRPr sz="6000"/>
          </a:p>
        </p:txBody>
      </p:sp>
      <p:sp>
        <p:nvSpPr>
          <p:cNvPr id="102" name="Shape 102"/>
          <p:cNvSpPr/>
          <p:nvPr/>
        </p:nvSpPr>
        <p:spPr>
          <a:xfrm>
            <a:off x="10243532" y="4285568"/>
            <a:ext cx="3896936" cy="1186181"/>
          </a:xfrm>
          <a:prstGeom prst="rect">
            <a:avLst/>
          </a:prstGeom>
          <a:ln w="25400">
            <a:miter lim="400000"/>
          </a:ln>
        </p:spPr>
        <p:txBody>
          <a:bodyPr wrap="none" lIns="0" tIns="0" rIns="0" bIns="0">
            <a:spAutoFit/>
          </a:bodyPr>
          <a:lstStyle/>
          <a:p>
            <a:pPr lvl="0">
              <a:defRPr sz="1800"/>
            </a:pPr>
            <a:r>
              <a:rPr sz="6000"/>
              <a:t>0 == </a:t>
            </a:r>
            <a:r>
              <a:rPr sz="6000">
                <a:solidFill>
                  <a:srgbClr val="3F6797"/>
                </a:solidFill>
              </a:rPr>
              <a:t>false</a:t>
            </a:r>
            <a:endParaRPr sz="6000">
              <a:solidFill>
                <a:srgbClr val="3F6797"/>
              </a:solidFill>
            </a:endParaRPr>
          </a:p>
        </p:txBody>
      </p:sp>
      <p:sp>
        <p:nvSpPr>
          <p:cNvPr id="103" name="Shape 103"/>
          <p:cNvSpPr/>
          <p:nvPr/>
        </p:nvSpPr>
        <p:spPr>
          <a:xfrm>
            <a:off x="8773668" y="6153397"/>
            <a:ext cx="6836664" cy="1186181"/>
          </a:xfrm>
          <a:prstGeom prst="rect">
            <a:avLst/>
          </a:prstGeom>
          <a:ln w="25400">
            <a:miter lim="400000"/>
          </a:ln>
        </p:spPr>
        <p:txBody>
          <a:bodyPr wrap="none" lIns="0" tIns="0" rIns="0" bIns="0">
            <a:spAutoFit/>
          </a:bodyPr>
          <a:lstStyle/>
          <a:p>
            <a:pPr lvl="0">
              <a:defRPr sz="1800"/>
            </a:pPr>
            <a:r>
              <a:rPr sz="6000">
                <a:solidFill>
                  <a:srgbClr val="3F6797"/>
                </a:solidFill>
              </a:rPr>
              <a:t>null</a:t>
            </a:r>
            <a:r>
              <a:rPr sz="6000"/>
              <a:t> == </a:t>
            </a:r>
            <a:r>
              <a:rPr sz="6000">
                <a:solidFill>
                  <a:srgbClr val="3F6797"/>
                </a:solidFill>
              </a:rPr>
              <a:t>undefined</a:t>
            </a:r>
            <a:endParaRPr sz="6000">
              <a:solidFill>
                <a:srgbClr val="3F6797"/>
              </a:solidFill>
            </a:endParaRPr>
          </a:p>
        </p:txBody>
      </p:sp>
      <p:sp>
        <p:nvSpPr>
          <p:cNvPr id="104" name="Shape 104"/>
          <p:cNvSpPr/>
          <p:nvPr/>
        </p:nvSpPr>
        <p:spPr>
          <a:xfrm>
            <a:off x="6656030" y="8021226"/>
            <a:ext cx="11071940" cy="1186181"/>
          </a:xfrm>
          <a:prstGeom prst="rect">
            <a:avLst/>
          </a:prstGeom>
          <a:ln w="25400">
            <a:miter lim="400000"/>
          </a:ln>
        </p:spPr>
        <p:txBody>
          <a:bodyPr wrap="none" lIns="0" tIns="0" rIns="0" bIns="0">
            <a:spAutoFit/>
          </a:bodyPr>
          <a:lstStyle/>
          <a:p>
            <a:pPr lvl="0">
              <a:defRPr sz="1800"/>
            </a:pPr>
            <a:r>
              <a:rPr sz="6000">
                <a:solidFill>
                  <a:srgbClr val="9A403E"/>
                </a:solidFill>
              </a:rPr>
              <a:t>new </a:t>
            </a:r>
            <a:r>
              <a:rPr sz="6000"/>
              <a:t>Object() == </a:t>
            </a:r>
            <a:r>
              <a:rPr sz="6000">
                <a:solidFill>
                  <a:srgbClr val="9A403E"/>
                </a:solidFill>
              </a:rPr>
              <a:t>new </a:t>
            </a:r>
            <a:r>
              <a:rPr sz="6000"/>
              <a:t>Object()</a:t>
            </a:r>
            <a:endParaRPr sz="6000"/>
          </a:p>
        </p:txBody>
      </p:sp>
      <p:sp>
        <p:nvSpPr>
          <p:cNvPr id="105" name="Shape 105"/>
          <p:cNvSpPr/>
          <p:nvPr/>
        </p:nvSpPr>
        <p:spPr>
          <a:xfrm>
            <a:off x="9491950" y="9889056"/>
            <a:ext cx="5400100" cy="1186181"/>
          </a:xfrm>
          <a:prstGeom prst="rect">
            <a:avLst/>
          </a:prstGeom>
          <a:ln w="25400">
            <a:miter lim="400000"/>
          </a:ln>
        </p:spPr>
        <p:txBody>
          <a:bodyPr wrap="none" lIns="0" tIns="0" rIns="0" bIns="0">
            <a:spAutoFit/>
          </a:bodyPr>
          <a:lstStyle/>
          <a:p>
            <a:pPr lvl="0">
              <a:defRPr sz="1800"/>
            </a:pPr>
            <a:r>
              <a:rPr sz="6000"/>
              <a:t>[1, 2] == [1, 2]</a:t>
            </a:r>
            <a:endParaRPr sz="6000"/>
          </a:p>
        </p:txBody>
      </p:sp>
    </p:spTree>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nvSpPr>
        <p:spPr>
          <a:xfrm rot="20590801">
            <a:off x="-5492983" y="999913"/>
            <a:ext cx="16636423" cy="928795"/>
          </a:xfrm>
          <a:prstGeom prst="rect">
            <a:avLst/>
          </a:prstGeom>
          <a:solidFill>
            <a:srgbClr val="4F81BD"/>
          </a:solidFill>
          <a:ln w="25400">
            <a:miter lim="400000"/>
          </a:ln>
        </p:spPr>
        <p:txBody>
          <a:bodyPr lIns="0" tIns="0" rIns="0" bIns="0" anchor="ctr">
            <a:normAutofit/>
          </a:bodyPr>
          <a:lstStyle/>
          <a:p>
            <a:pPr lvl="0" defTabSz="731520">
              <a:defRPr sz="1800"/>
            </a:pPr>
            <a:r>
              <a:rPr sz="4800">
                <a:solidFill>
                  <a:srgbClr val="FFFFFF"/>
                </a:solidFill>
                <a:latin typeface="Verdana" panose="020B0604030504040204"/>
                <a:ea typeface="Verdana" panose="020B0604030504040204"/>
                <a:cs typeface="Verdana" panose="020B0604030504040204"/>
                <a:sym typeface="Verdana" panose="020B0604030504040204"/>
              </a:rPr>
              <a:t>a === b</a:t>
            </a:r>
            <a:endParaRPr sz="4800">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110" name="Shape 110"/>
          <p:cNvSpPr/>
          <p:nvPr/>
        </p:nvSpPr>
        <p:spPr>
          <a:xfrm>
            <a:off x="7981167" y="4705984"/>
            <a:ext cx="8421666" cy="4304031"/>
          </a:xfrm>
          <a:prstGeom prst="rect">
            <a:avLst/>
          </a:prstGeom>
          <a:ln w="25400">
            <a:miter lim="400000"/>
          </a:ln>
        </p:spPr>
        <p:txBody>
          <a:bodyPr wrap="none" lIns="0" tIns="0" rIns="0" bIns="0">
            <a:spAutoFit/>
          </a:bodyPr>
          <a:lstStyle/>
          <a:p>
            <a:pPr marL="441325" lvl="0" indent="-441325" algn="l">
              <a:buSzPct val="100000"/>
              <a:buChar char="•"/>
              <a:defRPr sz="1800"/>
            </a:pPr>
            <a:r>
              <a:rPr sz="4400"/>
              <a:t>类型不同，返回false</a:t>
            </a:r>
            <a:endParaRPr sz="4400"/>
          </a:p>
          <a:p>
            <a:pPr marL="441325" lvl="0" indent="-441325" algn="l">
              <a:buSzPct val="100000"/>
              <a:buChar char="•"/>
              <a:defRPr sz="1800"/>
            </a:pPr>
            <a:r>
              <a:rPr sz="4400"/>
              <a:t>类型相同</a:t>
            </a:r>
            <a:endParaRPr sz="4400"/>
          </a:p>
          <a:p>
            <a:pPr marL="1203325" lvl="2" indent="-441325" algn="l">
              <a:buSzPct val="100000"/>
              <a:buChar char="•"/>
              <a:defRPr sz="1800"/>
            </a:pPr>
            <a:r>
              <a:rPr sz="4400"/>
              <a:t>NaN ≠ NaN</a:t>
            </a:r>
            <a:endParaRPr sz="4400"/>
          </a:p>
          <a:p>
            <a:pPr marL="1203325" lvl="2" indent="-441325" algn="l">
              <a:buSzPct val="100000"/>
              <a:buChar char="•"/>
              <a:defRPr sz="1800"/>
            </a:pPr>
            <a:r>
              <a:rPr sz="4400"/>
              <a:t>new Object ≠ new Object</a:t>
            </a:r>
            <a:endParaRPr sz="4400"/>
          </a:p>
          <a:p>
            <a:pPr marL="1203325" lvl="2" indent="-441325" algn="l">
              <a:buSzPct val="100000"/>
              <a:buChar char="•"/>
              <a:defRPr sz="1800"/>
            </a:pPr>
            <a:r>
              <a:rPr sz="4400"/>
              <a:t>null === null</a:t>
            </a:r>
            <a:endParaRPr sz="4400"/>
          </a:p>
          <a:p>
            <a:pPr marL="1203325" lvl="2" indent="-441325" algn="l">
              <a:buSzPct val="100000"/>
              <a:buChar char="•"/>
              <a:defRPr sz="1800"/>
            </a:pPr>
            <a:r>
              <a:rPr sz="4400"/>
              <a:t>undefined === undefined</a:t>
            </a:r>
            <a:endParaRPr sz="4400"/>
          </a:p>
        </p:txBody>
      </p:sp>
    </p:spTree>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p:nvPr/>
        </p:nvSpPr>
        <p:spPr>
          <a:xfrm rot="20590801">
            <a:off x="-5492186" y="857755"/>
            <a:ext cx="16636423" cy="928795"/>
          </a:xfrm>
          <a:prstGeom prst="rect">
            <a:avLst/>
          </a:prstGeom>
          <a:solidFill>
            <a:srgbClr val="4F81BD"/>
          </a:solidFill>
          <a:ln w="25400">
            <a:miter lim="400000"/>
          </a:ln>
        </p:spPr>
        <p:txBody>
          <a:bodyPr lIns="0" tIns="0" rIns="0" bIns="0" anchor="ctr">
            <a:normAutofit/>
          </a:bodyPr>
          <a:lstStyle>
            <a:lvl1pPr defTabSz="731520">
              <a:defRPr sz="4800">
                <a:solidFill>
                  <a:srgbClr val="FFFFFF"/>
                </a:solidFill>
                <a:latin typeface="Verdana" panose="020B0604030504040204"/>
                <a:ea typeface="Verdana" panose="020B0604030504040204"/>
                <a:cs typeface="Verdana" panose="020B0604030504040204"/>
                <a:sym typeface="Verdana" panose="020B0604030504040204"/>
              </a:defRPr>
            </a:lvl1pPr>
          </a:lstStyle>
          <a:p>
            <a:pPr lvl="0">
              <a:defRPr sz="1800">
                <a:solidFill>
                  <a:srgbClr val="000000"/>
                </a:solidFill>
              </a:defRPr>
            </a:pPr>
            <a:r>
              <a:rPr sz="4800">
                <a:solidFill>
                  <a:srgbClr val="FFFFFF"/>
                </a:solidFill>
              </a:rPr>
              <a:t>a == b</a:t>
            </a:r>
            <a:endParaRPr sz="4800">
              <a:solidFill>
                <a:srgbClr val="FFFFFF"/>
              </a:solidFill>
            </a:endParaRPr>
          </a:p>
        </p:txBody>
      </p:sp>
      <p:sp>
        <p:nvSpPr>
          <p:cNvPr id="115" name="Shape 115"/>
          <p:cNvSpPr/>
          <p:nvPr/>
        </p:nvSpPr>
        <p:spPr>
          <a:xfrm>
            <a:off x="655213" y="4531359"/>
            <a:ext cx="23073574" cy="4653281"/>
          </a:xfrm>
          <a:prstGeom prst="rect">
            <a:avLst/>
          </a:prstGeom>
          <a:ln w="25400">
            <a:miter lim="400000"/>
          </a:ln>
        </p:spPr>
        <p:txBody>
          <a:bodyPr tIns="91439" bIns="91439">
            <a:spAutoFit/>
          </a:bodyPr>
          <a:lstStyle/>
          <a:p>
            <a:pPr marL="421005" lvl="0" indent="-421005" algn="l">
              <a:buSzPct val="100000"/>
              <a:buChar char="•"/>
              <a:defRPr sz="1800"/>
            </a:pPr>
            <a:r>
              <a:rPr sz="4200"/>
              <a:t>类型相同，同===</a:t>
            </a:r>
            <a:endParaRPr sz="4200"/>
          </a:p>
          <a:p>
            <a:pPr marL="421005" lvl="0" indent="-421005" algn="l">
              <a:buSzPct val="100000"/>
              <a:buChar char="•"/>
              <a:defRPr sz="1800"/>
            </a:pPr>
            <a:r>
              <a:rPr sz="4200"/>
              <a:t>类型不同，尝试类型转换和比较:</a:t>
            </a:r>
            <a:endParaRPr sz="4200"/>
          </a:p>
          <a:p>
            <a:pPr marL="1183005" lvl="2" indent="-421005" algn="l">
              <a:buSzPct val="100000"/>
              <a:buChar char="•"/>
              <a:defRPr sz="1800"/>
            </a:pPr>
            <a:r>
              <a:rPr sz="4200"/>
              <a:t>null == undefined 相等</a:t>
            </a:r>
            <a:endParaRPr sz="4200"/>
          </a:p>
          <a:p>
            <a:pPr marL="1183005" lvl="2" indent="-421005" algn="l">
              <a:buSzPct val="100000"/>
              <a:buChar char="•"/>
              <a:defRPr sz="1800"/>
            </a:pPr>
            <a:r>
              <a:rPr sz="4200"/>
              <a:t>number == string 转number    </a:t>
            </a:r>
            <a:r>
              <a:rPr sz="4200">
                <a:solidFill>
                  <a:srgbClr val="7C9647"/>
                </a:solidFill>
              </a:rPr>
              <a:t> 1 == “1.0" // true</a:t>
            </a:r>
            <a:endParaRPr sz="4200">
              <a:solidFill>
                <a:srgbClr val="7C9647"/>
              </a:solidFill>
            </a:endParaRPr>
          </a:p>
          <a:p>
            <a:pPr marL="1183005" lvl="2" indent="-421005" algn="l">
              <a:buSzPct val="100000"/>
              <a:buChar char="•"/>
              <a:defRPr sz="1800"/>
            </a:pPr>
            <a:r>
              <a:rPr sz="4200"/>
              <a:t>boolean == ?  转number    </a:t>
            </a:r>
            <a:r>
              <a:rPr sz="4200">
                <a:solidFill>
                  <a:srgbClr val="7C9647"/>
                </a:solidFill>
              </a:rPr>
              <a:t>   1 == true  // true</a:t>
            </a:r>
            <a:endParaRPr sz="4200"/>
          </a:p>
          <a:p>
            <a:pPr marL="1183005" lvl="2" indent="-421005" algn="l">
              <a:buSzPct val="100000"/>
              <a:buChar char="•"/>
              <a:defRPr sz="1800"/>
            </a:pPr>
            <a:r>
              <a:rPr sz="4200"/>
              <a:t>object == number | string 尝试对象转为基本类型  </a:t>
            </a:r>
            <a:r>
              <a:rPr sz="4200">
                <a:solidFill>
                  <a:srgbClr val="7C9647"/>
                </a:solidFill>
              </a:rPr>
              <a:t>new String('hi') == ‘hi’ // true</a:t>
            </a:r>
            <a:endParaRPr sz="4200">
              <a:solidFill>
                <a:srgbClr val="7C9647"/>
              </a:solidFill>
            </a:endParaRPr>
          </a:p>
          <a:p>
            <a:pPr marL="1183005" lvl="2" indent="-421005" algn="l">
              <a:buSzPct val="100000"/>
              <a:buChar char="•"/>
              <a:defRPr sz="1800"/>
            </a:pPr>
            <a:r>
              <a:rPr sz="4200"/>
              <a:t>其它：false</a:t>
            </a:r>
            <a:endParaRPr sz="4200"/>
          </a:p>
        </p:txBody>
      </p:sp>
    </p:spTree>
  </p:cSld>
  <p:clrMapOvr>
    <a:masterClrMapping/>
  </p:clrMapOvr>
  <p:transition spd="med">
    <p:dissolve/>
  </p:transition>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Book"/>
        <a:ea typeface="Avenir Book"/>
        <a:cs typeface="Avenir Book"/>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38100" dir="5400000" rotWithShape="0">
              <a:srgbClr val="000000">
                <a:alpha val="35000"/>
              </a:srgbClr>
            </a:outerShdw>
          </a:effectLst>
        </a:effectStyle>
        <a:effectStyle>
          <a:effectLst>
            <a:outerShdw blurRad="76200" dist="38100" dir="5400000" rotWithShape="0">
              <a:srgbClr val="000000">
                <a:alpha val="35000"/>
              </a:srgbClr>
            </a:outerShdw>
          </a:effectLst>
        </a:effectStyle>
        <a:effectStyle>
          <a:effectLst>
            <a:outerShdw blurRad="76200" dist="381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rgbClr val="4F81BD"/>
          </a:solidFill>
          <a:prstDash val="solid"/>
          <a:bevel/>
        </a:ln>
        <a:effectLst>
          <a:outerShdw blurRad="76200" dist="38100" dir="5400000" rotWithShape="0">
            <a:srgbClr val="000000">
              <a:alpha val="35000"/>
            </a:srgbClr>
          </a:outerShdw>
        </a:effectLst>
      </a:spPr>
      <a:bodyPr rot="0" spcFirstLastPara="1" vertOverflow="overflow" horzOverflow="overflow" vert="horz" wrap="square" lIns="91439" tIns="91439" rIns="91439" bIns="9143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50800" cap="flat">
          <a:solidFill>
            <a:srgbClr val="4F81BD"/>
          </a:solidFill>
          <a:prstDash val="solid"/>
          <a:bevel/>
        </a:ln>
        <a:effectLst>
          <a:outerShdw blurRad="76200" dist="381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25400" cap="flat">
          <a:noFill/>
          <a:miter lim="400000"/>
        </a:ln>
      </a:spPr>
      <a:bodyPr rot="0" spcFirstLastPara="1" vertOverflow="overflow" horzOverflow="overflow" vert="horz" wrap="square" lIns="91439" tIns="91439" rIns="91439" bIns="91439" numCol="1" spcCol="38100" rtlCol="0" anchor="t" upright="0">
        <a:spAutoFit/>
      </a:bodyPr>
      <a:lstStyle>
        <a:defPPr marL="0" marR="0" indent="0" algn="ctr" defTabSz="914400" rtl="0" fontAlgn="auto" latinLnBrk="1" hangingPunct="0">
          <a:lnSpc>
            <a:spcPct val="90000"/>
          </a:lnSpc>
          <a:spcBef>
            <a:spcPts val="0"/>
          </a:spcBef>
          <a:spcAft>
            <a:spcPts val="0"/>
          </a:spcAft>
          <a:buClrTx/>
          <a:buSzTx/>
          <a:buFontTx/>
          <a:buNone/>
          <a:defRPr kumimoji="0" sz="6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Book"/>
        <a:ea typeface="Avenir Book"/>
        <a:cs typeface="Avenir Book"/>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38100" dir="5400000" rotWithShape="0">
              <a:srgbClr val="000000">
                <a:alpha val="35000"/>
              </a:srgbClr>
            </a:outerShdw>
          </a:effectLst>
        </a:effectStyle>
        <a:effectStyle>
          <a:effectLst>
            <a:outerShdw blurRad="76200" dist="38100" dir="5400000" rotWithShape="0">
              <a:srgbClr val="000000">
                <a:alpha val="35000"/>
              </a:srgbClr>
            </a:outerShdw>
          </a:effectLst>
        </a:effectStyle>
        <a:effectStyle>
          <a:effectLst>
            <a:outerShdw blurRad="76200" dist="381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rgbClr val="4F81BD"/>
          </a:solidFill>
          <a:prstDash val="solid"/>
          <a:bevel/>
        </a:ln>
        <a:effectLst>
          <a:outerShdw blurRad="76200" dist="38100" dir="5400000" rotWithShape="0">
            <a:srgbClr val="000000">
              <a:alpha val="35000"/>
            </a:srgbClr>
          </a:outerShdw>
        </a:effectLst>
      </a:spPr>
      <a:bodyPr rot="0" spcFirstLastPara="1" vertOverflow="overflow" horzOverflow="overflow" vert="horz" wrap="square" lIns="91439" tIns="91439" rIns="91439" bIns="9143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50800" cap="flat">
          <a:solidFill>
            <a:srgbClr val="4F81BD"/>
          </a:solidFill>
          <a:prstDash val="solid"/>
          <a:bevel/>
        </a:ln>
        <a:effectLst>
          <a:outerShdw blurRad="76200" dist="381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25400" cap="flat">
          <a:noFill/>
          <a:miter lim="400000"/>
        </a:ln>
      </a:spPr>
      <a:bodyPr rot="0" spcFirstLastPara="1" vertOverflow="overflow" horzOverflow="overflow" vert="horz" wrap="square" lIns="91439" tIns="91439" rIns="91439" bIns="91439" numCol="1" spcCol="38100" rtlCol="0" anchor="t" upright="0">
        <a:spAutoFit/>
      </a:bodyPr>
      <a:lstStyle>
        <a:defPPr marL="0" marR="0" indent="0" algn="ctr" defTabSz="914400" rtl="0" fontAlgn="auto" latinLnBrk="1" hangingPunct="0">
          <a:lnSpc>
            <a:spcPct val="90000"/>
          </a:lnSpc>
          <a:spcBef>
            <a:spcPts val="0"/>
          </a:spcBef>
          <a:spcAft>
            <a:spcPts val="0"/>
          </a:spcAft>
          <a:buClrTx/>
          <a:buSzTx/>
          <a:buFontTx/>
          <a:buNone/>
          <a:defRPr kumimoji="0" sz="6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2484</Words>
  <Application>WPS 演示</Application>
  <PresentationFormat/>
  <Paragraphs>281</Paragraphs>
  <Slides>27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27</vt:i4>
      </vt:variant>
    </vt:vector>
  </HeadingPairs>
  <TitlesOfParts>
    <vt:vector size="44" baseType="lpstr">
      <vt:lpstr>Arial</vt:lpstr>
      <vt:lpstr>宋体</vt:lpstr>
      <vt:lpstr>Wingdings</vt:lpstr>
      <vt:lpstr>微软雅黑</vt:lpstr>
      <vt:lpstr>Calibri</vt:lpstr>
      <vt:lpstr>Arial</vt:lpstr>
      <vt:lpstr>Helvetica Light</vt:lpstr>
      <vt:lpstr>Avenir Book</vt:lpstr>
      <vt:lpstr>Verdana</vt:lpstr>
      <vt:lpstr>Adobe 繁黑體 Std B</vt:lpstr>
      <vt:lpstr>Arial Unicode MS</vt:lpstr>
      <vt:lpstr>Segoe Print</vt:lpstr>
      <vt:lpstr>Comic Sans MS</vt:lpstr>
      <vt:lpstr>Helvetica</vt:lpstr>
      <vt:lpstr>黑体</vt:lpstr>
      <vt:lpstr>Avenir Book</vt:lpstr>
      <vt:lpstr>Default</vt:lpstr>
      <vt:lpstr>JavaScript深入浅出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类型检测小结</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JavaScript深入浅出</dc:title>
  <dc:creator/>
  <cp:lastModifiedBy>桀</cp:lastModifiedBy>
  <cp:revision>1</cp:revision>
  <dcterms:created xsi:type="dcterms:W3CDTF">2018-03-24T12:10:58Z</dcterms:created>
  <dcterms:modified xsi:type="dcterms:W3CDTF">2018-03-24T12:10:58Z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