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3" r:id="rId7"/>
    <p:sldId id="261" r:id="rId8"/>
    <p:sldId id="260" r:id="rId9"/>
    <p:sldId id="262" r:id="rId10"/>
    <p:sldId id="266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86149-BCED-479F-B269-C9BCB1A17D0E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D2EA9-CAA6-440B-B56F-3E8D9339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8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D2EA9-CAA6-440B-B56F-3E8D93390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err="1"/>
              <a:t>MaxNodeFunction</a:t>
            </a:r>
            <a:r>
              <a:rPr lang="en-US" sz="1200" b="1" dirty="0"/>
              <a:t>:</a:t>
            </a:r>
          </a:p>
          <a:p>
            <a:r>
              <a:rPr lang="en-US" sz="1200" dirty="0"/>
              <a:t>1. Take all actions possible by MAX and generate MIN nodes</a:t>
            </a:r>
          </a:p>
          <a:p>
            <a:pPr marL="0" indent="0">
              <a:buNone/>
            </a:pPr>
            <a:r>
              <a:rPr lang="en-US" sz="1200" dirty="0"/>
              <a:t>2. Run the </a:t>
            </a:r>
            <a:r>
              <a:rPr lang="en-US" sz="1200" dirty="0" err="1"/>
              <a:t>MinNodeFunction</a:t>
            </a:r>
            <a:r>
              <a:rPr lang="en-US" sz="1200" dirty="0"/>
              <a:t> on each Min Node : A value will be returned</a:t>
            </a:r>
          </a:p>
          <a:p>
            <a:pPr marL="0" indent="0">
              <a:buNone/>
            </a:pPr>
            <a:r>
              <a:rPr lang="en-US" sz="1200" dirty="0"/>
              <a:t>3. Select the highest value and return it above if there is a parent.</a:t>
            </a:r>
          </a:p>
          <a:p>
            <a:pPr marL="0" indent="0">
              <a:buNone/>
            </a:pPr>
            <a:r>
              <a:rPr lang="en-US" sz="1200" dirty="0"/>
              <a:t>4. If there is no parent then this node is the parent, select the action and return it.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sz="1200" b="1" dirty="0" err="1"/>
              <a:t>MinNodeFunction</a:t>
            </a:r>
            <a:r>
              <a:rPr lang="en-US" sz="1200" b="1" dirty="0"/>
              <a:t>:</a:t>
            </a:r>
          </a:p>
          <a:p>
            <a:r>
              <a:rPr lang="en-US" sz="1200" dirty="0"/>
              <a:t>1. Take all actions possible by MIN and generate MAX nodes</a:t>
            </a:r>
          </a:p>
          <a:p>
            <a:pPr marL="0" indent="0">
              <a:buNone/>
            </a:pPr>
            <a:r>
              <a:rPr lang="en-US" sz="1200" dirty="0"/>
              <a:t>2. Run the </a:t>
            </a:r>
            <a:r>
              <a:rPr lang="en-US" sz="1200" dirty="0" err="1"/>
              <a:t>MaxNodeFunction</a:t>
            </a:r>
            <a:r>
              <a:rPr lang="en-US" sz="1200" dirty="0"/>
              <a:t> on each Max Node : A value will be returned</a:t>
            </a:r>
          </a:p>
          <a:p>
            <a:pPr marL="0" indent="0">
              <a:buNone/>
            </a:pPr>
            <a:r>
              <a:rPr lang="en-US" sz="1200" dirty="0"/>
              <a:t>3. Select the lowest value and return it above if there is a parent.</a:t>
            </a:r>
          </a:p>
          <a:p>
            <a:pPr marL="0" indent="0">
              <a:buNone/>
            </a:pPr>
            <a:r>
              <a:rPr lang="en-US" sz="1200" dirty="0"/>
              <a:t>4. If there is no parent then this node is the parent, select the action and return it.//usually min nodes are never found in graphs as parents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D2EA9-CAA6-440B-B56F-3E8D93390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A3E07-4A8E-4803-93A3-1E1EEE2A5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4CCFC-43E5-4800-A271-5DFC02145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41EE-0F28-4B90-B93A-D80725C1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12041-8BC7-496C-B247-A52DDE07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F2A1C-44EB-4BF7-B98C-7102488B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618E-9918-47AA-9160-A32EB0B8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38CC9-A034-4409-AB74-6DE2135D3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D90B-D759-4E93-B14A-19AF2FF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B263C-E935-4904-BBC2-66BB2BA6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08C7-8D7B-40B5-A0D6-990B3166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10A8E-4B3B-4A38-945F-EA300086A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F34AB-37B1-4472-84D0-1370A2683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0077-8B70-46E7-BD66-5C2FFDB9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5C1DF-DD5D-4D67-94B7-F3CD9A86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9BA7-16BC-41A3-A291-9AA25D31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DD09-C1A4-4FDA-8F21-817B2904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BE6F8-E6A4-4FD5-ADB2-E7A33259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AB9E2-D9DC-4AEC-8D13-4BD3BEC9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B3D1-8E1B-48DB-A27F-3DC3FCAA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E4FA4-A2AB-412A-8162-42725207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AA56-D22B-46C8-BD1D-49E4D39F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FD8F-D0DE-4774-9596-89FC4F18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1F41-9ED6-4A4F-8A69-141E44BA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9CCAD-EC72-4469-80C5-C91D5ACC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554B-D841-4256-ABAE-127E0198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2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7DA3-ACED-4372-8840-C4F64B19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E64D-C0D6-4806-AC05-CD83F8178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35C29-0A5B-4F3D-B257-029BCB49C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9E99-C49D-4926-B8BD-E0B6D1F9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77BFE-ACEC-43C8-9504-573DB932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82111-ED51-4D28-BE63-F601DBAC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0381-AE23-40AA-8DD7-F9A92B2F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84CB-A236-4564-9435-129382AD9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9B49C-882F-4FA3-B88E-1160915E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F8169-9D49-4134-B23D-AF7F66923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49CCE-728D-406D-A7EB-25DE298BC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84441-E9FC-43C5-B3B1-9D7A502A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3A383-2855-4445-AEA9-B000C914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0D813-0402-4F57-9F2C-55192734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4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E92-6A66-4BBC-B649-666E75B8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7F18F-9184-4AB7-9224-62D56737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C900D-3567-4121-B9DA-E4C9B157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05DA0-5AF9-4B80-8D6F-EDC3913C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9D169-34A9-43FC-8B29-82CAA99E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B0180-238C-450E-BD40-E7EF9D85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51276-053C-43F0-8ACC-5B65EC41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3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2105-2709-4A2B-86B7-1950B0FF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5D15-0D8D-45A4-AB39-372C2328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722F7-E560-41E4-A45A-E65082AB0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A4DB7-C0FD-477E-B465-FFBB471F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35BB2-8882-4FD1-A8B6-5F2734E3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B6DF3-6419-4083-8CE7-0094E15D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37D1-AFA9-480A-BF60-92821885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8FB97-C640-4F9A-8340-DE7FD6F19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CE51D-61C6-489A-8E05-AEE08F46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5A8E0-B8C9-4FB3-8D18-7D64E645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DD388-75A0-402B-8D97-18B2D2C9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F5FEE-8A0B-400D-AC49-BBE74749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4060F-BCE9-40D0-9CB4-63ADE437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C5BB-F1E5-43BA-8595-1B8F5D474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ABB4-7300-4CEF-B372-9245C68D5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8154-6730-4D15-A2B8-E7CFA54A951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D79EE-BEDB-483A-A1BF-B032111C4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B50D-469F-469F-9AAC-037AC9CC2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1DBC-57D2-4478-B1E6-9D744B8F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7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QXgTDpQpNGXNQH3ZlSTkTVyw1GpLk5oB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A253-35A0-473F-A379-63191FF72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098DD-E2B9-4AFE-942A-A9E03F6EA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E97F-4186-42DA-8086-D3A84315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3528-905C-4A45-89BC-4E4CDFA5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For a Min Node :</a:t>
            </a:r>
          </a:p>
          <a:p>
            <a:pPr lvl="1"/>
            <a:r>
              <a:rPr lang="en-US" dirty="0"/>
              <a:t>Alpha : This is the value which its parent has received so far.</a:t>
            </a:r>
          </a:p>
          <a:p>
            <a:pPr lvl="1"/>
            <a:r>
              <a:rPr lang="en-US" dirty="0"/>
              <a:t>Beta : This is the value which I have received so far.</a:t>
            </a:r>
          </a:p>
          <a:p>
            <a:r>
              <a:rPr lang="en-US" u="sng" dirty="0"/>
              <a:t>For a Max Node :</a:t>
            </a:r>
          </a:p>
          <a:p>
            <a:pPr lvl="1"/>
            <a:r>
              <a:rPr lang="en-US" dirty="0"/>
              <a:t>Alpha : This is the value which I have received so far.</a:t>
            </a:r>
          </a:p>
          <a:p>
            <a:pPr lvl="1"/>
            <a:r>
              <a:rPr lang="en-US" dirty="0"/>
              <a:t>Beta : This is the value which its parent has received so far.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1689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C6D4-E62F-46DB-8488-FE6F8D14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Beta Pruning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A63C07C-D64E-43FA-9ABF-10CB2543B7DD}"/>
              </a:ext>
            </a:extLst>
          </p:cNvPr>
          <p:cNvSpPr/>
          <p:nvPr/>
        </p:nvSpPr>
        <p:spPr>
          <a:xfrm>
            <a:off x="5804408" y="1549400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ECAD67-EF36-4B28-8513-FFB84A8927C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810000" y="2098040"/>
            <a:ext cx="1994408" cy="68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6CFAA4-661B-4AF9-BA18-144D18D9C782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6096000" y="2098040"/>
            <a:ext cx="0" cy="7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C0683-D54F-451B-A713-431C86D6E1F7}"/>
              </a:ext>
            </a:extLst>
          </p:cNvPr>
          <p:cNvCxnSpPr>
            <a:cxnSpLocks/>
            <a:stCxn id="5" idx="4"/>
            <a:endCxn id="23" idx="0"/>
          </p:cNvCxnSpPr>
          <p:nvPr/>
        </p:nvCxnSpPr>
        <p:spPr>
          <a:xfrm>
            <a:off x="6387592" y="2098040"/>
            <a:ext cx="1994408" cy="73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9521452-B171-4CD8-9281-F3A348B0F466}"/>
              </a:ext>
            </a:extLst>
          </p:cNvPr>
          <p:cNvSpPr/>
          <p:nvPr/>
        </p:nvSpPr>
        <p:spPr>
          <a:xfrm>
            <a:off x="3518408" y="278352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B1D51BE-84F3-49F7-8D7B-18B689617AAB}"/>
              </a:ext>
            </a:extLst>
          </p:cNvPr>
          <p:cNvSpPr/>
          <p:nvPr/>
        </p:nvSpPr>
        <p:spPr>
          <a:xfrm>
            <a:off x="1790700" y="435832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9CB57E-75CF-47B0-9951-1228F1740876}"/>
              </a:ext>
            </a:extLst>
          </p:cNvPr>
          <p:cNvSpPr/>
          <p:nvPr/>
        </p:nvSpPr>
        <p:spPr>
          <a:xfrm>
            <a:off x="2878836" y="4404678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9620213-6773-405C-8695-E0B46055B624}"/>
              </a:ext>
            </a:extLst>
          </p:cNvPr>
          <p:cNvSpPr/>
          <p:nvPr/>
        </p:nvSpPr>
        <p:spPr>
          <a:xfrm>
            <a:off x="3845814" y="4384674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FB87DF-9FAB-44C7-A838-0B67AE4BE69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082292" y="3332163"/>
            <a:ext cx="1436116" cy="10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FA519-8C52-43AA-9852-45C63F85A928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3170428" y="3332163"/>
            <a:ext cx="639572" cy="107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C690AF-3BF8-45CE-9766-729A72B1E6A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4101592" y="3332163"/>
            <a:ext cx="35814" cy="105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E9319F-2A65-43C0-BAF0-06ED86373C1A}"/>
              </a:ext>
            </a:extLst>
          </p:cNvPr>
          <p:cNvSpPr/>
          <p:nvPr/>
        </p:nvSpPr>
        <p:spPr>
          <a:xfrm>
            <a:off x="5804408" y="2809874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251B637-4DAB-4CE8-AD56-1796A6AFAE47}"/>
              </a:ext>
            </a:extLst>
          </p:cNvPr>
          <p:cNvSpPr/>
          <p:nvPr/>
        </p:nvSpPr>
        <p:spPr>
          <a:xfrm>
            <a:off x="4807204" y="4973956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63FDE1D-463C-400B-BEC3-E411983997F4}"/>
              </a:ext>
            </a:extLst>
          </p:cNvPr>
          <p:cNvSpPr/>
          <p:nvPr/>
        </p:nvSpPr>
        <p:spPr>
          <a:xfrm>
            <a:off x="5599430" y="5000307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914F3DA-F105-4599-9880-3B9F65EE87D8}"/>
              </a:ext>
            </a:extLst>
          </p:cNvPr>
          <p:cNvSpPr/>
          <p:nvPr/>
        </p:nvSpPr>
        <p:spPr>
          <a:xfrm>
            <a:off x="6391656" y="496824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1B7507-28FA-4808-ADAF-624FEA09BDD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098796" y="3358514"/>
            <a:ext cx="705612" cy="16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AE65BD-ECCD-4208-B496-7813B885B8AC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5891022" y="3358514"/>
            <a:ext cx="204978" cy="164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B913AA-A686-4FFC-AA33-F85F7237F79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6387592" y="3358514"/>
            <a:ext cx="295656" cy="160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503799D-F0D9-48D6-8172-119D665D0457}"/>
              </a:ext>
            </a:extLst>
          </p:cNvPr>
          <p:cNvSpPr/>
          <p:nvPr/>
        </p:nvSpPr>
        <p:spPr>
          <a:xfrm>
            <a:off x="8090408" y="2836225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38417E2-0996-497B-92D5-83D0FBABD062}"/>
              </a:ext>
            </a:extLst>
          </p:cNvPr>
          <p:cNvSpPr/>
          <p:nvPr/>
        </p:nvSpPr>
        <p:spPr>
          <a:xfrm>
            <a:off x="7802880" y="4642170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21CBDFF7-E6A4-4F2E-B2B0-832941166D3C}"/>
              </a:ext>
            </a:extLst>
          </p:cNvPr>
          <p:cNvSpPr/>
          <p:nvPr/>
        </p:nvSpPr>
        <p:spPr>
          <a:xfrm>
            <a:off x="8808466" y="4658994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60D597C-3357-41AB-B5CA-B5C90E2DF116}"/>
              </a:ext>
            </a:extLst>
          </p:cNvPr>
          <p:cNvSpPr/>
          <p:nvPr/>
        </p:nvSpPr>
        <p:spPr>
          <a:xfrm>
            <a:off x="9818116" y="463264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C782AE-435B-4328-93CF-A93CC9EAA46A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090408" y="3384865"/>
            <a:ext cx="4064" cy="125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CDF1FA-0306-4B71-9ADF-0137F84B3113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8382000" y="3384865"/>
            <a:ext cx="718058" cy="127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8E50BE-156F-42EE-BE96-6F966D4C4E2E}"/>
              </a:ext>
            </a:extLst>
          </p:cNvPr>
          <p:cNvCxnSpPr>
            <a:cxnSpLocks/>
            <a:stCxn id="23" idx="4"/>
            <a:endCxn id="26" idx="0"/>
          </p:cNvCxnSpPr>
          <p:nvPr/>
        </p:nvCxnSpPr>
        <p:spPr>
          <a:xfrm>
            <a:off x="8673592" y="3384865"/>
            <a:ext cx="1436116" cy="12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B8657E-89FB-47BF-B22F-211BCCA0CCE3}"/>
              </a:ext>
            </a:extLst>
          </p:cNvPr>
          <p:cNvSpPr txBox="1"/>
          <p:nvPr/>
        </p:nvSpPr>
        <p:spPr>
          <a:xfrm>
            <a:off x="4449572" y="226123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585E52-3224-47E1-BF6B-44BD28098EA5}"/>
              </a:ext>
            </a:extLst>
          </p:cNvPr>
          <p:cNvSpPr txBox="1"/>
          <p:nvPr/>
        </p:nvSpPr>
        <p:spPr>
          <a:xfrm>
            <a:off x="5829505" y="22824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6648F-0213-41AA-89A5-2F592DA202C0}"/>
              </a:ext>
            </a:extLst>
          </p:cNvPr>
          <p:cNvSpPr txBox="1"/>
          <p:nvPr/>
        </p:nvSpPr>
        <p:spPr>
          <a:xfrm>
            <a:off x="7209438" y="230369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A29266-5544-4BA1-83E7-8C55D8F40DC7}"/>
              </a:ext>
            </a:extLst>
          </p:cNvPr>
          <p:cNvSpPr txBox="1"/>
          <p:nvPr/>
        </p:nvSpPr>
        <p:spPr>
          <a:xfrm>
            <a:off x="2566010" y="36441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60A4EE-09C7-4A93-AD19-5BA348A4F48E}"/>
              </a:ext>
            </a:extLst>
          </p:cNvPr>
          <p:cNvSpPr txBox="1"/>
          <p:nvPr/>
        </p:nvSpPr>
        <p:spPr>
          <a:xfrm>
            <a:off x="3177388" y="38452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867699-A2CE-4DE7-A155-3D49006EFD76}"/>
              </a:ext>
            </a:extLst>
          </p:cNvPr>
          <p:cNvSpPr txBox="1"/>
          <p:nvPr/>
        </p:nvSpPr>
        <p:spPr>
          <a:xfrm>
            <a:off x="3957524" y="38867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25B5B-8713-47AB-B16F-2F806A7F7C13}"/>
              </a:ext>
            </a:extLst>
          </p:cNvPr>
          <p:cNvSpPr txBox="1"/>
          <p:nvPr/>
        </p:nvSpPr>
        <p:spPr>
          <a:xfrm>
            <a:off x="5269020" y="41882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C5CEAB-44D6-47B8-86F4-D1FFCB763CDE}"/>
              </a:ext>
            </a:extLst>
          </p:cNvPr>
          <p:cNvSpPr txBox="1"/>
          <p:nvPr/>
        </p:nvSpPr>
        <p:spPr>
          <a:xfrm>
            <a:off x="5885790" y="381857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7DCE7-E1D3-4A28-B4E1-6EA658488FB9}"/>
              </a:ext>
            </a:extLst>
          </p:cNvPr>
          <p:cNvSpPr txBox="1"/>
          <p:nvPr/>
        </p:nvSpPr>
        <p:spPr>
          <a:xfrm>
            <a:off x="6440628" y="432855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1C45D9-C86D-44C2-A0E6-3FB87F7B650D}"/>
              </a:ext>
            </a:extLst>
          </p:cNvPr>
          <p:cNvSpPr txBox="1"/>
          <p:nvPr/>
        </p:nvSpPr>
        <p:spPr>
          <a:xfrm>
            <a:off x="7823912" y="3868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A39A9A-F293-466D-8CC3-4749EDE4025A}"/>
              </a:ext>
            </a:extLst>
          </p:cNvPr>
          <p:cNvSpPr txBox="1"/>
          <p:nvPr/>
        </p:nvSpPr>
        <p:spPr>
          <a:xfrm>
            <a:off x="8645373" y="386786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63B0B-1C03-4C14-BE98-E809C4BFFB0A}"/>
              </a:ext>
            </a:extLst>
          </p:cNvPr>
          <p:cNvSpPr txBox="1"/>
          <p:nvPr/>
        </p:nvSpPr>
        <p:spPr>
          <a:xfrm>
            <a:off x="9387586" y="396018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E77D1E-51B4-4BEB-AAEC-F98FD7625234}"/>
              </a:ext>
            </a:extLst>
          </p:cNvPr>
          <p:cNvSpPr txBox="1"/>
          <p:nvPr/>
        </p:nvSpPr>
        <p:spPr>
          <a:xfrm>
            <a:off x="602488" y="16390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93CFF2-B14E-4AB1-826A-694FB1817036}"/>
              </a:ext>
            </a:extLst>
          </p:cNvPr>
          <p:cNvSpPr txBox="1"/>
          <p:nvPr/>
        </p:nvSpPr>
        <p:spPr>
          <a:xfrm>
            <a:off x="605646" y="289952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51741D-63CD-42C7-BAC4-C99D2035337F}"/>
              </a:ext>
            </a:extLst>
          </p:cNvPr>
          <p:cNvSpPr/>
          <p:nvPr/>
        </p:nvSpPr>
        <p:spPr>
          <a:xfrm>
            <a:off x="1807972" y="5181283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A907DA-9836-4510-9EFE-DE751115D806}"/>
              </a:ext>
            </a:extLst>
          </p:cNvPr>
          <p:cNvSpPr/>
          <p:nvPr/>
        </p:nvSpPr>
        <p:spPr>
          <a:xfrm>
            <a:off x="2878836" y="5190810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BBE761-6E02-457E-BACA-CC9D4EB921DA}"/>
              </a:ext>
            </a:extLst>
          </p:cNvPr>
          <p:cNvSpPr/>
          <p:nvPr/>
        </p:nvSpPr>
        <p:spPr>
          <a:xfrm>
            <a:off x="3949700" y="5200337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CAB48E-0591-423C-9808-A1B649737DBE}"/>
              </a:ext>
            </a:extLst>
          </p:cNvPr>
          <p:cNvSpPr/>
          <p:nvPr/>
        </p:nvSpPr>
        <p:spPr>
          <a:xfrm>
            <a:off x="4830362" y="562974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142090-2343-41EB-B6D2-FD4AFDD704C7}"/>
              </a:ext>
            </a:extLst>
          </p:cNvPr>
          <p:cNvSpPr/>
          <p:nvPr/>
        </p:nvSpPr>
        <p:spPr>
          <a:xfrm>
            <a:off x="5759450" y="567507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4A376A4-D680-4416-8BD2-8120761FEDB1}"/>
              </a:ext>
            </a:extLst>
          </p:cNvPr>
          <p:cNvSpPr/>
          <p:nvPr/>
        </p:nvSpPr>
        <p:spPr>
          <a:xfrm>
            <a:off x="6551676" y="567586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49A64C-BA8F-4074-AF50-F7C0055B69D3}"/>
              </a:ext>
            </a:extLst>
          </p:cNvPr>
          <p:cNvSpPr/>
          <p:nvPr/>
        </p:nvSpPr>
        <p:spPr>
          <a:xfrm>
            <a:off x="7878826" y="5354961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69B879-18F0-4FEC-AA64-9EDE5AF538C4}"/>
              </a:ext>
            </a:extLst>
          </p:cNvPr>
          <p:cNvSpPr/>
          <p:nvPr/>
        </p:nvSpPr>
        <p:spPr>
          <a:xfrm>
            <a:off x="8864750" y="5365830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6683B5-3B89-499C-93C6-30DF7BFE822D}"/>
              </a:ext>
            </a:extLst>
          </p:cNvPr>
          <p:cNvSpPr/>
          <p:nvPr/>
        </p:nvSpPr>
        <p:spPr>
          <a:xfrm>
            <a:off x="9850674" y="5394322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5A3440-DE79-444F-AC3C-7BD80027BCFD}"/>
              </a:ext>
            </a:extLst>
          </p:cNvPr>
          <p:cNvSpPr/>
          <p:nvPr/>
        </p:nvSpPr>
        <p:spPr>
          <a:xfrm>
            <a:off x="5366048" y="1077344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[-inf, +inf]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282D27-8421-442D-993B-D87D0477853F}"/>
              </a:ext>
            </a:extLst>
          </p:cNvPr>
          <p:cNvSpPr/>
          <p:nvPr/>
        </p:nvSpPr>
        <p:spPr>
          <a:xfrm>
            <a:off x="2243953" y="2307542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[-inf, +inf]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653FC2-2B7D-4CA9-B028-29ADD37CA621}"/>
              </a:ext>
            </a:extLst>
          </p:cNvPr>
          <p:cNvSpPr/>
          <p:nvPr/>
        </p:nvSpPr>
        <p:spPr>
          <a:xfrm>
            <a:off x="362287" y="4022031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[-inf, +inf]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087757-C9D0-41F8-BCEA-C3276634720D}"/>
              </a:ext>
            </a:extLst>
          </p:cNvPr>
          <p:cNvSpPr txBox="1"/>
          <p:nvPr/>
        </p:nvSpPr>
        <p:spPr>
          <a:xfrm>
            <a:off x="111760" y="4678998"/>
            <a:ext cx="141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MAX(BUT </a:t>
            </a:r>
          </a:p>
          <a:p>
            <a:pPr algn="ctr"/>
            <a:r>
              <a:rPr lang="en-US" dirty="0"/>
              <a:t>END/CUTOFF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8E3DD2-2177-4C8E-B8F0-2FD7270FF498}"/>
              </a:ext>
            </a:extLst>
          </p:cNvPr>
          <p:cNvSpPr/>
          <p:nvPr/>
        </p:nvSpPr>
        <p:spPr>
          <a:xfrm>
            <a:off x="3931491" y="2787248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7A29A29-35BF-495E-A124-0DFC54C18455}"/>
              </a:ext>
            </a:extLst>
          </p:cNvPr>
          <p:cNvSpPr/>
          <p:nvPr/>
        </p:nvSpPr>
        <p:spPr>
          <a:xfrm>
            <a:off x="2269050" y="2319131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[-inf, 3]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2D9B53-5301-4A16-BB08-4FE05375C305}"/>
              </a:ext>
            </a:extLst>
          </p:cNvPr>
          <p:cNvSpPr/>
          <p:nvPr/>
        </p:nvSpPr>
        <p:spPr>
          <a:xfrm>
            <a:off x="4473194" y="2822187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F0FF929-AFEC-409E-813B-57ABC7E9CFEB}"/>
              </a:ext>
            </a:extLst>
          </p:cNvPr>
          <p:cNvSpPr/>
          <p:nvPr/>
        </p:nvSpPr>
        <p:spPr>
          <a:xfrm>
            <a:off x="4473194" y="2822187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5CE94F-60C1-4F19-97F6-4E1DA2F487B7}"/>
              </a:ext>
            </a:extLst>
          </p:cNvPr>
          <p:cNvSpPr/>
          <p:nvPr/>
        </p:nvSpPr>
        <p:spPr>
          <a:xfrm>
            <a:off x="5325525" y="1065864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[3, -inf]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55601F-DD87-43C5-B764-A9A95D32C6F6}"/>
              </a:ext>
            </a:extLst>
          </p:cNvPr>
          <p:cNvSpPr/>
          <p:nvPr/>
        </p:nvSpPr>
        <p:spPr>
          <a:xfrm>
            <a:off x="6260342" y="2613452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[3, -inf]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C46E4C-DE00-4FA2-810D-F1F5F32A8E57}"/>
              </a:ext>
            </a:extLst>
          </p:cNvPr>
          <p:cNvSpPr/>
          <p:nvPr/>
        </p:nvSpPr>
        <p:spPr>
          <a:xfrm>
            <a:off x="5468754" y="282218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077547-A8C0-41E0-873B-789E6BA9127B}"/>
              </a:ext>
            </a:extLst>
          </p:cNvPr>
          <p:cNvSpPr/>
          <p:nvPr/>
        </p:nvSpPr>
        <p:spPr>
          <a:xfrm>
            <a:off x="6446516" y="1642662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920F57-9A88-44B9-9A79-73A291791FF6}"/>
              </a:ext>
            </a:extLst>
          </p:cNvPr>
          <p:cNvSpPr/>
          <p:nvPr/>
        </p:nvSpPr>
        <p:spPr>
          <a:xfrm>
            <a:off x="8503920" y="365125"/>
            <a:ext cx="3200400" cy="1643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Remember: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 max node pushes higher values upward.</a:t>
            </a:r>
          </a:p>
          <a:p>
            <a:pPr marL="342900" indent="-342900" algn="ctr">
              <a:buAutoNum type="arabicPeriod"/>
            </a:pPr>
            <a:r>
              <a:rPr lang="en-US" b="1" dirty="0"/>
              <a:t>A min node pushes lower values upward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783D41-0B78-4A93-B459-6264496AB713}"/>
              </a:ext>
            </a:extLst>
          </p:cNvPr>
          <p:cNvSpPr/>
          <p:nvPr/>
        </p:nvSpPr>
        <p:spPr>
          <a:xfrm>
            <a:off x="6974840" y="1633453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9926383-84ED-434B-9E1C-778A5D123632}"/>
              </a:ext>
            </a:extLst>
          </p:cNvPr>
          <p:cNvSpPr/>
          <p:nvPr/>
        </p:nvSpPr>
        <p:spPr>
          <a:xfrm>
            <a:off x="8629896" y="2488364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[3, -inf]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21B347A-0C54-4398-86FF-1CD0266301C4}"/>
              </a:ext>
            </a:extLst>
          </p:cNvPr>
          <p:cNvSpPr/>
          <p:nvPr/>
        </p:nvSpPr>
        <p:spPr>
          <a:xfrm>
            <a:off x="8796808" y="3022914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9B78AB-93BB-4165-A541-66C02581E8EA}"/>
              </a:ext>
            </a:extLst>
          </p:cNvPr>
          <p:cNvSpPr/>
          <p:nvPr/>
        </p:nvSpPr>
        <p:spPr>
          <a:xfrm>
            <a:off x="9299246" y="3022913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41AC77-1B84-4992-978F-DF18CF12B576}"/>
              </a:ext>
            </a:extLst>
          </p:cNvPr>
          <p:cNvSpPr/>
          <p:nvPr/>
        </p:nvSpPr>
        <p:spPr>
          <a:xfrm>
            <a:off x="9845626" y="3013859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88FAB5-AF59-4007-94FA-CEC0E0E031D7}"/>
              </a:ext>
            </a:extLst>
          </p:cNvPr>
          <p:cNvSpPr/>
          <p:nvPr/>
        </p:nvSpPr>
        <p:spPr>
          <a:xfrm>
            <a:off x="6279714" y="2613452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[3, 2]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6271280-C8D9-4286-BE55-2AAB32530C57}"/>
              </a:ext>
            </a:extLst>
          </p:cNvPr>
          <p:cNvSpPr/>
          <p:nvPr/>
        </p:nvSpPr>
        <p:spPr>
          <a:xfrm>
            <a:off x="8629896" y="2499298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[3, 14]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7B4256-6198-4651-A111-EB11834289CD}"/>
              </a:ext>
            </a:extLst>
          </p:cNvPr>
          <p:cNvSpPr/>
          <p:nvPr/>
        </p:nvSpPr>
        <p:spPr>
          <a:xfrm>
            <a:off x="8650335" y="2492448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[3, 5]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D5EACA-DE58-4FB4-87F0-2D2E7D4C8235}"/>
              </a:ext>
            </a:extLst>
          </p:cNvPr>
          <p:cNvSpPr/>
          <p:nvPr/>
        </p:nvSpPr>
        <p:spPr>
          <a:xfrm>
            <a:off x="8650335" y="2472947"/>
            <a:ext cx="1540950" cy="4528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[3, 2]</a:t>
            </a:r>
          </a:p>
        </p:txBody>
      </p:sp>
    </p:spTree>
    <p:extLst>
      <p:ext uri="{BB962C8B-B14F-4D97-AF65-F5344CB8AC3E}">
        <p14:creationId xmlns:p14="http://schemas.microsoft.com/office/powerpoint/2010/main" val="26721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3" grpId="0" animBg="1"/>
      <p:bldP spid="24" grpId="0" animBg="1"/>
      <p:bldP spid="25" grpId="0" animBg="1"/>
      <p:bldP spid="26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7" grpId="1"/>
      <p:bldP spid="38" grpId="0"/>
      <p:bldP spid="38" grpId="1"/>
      <p:bldP spid="39" grpId="0"/>
      <p:bldP spid="40" grpId="0"/>
      <p:bldP spid="41" grpId="0"/>
      <p:bldP spid="45" grpId="0" animBg="1"/>
      <p:bldP spid="46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9" grpId="0" animBg="1"/>
      <p:bldP spid="60" grpId="0" animBg="1"/>
      <p:bldP spid="61" grpId="0" animBg="1"/>
      <p:bldP spid="61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684-209F-40B8-83B1-EB111FC7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714DA-50E7-4F5F-8B0A-088C2C22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A65AC-2409-431D-B998-9CAAA7E5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0"/>
            <a:ext cx="10515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6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5930-001B-4CD0-8B30-871B6801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a good utility function/heuristic?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CCB9-0037-4379-B477-040F4E999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Depends on your creativity. </a:t>
            </a:r>
          </a:p>
          <a:p>
            <a:r>
              <a:rPr lang="en-US" dirty="0"/>
              <a:t>Must ensure the following:</a:t>
            </a:r>
          </a:p>
          <a:p>
            <a:pPr lvl="1"/>
            <a:r>
              <a:rPr lang="en-US" dirty="0"/>
              <a:t>If the game state is better for MAX – it will return a higher value</a:t>
            </a:r>
          </a:p>
          <a:p>
            <a:pPr lvl="1"/>
            <a:r>
              <a:rPr lang="en-US" dirty="0"/>
              <a:t>If the game state is bad for MAX – it will return a lower value</a:t>
            </a:r>
          </a:p>
          <a:p>
            <a:r>
              <a:rPr lang="en-US" dirty="0"/>
              <a:t>For tic tac toe :</a:t>
            </a:r>
          </a:p>
          <a:p>
            <a:pPr lvl="1"/>
            <a:r>
              <a:rPr lang="en-US" dirty="0"/>
              <a:t>In Tic-Tac-Toe, a possible heuristic evaluation function for the current board position is:</a:t>
            </a:r>
          </a:p>
          <a:p>
            <a:pPr lvl="2"/>
            <a:r>
              <a:rPr lang="en-US" dirty="0"/>
              <a:t>+100 for EACH 3-in-a-line for computer.</a:t>
            </a:r>
          </a:p>
          <a:p>
            <a:pPr lvl="2"/>
            <a:r>
              <a:rPr lang="en-US" dirty="0"/>
              <a:t>+10 for EACH two-in-</a:t>
            </a:r>
            <a:r>
              <a:rPr lang="en-US" dirty="0" err="1"/>
              <a:t>a-line</a:t>
            </a:r>
            <a:r>
              <a:rPr lang="en-US" dirty="0"/>
              <a:t> (with a empty cell) for computer.</a:t>
            </a:r>
          </a:p>
          <a:p>
            <a:pPr lvl="2"/>
            <a:r>
              <a:rPr lang="en-US" dirty="0"/>
              <a:t>+1 for EACH one-in-</a:t>
            </a:r>
            <a:r>
              <a:rPr lang="en-US" dirty="0" err="1"/>
              <a:t>a-line</a:t>
            </a:r>
            <a:r>
              <a:rPr lang="en-US" dirty="0"/>
              <a:t> (with two empty cells) for computer.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28A7A-75F8-4040-9C44-334EA0654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7" t="17182" r="18478" b="24536"/>
          <a:stretch/>
        </p:blipFill>
        <p:spPr>
          <a:xfrm>
            <a:off x="9041316" y="4582160"/>
            <a:ext cx="1290548" cy="12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5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970D-B1CD-4977-9F53-8EDE1AFE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322661-CB98-4CD9-A0E6-7F1480EC9195}"/>
              </a:ext>
            </a:extLst>
          </p:cNvPr>
          <p:cNvSpPr/>
          <p:nvPr/>
        </p:nvSpPr>
        <p:spPr>
          <a:xfrm>
            <a:off x="2286000" y="1381760"/>
            <a:ext cx="146304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FB232-1516-43BF-A219-8E19720761FB}"/>
              </a:ext>
            </a:extLst>
          </p:cNvPr>
          <p:cNvSpPr/>
          <p:nvPr/>
        </p:nvSpPr>
        <p:spPr>
          <a:xfrm>
            <a:off x="7833360" y="1396048"/>
            <a:ext cx="1463040" cy="467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D13674-A2D7-4288-AEE8-8EEFA65F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41390"/>
              </p:ext>
            </p:extLst>
          </p:nvPr>
        </p:nvGraphicFramePr>
        <p:xfrm>
          <a:off x="2286000" y="2158683"/>
          <a:ext cx="10581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915B95-E091-408E-AEE9-C8645CD29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20699"/>
              </p:ext>
            </p:extLst>
          </p:nvPr>
        </p:nvGraphicFramePr>
        <p:xfrm>
          <a:off x="3519649" y="2158683"/>
          <a:ext cx="10581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460586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F93C7B-3E7F-450D-AA90-603945D50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8629"/>
              </p:ext>
            </p:extLst>
          </p:nvPr>
        </p:nvGraphicFramePr>
        <p:xfrm>
          <a:off x="9213660" y="2115651"/>
          <a:ext cx="10581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1718EC-83B6-428D-80DD-3E9F29CAE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79474"/>
              </p:ext>
            </p:extLst>
          </p:nvPr>
        </p:nvGraphicFramePr>
        <p:xfrm>
          <a:off x="9201262" y="3572261"/>
          <a:ext cx="10581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47768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D6C144AE-D3FE-4AEE-9F61-7916EFF36582}"/>
              </a:ext>
            </a:extLst>
          </p:cNvPr>
          <p:cNvGrpSpPr/>
          <p:nvPr/>
        </p:nvGrpSpPr>
        <p:grpSpPr>
          <a:xfrm>
            <a:off x="981801" y="3255963"/>
            <a:ext cx="3763010" cy="2290000"/>
            <a:chOff x="1790700" y="1549400"/>
            <a:chExt cx="8610600" cy="4435715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184159B-44C6-441C-8FE7-C16FC7488EDD}"/>
                </a:ext>
              </a:extLst>
            </p:cNvPr>
            <p:cNvSpPr/>
            <p:nvPr/>
          </p:nvSpPr>
          <p:spPr>
            <a:xfrm>
              <a:off x="5804408" y="1549400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F7B989-8DB9-4074-8EF2-E4CFCF57813A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flipH="1">
              <a:off x="3810000" y="2098040"/>
              <a:ext cx="1994408" cy="68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3135DB-F3F0-4879-B683-73E44F2F8E6B}"/>
                </a:ext>
              </a:extLst>
            </p:cNvPr>
            <p:cNvCxnSpPr>
              <a:cxnSpLocks/>
              <a:stCxn id="14" idx="3"/>
              <a:endCxn id="25" idx="0"/>
            </p:cNvCxnSpPr>
            <p:nvPr/>
          </p:nvCxnSpPr>
          <p:spPr>
            <a:xfrm>
              <a:off x="6096000" y="2098040"/>
              <a:ext cx="0" cy="71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B1F6B71-DBC8-4E92-9AC6-EF67555A39FC}"/>
                </a:ext>
              </a:extLst>
            </p:cNvPr>
            <p:cNvCxnSpPr>
              <a:cxnSpLocks/>
              <a:stCxn id="14" idx="4"/>
              <a:endCxn id="32" idx="0"/>
            </p:cNvCxnSpPr>
            <p:nvPr/>
          </p:nvCxnSpPr>
          <p:spPr>
            <a:xfrm>
              <a:off x="6387592" y="2098040"/>
              <a:ext cx="1994408" cy="738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8CB390F-73B4-4F47-A8D2-072C5AC520D1}"/>
                </a:ext>
              </a:extLst>
            </p:cNvPr>
            <p:cNvSpPr/>
            <p:nvPr/>
          </p:nvSpPr>
          <p:spPr>
            <a:xfrm>
              <a:off x="3518408" y="2783523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3773B92-1F72-4C47-9888-6CBCF1B752FA}"/>
                </a:ext>
              </a:extLst>
            </p:cNvPr>
            <p:cNvSpPr/>
            <p:nvPr/>
          </p:nvSpPr>
          <p:spPr>
            <a:xfrm>
              <a:off x="1790700" y="4358323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8BF4E-24BF-4B21-881F-DE61E761F193}"/>
                </a:ext>
              </a:extLst>
            </p:cNvPr>
            <p:cNvSpPr/>
            <p:nvPr/>
          </p:nvSpPr>
          <p:spPr>
            <a:xfrm>
              <a:off x="2878836" y="4404678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61C9E49-A5D8-411C-B26B-BF719D076839}"/>
                </a:ext>
              </a:extLst>
            </p:cNvPr>
            <p:cNvSpPr/>
            <p:nvPr/>
          </p:nvSpPr>
          <p:spPr>
            <a:xfrm>
              <a:off x="3845814" y="4384674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8A42EC4-19C4-45F7-B48E-64DB94820BCC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2082292" y="3332163"/>
              <a:ext cx="1436116" cy="102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D04BE9-B6B1-4C69-A176-CB46011425D6}"/>
                </a:ext>
              </a:extLst>
            </p:cNvPr>
            <p:cNvCxnSpPr>
              <a:cxnSpLocks/>
              <a:stCxn id="18" idx="3"/>
              <a:endCxn id="20" idx="0"/>
            </p:cNvCxnSpPr>
            <p:nvPr/>
          </p:nvCxnSpPr>
          <p:spPr>
            <a:xfrm flipH="1">
              <a:off x="3170428" y="3332163"/>
              <a:ext cx="639572" cy="107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143F0F-B79B-4EB6-8040-F9B8FAC86E49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>
              <a:off x="4101592" y="3332163"/>
              <a:ext cx="35814" cy="1052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E29C25C-CD7B-4EFB-A4EE-01A7F658283A}"/>
                </a:ext>
              </a:extLst>
            </p:cNvPr>
            <p:cNvSpPr/>
            <p:nvPr/>
          </p:nvSpPr>
          <p:spPr>
            <a:xfrm>
              <a:off x="5804408" y="2809874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20D980C2-B864-4187-8921-CE8A78239D25}"/>
                </a:ext>
              </a:extLst>
            </p:cNvPr>
            <p:cNvSpPr/>
            <p:nvPr/>
          </p:nvSpPr>
          <p:spPr>
            <a:xfrm>
              <a:off x="4807204" y="4973956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B70300B-BEEC-4151-97FB-97F49AA5F319}"/>
                </a:ext>
              </a:extLst>
            </p:cNvPr>
            <p:cNvSpPr/>
            <p:nvPr/>
          </p:nvSpPr>
          <p:spPr>
            <a:xfrm>
              <a:off x="5599430" y="5000307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0597DE6-671E-46B0-8163-CB2084EAFF02}"/>
                </a:ext>
              </a:extLst>
            </p:cNvPr>
            <p:cNvSpPr/>
            <p:nvPr/>
          </p:nvSpPr>
          <p:spPr>
            <a:xfrm>
              <a:off x="6391656" y="4968243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9A8F56E-02B8-4B0B-9548-E22AE7C32A3A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098796" y="3358514"/>
              <a:ext cx="705612" cy="1615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4C36A34-F48F-4C77-8344-DB867299ECC2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 flipH="1">
              <a:off x="5891022" y="3358514"/>
              <a:ext cx="204978" cy="1641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F12DB19-02D0-4090-9A06-EF63404F4A0C}"/>
                </a:ext>
              </a:extLst>
            </p:cNvPr>
            <p:cNvCxnSpPr>
              <a:cxnSpLocks/>
              <a:stCxn id="25" idx="4"/>
              <a:endCxn id="28" idx="0"/>
            </p:cNvCxnSpPr>
            <p:nvPr/>
          </p:nvCxnSpPr>
          <p:spPr>
            <a:xfrm>
              <a:off x="6387592" y="3358514"/>
              <a:ext cx="295656" cy="160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5299A72-4519-402D-B082-4CCED944EDCD}"/>
                </a:ext>
              </a:extLst>
            </p:cNvPr>
            <p:cNvSpPr/>
            <p:nvPr/>
          </p:nvSpPr>
          <p:spPr>
            <a:xfrm>
              <a:off x="8090408" y="2836225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759974D-81B7-4496-8F1E-EF7CF4136D13}"/>
                </a:ext>
              </a:extLst>
            </p:cNvPr>
            <p:cNvSpPr/>
            <p:nvPr/>
          </p:nvSpPr>
          <p:spPr>
            <a:xfrm>
              <a:off x="7802880" y="4642170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6EB8605-0F1D-4957-A25D-69D1FF1D4430}"/>
                </a:ext>
              </a:extLst>
            </p:cNvPr>
            <p:cNvSpPr/>
            <p:nvPr/>
          </p:nvSpPr>
          <p:spPr>
            <a:xfrm>
              <a:off x="8808466" y="4658994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BEA6D80-305B-4BE2-80D6-16FA819A0FE7}"/>
                </a:ext>
              </a:extLst>
            </p:cNvPr>
            <p:cNvSpPr/>
            <p:nvPr/>
          </p:nvSpPr>
          <p:spPr>
            <a:xfrm>
              <a:off x="9818116" y="4632643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4FFEFA-EF9B-47F8-B0FB-2C3203909CC6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8090408" y="3384865"/>
              <a:ext cx="4064" cy="1257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D3B36CB-7D16-44A8-871A-57208E6AF797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>
              <a:off x="8382000" y="3384865"/>
              <a:ext cx="718058" cy="1274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94A5F4-684B-41B2-B40C-E5FE2E9C50C4}"/>
                </a:ext>
              </a:extLst>
            </p:cNvPr>
            <p:cNvCxnSpPr>
              <a:cxnSpLocks/>
              <a:stCxn id="32" idx="4"/>
              <a:endCxn id="35" idx="0"/>
            </p:cNvCxnSpPr>
            <p:nvPr/>
          </p:nvCxnSpPr>
          <p:spPr>
            <a:xfrm>
              <a:off x="8673592" y="3384865"/>
              <a:ext cx="1436116" cy="124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83469A-9AB0-4570-936F-56EC41B94C47}"/>
                </a:ext>
              </a:extLst>
            </p:cNvPr>
            <p:cNvSpPr txBox="1"/>
            <p:nvPr/>
          </p:nvSpPr>
          <p:spPr>
            <a:xfrm>
              <a:off x="4449572" y="226123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2EEDF4-D01E-4D57-8982-84BEFB1BB586}"/>
                </a:ext>
              </a:extLst>
            </p:cNvPr>
            <p:cNvSpPr txBox="1"/>
            <p:nvPr/>
          </p:nvSpPr>
          <p:spPr>
            <a:xfrm>
              <a:off x="5829505" y="228246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53E869-EB24-4628-953B-3764536E29EE}"/>
                </a:ext>
              </a:extLst>
            </p:cNvPr>
            <p:cNvSpPr txBox="1"/>
            <p:nvPr/>
          </p:nvSpPr>
          <p:spPr>
            <a:xfrm>
              <a:off x="7209438" y="2303698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1A5A61-C373-4015-A0F9-DA0C6BB59833}"/>
                </a:ext>
              </a:extLst>
            </p:cNvPr>
            <p:cNvSpPr txBox="1"/>
            <p:nvPr/>
          </p:nvSpPr>
          <p:spPr>
            <a:xfrm>
              <a:off x="2566010" y="364418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14E041-47CE-4DC3-9C59-B72FCD73FC5E}"/>
                </a:ext>
              </a:extLst>
            </p:cNvPr>
            <p:cNvSpPr txBox="1"/>
            <p:nvPr/>
          </p:nvSpPr>
          <p:spPr>
            <a:xfrm>
              <a:off x="3177388" y="384524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195B79-B92E-442C-AB2C-F0CAF108B10F}"/>
                </a:ext>
              </a:extLst>
            </p:cNvPr>
            <p:cNvSpPr txBox="1"/>
            <p:nvPr/>
          </p:nvSpPr>
          <p:spPr>
            <a:xfrm>
              <a:off x="3957524" y="388672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AD4DC3-6364-4963-B724-AD4D8207E897}"/>
                </a:ext>
              </a:extLst>
            </p:cNvPr>
            <p:cNvSpPr txBox="1"/>
            <p:nvPr/>
          </p:nvSpPr>
          <p:spPr>
            <a:xfrm>
              <a:off x="5269020" y="4188225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6A9370-FD9D-494E-8154-429AF8A73C12}"/>
                </a:ext>
              </a:extLst>
            </p:cNvPr>
            <p:cNvSpPr txBox="1"/>
            <p:nvPr/>
          </p:nvSpPr>
          <p:spPr>
            <a:xfrm>
              <a:off x="5885790" y="381857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E6E1D1-078F-4EEA-A1DC-2899CA790C5F}"/>
                </a:ext>
              </a:extLst>
            </p:cNvPr>
            <p:cNvSpPr txBox="1"/>
            <p:nvPr/>
          </p:nvSpPr>
          <p:spPr>
            <a:xfrm>
              <a:off x="6440628" y="4328559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3E67F-7035-4321-8CEC-AB157404B807}"/>
                </a:ext>
              </a:extLst>
            </p:cNvPr>
            <p:cNvSpPr txBox="1"/>
            <p:nvPr/>
          </p:nvSpPr>
          <p:spPr>
            <a:xfrm>
              <a:off x="7823912" y="386842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8099E-C0F6-42F6-A737-EA70CD540EC0}"/>
                </a:ext>
              </a:extLst>
            </p:cNvPr>
            <p:cNvSpPr txBox="1"/>
            <p:nvPr/>
          </p:nvSpPr>
          <p:spPr>
            <a:xfrm>
              <a:off x="8645373" y="386786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0D2905-ED35-4E02-8A8D-665AB8AEA8BB}"/>
                </a:ext>
              </a:extLst>
            </p:cNvPr>
            <p:cNvSpPr txBox="1"/>
            <p:nvPr/>
          </p:nvSpPr>
          <p:spPr>
            <a:xfrm>
              <a:off x="9387586" y="396018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574DF71-2435-41A4-8508-4BB6F8A076E7}"/>
                </a:ext>
              </a:extLst>
            </p:cNvPr>
            <p:cNvSpPr/>
            <p:nvPr/>
          </p:nvSpPr>
          <p:spPr>
            <a:xfrm>
              <a:off x="1807972" y="5181283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571065-1A90-4084-92C3-A2DD97E7F5ED}"/>
                </a:ext>
              </a:extLst>
            </p:cNvPr>
            <p:cNvSpPr/>
            <p:nvPr/>
          </p:nvSpPr>
          <p:spPr>
            <a:xfrm>
              <a:off x="2878836" y="5190810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37A8DA9-A4BC-440A-A457-964E0FE0D4A6}"/>
                </a:ext>
              </a:extLst>
            </p:cNvPr>
            <p:cNvSpPr/>
            <p:nvPr/>
          </p:nvSpPr>
          <p:spPr>
            <a:xfrm>
              <a:off x="3949700" y="5200337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640E7E-C32B-48BA-B1A2-E4E270F142DF}"/>
                </a:ext>
              </a:extLst>
            </p:cNvPr>
            <p:cNvSpPr/>
            <p:nvPr/>
          </p:nvSpPr>
          <p:spPr>
            <a:xfrm>
              <a:off x="4830362" y="5629746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336BC7-CF19-4D69-8C24-DE6AF1D65239}"/>
                </a:ext>
              </a:extLst>
            </p:cNvPr>
            <p:cNvSpPr/>
            <p:nvPr/>
          </p:nvSpPr>
          <p:spPr>
            <a:xfrm>
              <a:off x="5759450" y="5675076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0B74D3-4A75-431D-9097-9E33C0A6B92E}"/>
                </a:ext>
              </a:extLst>
            </p:cNvPr>
            <p:cNvSpPr/>
            <p:nvPr/>
          </p:nvSpPr>
          <p:spPr>
            <a:xfrm>
              <a:off x="6551676" y="5675866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522601C-96AF-40D8-AF48-43A95744D681}"/>
                </a:ext>
              </a:extLst>
            </p:cNvPr>
            <p:cNvSpPr/>
            <p:nvPr/>
          </p:nvSpPr>
          <p:spPr>
            <a:xfrm>
              <a:off x="7878826" y="5354961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14AB15-7FE7-49DA-98E2-F3B515207CC2}"/>
                </a:ext>
              </a:extLst>
            </p:cNvPr>
            <p:cNvSpPr/>
            <p:nvPr/>
          </p:nvSpPr>
          <p:spPr>
            <a:xfrm>
              <a:off x="8864750" y="5365830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2D6A3C7-52EF-4DD8-9FC2-75A832E3793E}"/>
                </a:ext>
              </a:extLst>
            </p:cNvPr>
            <p:cNvSpPr/>
            <p:nvPr/>
          </p:nvSpPr>
          <p:spPr>
            <a:xfrm>
              <a:off x="9850674" y="5394322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81CB1C10-3635-4FC6-A82D-A54BCD9D4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33962"/>
              </p:ext>
            </p:extLst>
          </p:nvPr>
        </p:nvGraphicFramePr>
        <p:xfrm>
          <a:off x="7921067" y="2121667"/>
          <a:ext cx="10581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460586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1CC1BE4-214D-47CD-9CE3-277486DFF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06634"/>
              </p:ext>
            </p:extLst>
          </p:nvPr>
        </p:nvGraphicFramePr>
        <p:xfrm>
          <a:off x="3467203" y="3513031"/>
          <a:ext cx="10581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FCD9761-1713-425E-9C78-C07460203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53278"/>
              </p:ext>
            </p:extLst>
          </p:nvPr>
        </p:nvGraphicFramePr>
        <p:xfrm>
          <a:off x="2243320" y="3547162"/>
          <a:ext cx="10581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:a16="http://schemas.microsoft.com/office/drawing/2014/main" id="{676D0CBE-6872-4B3F-8F6F-7CF15B06D478}"/>
              </a:ext>
            </a:extLst>
          </p:cNvPr>
          <p:cNvGrpSpPr/>
          <p:nvPr/>
        </p:nvGrpSpPr>
        <p:grpSpPr>
          <a:xfrm>
            <a:off x="1019653" y="4652398"/>
            <a:ext cx="3763010" cy="2290000"/>
            <a:chOff x="1790700" y="1549400"/>
            <a:chExt cx="8610600" cy="4435715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DC2041C-F30F-4D5C-96F3-A4830F683A67}"/>
                </a:ext>
              </a:extLst>
            </p:cNvPr>
            <p:cNvSpPr/>
            <p:nvPr/>
          </p:nvSpPr>
          <p:spPr>
            <a:xfrm>
              <a:off x="5804408" y="1549400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5FAE600-8389-43BD-82E6-D6C9A4A23E1E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 flipH="1">
              <a:off x="3810000" y="2098040"/>
              <a:ext cx="1994408" cy="685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BC2D2DE-9965-4A98-8816-B7274B0E5407}"/>
                </a:ext>
              </a:extLst>
            </p:cNvPr>
            <p:cNvCxnSpPr>
              <a:cxnSpLocks/>
              <a:stCxn id="65" idx="3"/>
              <a:endCxn id="76" idx="0"/>
            </p:cNvCxnSpPr>
            <p:nvPr/>
          </p:nvCxnSpPr>
          <p:spPr>
            <a:xfrm>
              <a:off x="6096000" y="2098040"/>
              <a:ext cx="0" cy="71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A905E14-9BF4-4B88-9A3E-279F26A5EB04}"/>
                </a:ext>
              </a:extLst>
            </p:cNvPr>
            <p:cNvCxnSpPr>
              <a:cxnSpLocks/>
              <a:stCxn id="65" idx="4"/>
              <a:endCxn id="83" idx="0"/>
            </p:cNvCxnSpPr>
            <p:nvPr/>
          </p:nvCxnSpPr>
          <p:spPr>
            <a:xfrm>
              <a:off x="6387592" y="2098040"/>
              <a:ext cx="1994408" cy="738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096CEDB-3193-4ECF-B513-202B226D1AEE}"/>
                </a:ext>
              </a:extLst>
            </p:cNvPr>
            <p:cNvSpPr/>
            <p:nvPr/>
          </p:nvSpPr>
          <p:spPr>
            <a:xfrm>
              <a:off x="3518408" y="2783523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70F91D0B-591B-440A-AAC7-5DAE32CADF6D}"/>
                </a:ext>
              </a:extLst>
            </p:cNvPr>
            <p:cNvSpPr/>
            <p:nvPr/>
          </p:nvSpPr>
          <p:spPr>
            <a:xfrm>
              <a:off x="1790700" y="4358323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007F4C9-A78C-49BA-BB89-558F18081232}"/>
                </a:ext>
              </a:extLst>
            </p:cNvPr>
            <p:cNvSpPr/>
            <p:nvPr/>
          </p:nvSpPr>
          <p:spPr>
            <a:xfrm>
              <a:off x="2878836" y="4404678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06A1B9B-1A9E-4349-BCF5-F87B82BDE501}"/>
                </a:ext>
              </a:extLst>
            </p:cNvPr>
            <p:cNvSpPr/>
            <p:nvPr/>
          </p:nvSpPr>
          <p:spPr>
            <a:xfrm>
              <a:off x="3845814" y="4384674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08DA024-9B97-4F20-A64D-D70AB92CC0D8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flipH="1">
              <a:off x="2082292" y="3332163"/>
              <a:ext cx="1436116" cy="102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6E833F8-D1A0-4D42-974E-E2FA07022A45}"/>
                </a:ext>
              </a:extLst>
            </p:cNvPr>
            <p:cNvCxnSpPr>
              <a:cxnSpLocks/>
              <a:stCxn id="69" idx="3"/>
              <a:endCxn id="71" idx="0"/>
            </p:cNvCxnSpPr>
            <p:nvPr/>
          </p:nvCxnSpPr>
          <p:spPr>
            <a:xfrm flipH="1">
              <a:off x="3170428" y="3332163"/>
              <a:ext cx="639572" cy="107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AA544B1-B276-467A-8E31-BDAE528BEC0F}"/>
                </a:ext>
              </a:extLst>
            </p:cNvPr>
            <p:cNvCxnSpPr>
              <a:cxnSpLocks/>
              <a:stCxn id="69" idx="4"/>
              <a:endCxn id="72" idx="0"/>
            </p:cNvCxnSpPr>
            <p:nvPr/>
          </p:nvCxnSpPr>
          <p:spPr>
            <a:xfrm>
              <a:off x="4101592" y="3332163"/>
              <a:ext cx="35814" cy="1052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EF632424-57DC-4929-A862-BAF3C1A964BA}"/>
                </a:ext>
              </a:extLst>
            </p:cNvPr>
            <p:cNvSpPr/>
            <p:nvPr/>
          </p:nvSpPr>
          <p:spPr>
            <a:xfrm>
              <a:off x="5804408" y="2809874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98110B3C-2C73-43B5-ADEA-CBDD250D859D}"/>
                </a:ext>
              </a:extLst>
            </p:cNvPr>
            <p:cNvSpPr/>
            <p:nvPr/>
          </p:nvSpPr>
          <p:spPr>
            <a:xfrm>
              <a:off x="4807204" y="4973956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317F07C2-5B17-47E9-98E8-74621D951E2C}"/>
                </a:ext>
              </a:extLst>
            </p:cNvPr>
            <p:cNvSpPr/>
            <p:nvPr/>
          </p:nvSpPr>
          <p:spPr>
            <a:xfrm>
              <a:off x="5599430" y="5000307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DA8A4003-60D5-4F9F-91B6-084353D8224A}"/>
                </a:ext>
              </a:extLst>
            </p:cNvPr>
            <p:cNvSpPr/>
            <p:nvPr/>
          </p:nvSpPr>
          <p:spPr>
            <a:xfrm>
              <a:off x="6391656" y="4968243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E7BF9A4-11E6-4C10-886A-7114FB2168FD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flipH="1">
              <a:off x="5098796" y="3358514"/>
              <a:ext cx="705612" cy="1615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C3E0A65-EC51-4EAE-809E-9FE976C84E92}"/>
                </a:ext>
              </a:extLst>
            </p:cNvPr>
            <p:cNvCxnSpPr>
              <a:cxnSpLocks/>
              <a:stCxn id="76" idx="3"/>
              <a:endCxn id="78" idx="0"/>
            </p:cNvCxnSpPr>
            <p:nvPr/>
          </p:nvCxnSpPr>
          <p:spPr>
            <a:xfrm flipH="1">
              <a:off x="5891022" y="3358514"/>
              <a:ext cx="204978" cy="1641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F12270E-409C-40B2-B698-D70FA60D9589}"/>
                </a:ext>
              </a:extLst>
            </p:cNvPr>
            <p:cNvCxnSpPr>
              <a:cxnSpLocks/>
              <a:stCxn id="76" idx="4"/>
              <a:endCxn id="79" idx="0"/>
            </p:cNvCxnSpPr>
            <p:nvPr/>
          </p:nvCxnSpPr>
          <p:spPr>
            <a:xfrm>
              <a:off x="6387592" y="3358514"/>
              <a:ext cx="295656" cy="1609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93F28439-BEF7-4B66-8B29-5487D2516D30}"/>
                </a:ext>
              </a:extLst>
            </p:cNvPr>
            <p:cNvSpPr/>
            <p:nvPr/>
          </p:nvSpPr>
          <p:spPr>
            <a:xfrm>
              <a:off x="8090408" y="2836225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06DE48AA-76D1-4B51-B9A3-B362218139FF}"/>
                </a:ext>
              </a:extLst>
            </p:cNvPr>
            <p:cNvSpPr/>
            <p:nvPr/>
          </p:nvSpPr>
          <p:spPr>
            <a:xfrm>
              <a:off x="7802880" y="4642170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698B8AAE-78C4-4971-A664-ECB3875DB926}"/>
                </a:ext>
              </a:extLst>
            </p:cNvPr>
            <p:cNvSpPr/>
            <p:nvPr/>
          </p:nvSpPr>
          <p:spPr>
            <a:xfrm>
              <a:off x="8808466" y="4658994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B0F2ADEF-8844-40C9-928A-82E331AD61B0}"/>
                </a:ext>
              </a:extLst>
            </p:cNvPr>
            <p:cNvSpPr/>
            <p:nvPr/>
          </p:nvSpPr>
          <p:spPr>
            <a:xfrm>
              <a:off x="9818116" y="4632643"/>
              <a:ext cx="583184" cy="54864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A04DAC6-0F83-42D5-846E-073FFE48F94C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8090408" y="3384865"/>
              <a:ext cx="4064" cy="1257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F56E342-96E9-4246-AA68-22150D127628}"/>
                </a:ext>
              </a:extLst>
            </p:cNvPr>
            <p:cNvCxnSpPr>
              <a:cxnSpLocks/>
              <a:stCxn id="83" idx="3"/>
              <a:endCxn id="85" idx="0"/>
            </p:cNvCxnSpPr>
            <p:nvPr/>
          </p:nvCxnSpPr>
          <p:spPr>
            <a:xfrm>
              <a:off x="8382000" y="3384865"/>
              <a:ext cx="718058" cy="1274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6F095BA-F52A-4A59-8C95-537F80C7C0E1}"/>
                </a:ext>
              </a:extLst>
            </p:cNvPr>
            <p:cNvCxnSpPr>
              <a:cxnSpLocks/>
              <a:stCxn id="83" idx="4"/>
              <a:endCxn id="86" idx="0"/>
            </p:cNvCxnSpPr>
            <p:nvPr/>
          </p:nvCxnSpPr>
          <p:spPr>
            <a:xfrm>
              <a:off x="8673592" y="3384865"/>
              <a:ext cx="1436116" cy="1247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A3723C5-621D-4794-972E-35BD68EB14E4}"/>
                </a:ext>
              </a:extLst>
            </p:cNvPr>
            <p:cNvSpPr txBox="1"/>
            <p:nvPr/>
          </p:nvSpPr>
          <p:spPr>
            <a:xfrm>
              <a:off x="4449572" y="226123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E4C675-BACA-4ECE-9D85-F6C9A845F692}"/>
                </a:ext>
              </a:extLst>
            </p:cNvPr>
            <p:cNvSpPr txBox="1"/>
            <p:nvPr/>
          </p:nvSpPr>
          <p:spPr>
            <a:xfrm>
              <a:off x="5829505" y="228246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CA477CF-DEC5-49D7-86A7-D34111158991}"/>
                </a:ext>
              </a:extLst>
            </p:cNvPr>
            <p:cNvSpPr txBox="1"/>
            <p:nvPr/>
          </p:nvSpPr>
          <p:spPr>
            <a:xfrm>
              <a:off x="7209438" y="2303698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B900FB-03D2-4FB9-90B5-DE9DD9751C31}"/>
                </a:ext>
              </a:extLst>
            </p:cNvPr>
            <p:cNvSpPr txBox="1"/>
            <p:nvPr/>
          </p:nvSpPr>
          <p:spPr>
            <a:xfrm>
              <a:off x="2566010" y="3644185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CE39FB8-B6C4-452F-857E-9AE355289660}"/>
                </a:ext>
              </a:extLst>
            </p:cNvPr>
            <p:cNvSpPr txBox="1"/>
            <p:nvPr/>
          </p:nvSpPr>
          <p:spPr>
            <a:xfrm>
              <a:off x="3177388" y="384524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326D646-978F-4D6E-AB94-9F6CB0A08075}"/>
                </a:ext>
              </a:extLst>
            </p:cNvPr>
            <p:cNvSpPr txBox="1"/>
            <p:nvPr/>
          </p:nvSpPr>
          <p:spPr>
            <a:xfrm>
              <a:off x="3957524" y="388672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E06D492-C4D0-4E92-8078-6A527A88FB23}"/>
                </a:ext>
              </a:extLst>
            </p:cNvPr>
            <p:cNvSpPr txBox="1"/>
            <p:nvPr/>
          </p:nvSpPr>
          <p:spPr>
            <a:xfrm>
              <a:off x="5269020" y="4188225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36B5D81-6B1F-4762-A8E2-4E00ADB39781}"/>
                </a:ext>
              </a:extLst>
            </p:cNvPr>
            <p:cNvSpPr txBox="1"/>
            <p:nvPr/>
          </p:nvSpPr>
          <p:spPr>
            <a:xfrm>
              <a:off x="5885790" y="3818576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6980D1-7CB0-4915-99D7-105BF4919549}"/>
                </a:ext>
              </a:extLst>
            </p:cNvPr>
            <p:cNvSpPr txBox="1"/>
            <p:nvPr/>
          </p:nvSpPr>
          <p:spPr>
            <a:xfrm>
              <a:off x="6440628" y="4328559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D52DB7-F76A-434E-8363-AED7CB5F8841}"/>
                </a:ext>
              </a:extLst>
            </p:cNvPr>
            <p:cNvSpPr txBox="1"/>
            <p:nvPr/>
          </p:nvSpPr>
          <p:spPr>
            <a:xfrm>
              <a:off x="7823912" y="386842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B271E47-F654-4E58-A8E8-35FC635210E4}"/>
                </a:ext>
              </a:extLst>
            </p:cNvPr>
            <p:cNvSpPr txBox="1"/>
            <p:nvPr/>
          </p:nvSpPr>
          <p:spPr>
            <a:xfrm>
              <a:off x="8645373" y="386786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2B5AF53-B768-41B6-9743-5E26FAD54D43}"/>
                </a:ext>
              </a:extLst>
            </p:cNvPr>
            <p:cNvSpPr txBox="1"/>
            <p:nvPr/>
          </p:nvSpPr>
          <p:spPr>
            <a:xfrm>
              <a:off x="9387586" y="3960183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d3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A2D8AC6-4160-4050-86A4-3986091C90AB}"/>
                </a:ext>
              </a:extLst>
            </p:cNvPr>
            <p:cNvSpPr/>
            <p:nvPr/>
          </p:nvSpPr>
          <p:spPr>
            <a:xfrm>
              <a:off x="1807972" y="5181283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5D8C06-25F0-4182-ACB2-4BA664F96BCE}"/>
                </a:ext>
              </a:extLst>
            </p:cNvPr>
            <p:cNvSpPr/>
            <p:nvPr/>
          </p:nvSpPr>
          <p:spPr>
            <a:xfrm>
              <a:off x="2878836" y="5190810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93F04E0-6570-432C-A0FC-45A28CCC34BE}"/>
                </a:ext>
              </a:extLst>
            </p:cNvPr>
            <p:cNvSpPr/>
            <p:nvPr/>
          </p:nvSpPr>
          <p:spPr>
            <a:xfrm>
              <a:off x="3949700" y="5200337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BED5D9-2B40-4645-916A-FA700AD8918F}"/>
                </a:ext>
              </a:extLst>
            </p:cNvPr>
            <p:cNvSpPr/>
            <p:nvPr/>
          </p:nvSpPr>
          <p:spPr>
            <a:xfrm>
              <a:off x="4830362" y="5629746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3F462B9-E377-4F03-BCAA-09BBF2B6376D}"/>
                </a:ext>
              </a:extLst>
            </p:cNvPr>
            <p:cNvSpPr/>
            <p:nvPr/>
          </p:nvSpPr>
          <p:spPr>
            <a:xfrm>
              <a:off x="5759450" y="5675076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0E6D042-5966-4C50-BD94-6B71F6BFEFF4}"/>
                </a:ext>
              </a:extLst>
            </p:cNvPr>
            <p:cNvSpPr/>
            <p:nvPr/>
          </p:nvSpPr>
          <p:spPr>
            <a:xfrm>
              <a:off x="6551676" y="5675866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AA2F2F6-F2A4-4696-BB89-E7856EE0D152}"/>
                </a:ext>
              </a:extLst>
            </p:cNvPr>
            <p:cNvSpPr/>
            <p:nvPr/>
          </p:nvSpPr>
          <p:spPr>
            <a:xfrm>
              <a:off x="7878826" y="5354961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84DC8EB-1C0C-4CE2-8815-FD9098D032F3}"/>
                </a:ext>
              </a:extLst>
            </p:cNvPr>
            <p:cNvSpPr/>
            <p:nvPr/>
          </p:nvSpPr>
          <p:spPr>
            <a:xfrm>
              <a:off x="8864750" y="5365830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E730088-9921-4F7E-99CC-7F15E5830B28}"/>
                </a:ext>
              </a:extLst>
            </p:cNvPr>
            <p:cNvSpPr/>
            <p:nvPr/>
          </p:nvSpPr>
          <p:spPr>
            <a:xfrm>
              <a:off x="9850674" y="5394322"/>
              <a:ext cx="423164" cy="3092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126C3704-EFA7-4FE6-9DD0-41D7C322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92713"/>
              </p:ext>
            </p:extLst>
          </p:nvPr>
        </p:nvGraphicFramePr>
        <p:xfrm>
          <a:off x="7926797" y="3532976"/>
          <a:ext cx="10581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sp>
        <p:nvSpPr>
          <p:cNvPr id="112" name="Rectangle 111">
            <a:extLst>
              <a:ext uri="{FF2B5EF4-FFF2-40B4-BE49-F238E27FC236}">
                <a16:creationId xmlns:a16="http://schemas.microsoft.com/office/drawing/2014/main" id="{34059CE2-593B-4D61-A552-879FE739A5DD}"/>
              </a:ext>
            </a:extLst>
          </p:cNvPr>
          <p:cNvSpPr/>
          <p:nvPr/>
        </p:nvSpPr>
        <p:spPr>
          <a:xfrm>
            <a:off x="8467966" y="5118722"/>
            <a:ext cx="1463040" cy="1230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Continues until win, loss, or draw!</a:t>
            </a:r>
          </a:p>
        </p:txBody>
      </p:sp>
    </p:spTree>
    <p:extLst>
      <p:ext uri="{BB962C8B-B14F-4D97-AF65-F5344CB8AC3E}">
        <p14:creationId xmlns:p14="http://schemas.microsoft.com/office/powerpoint/2010/main" val="9787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7DCB-123E-4036-8A08-526CFBDF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Code: Tic Tac Toe.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F8FA9-7F56-4D4A-99DD-69E02B70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the sample code</a:t>
            </a:r>
          </a:p>
        </p:txBody>
      </p:sp>
    </p:spTree>
    <p:extLst>
      <p:ext uri="{BB962C8B-B14F-4D97-AF65-F5344CB8AC3E}">
        <p14:creationId xmlns:p14="http://schemas.microsoft.com/office/powerpoint/2010/main" val="414258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A840E0-AB06-46A9-B06B-118FF8893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23189" r="2283" b="21240"/>
          <a:stretch/>
        </p:blipFill>
        <p:spPr>
          <a:xfrm>
            <a:off x="711200" y="355600"/>
            <a:ext cx="10749280" cy="6024880"/>
          </a:xfrm>
        </p:spPr>
      </p:pic>
    </p:spTree>
    <p:extLst>
      <p:ext uri="{BB962C8B-B14F-4D97-AF65-F5344CB8AC3E}">
        <p14:creationId xmlns:p14="http://schemas.microsoft.com/office/powerpoint/2010/main" val="265341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49AE-E007-4291-B66F-038070D5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D724-E711-4DA2-98EB-72AA5314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a computer play games with us?</a:t>
            </a:r>
          </a:p>
          <a:p>
            <a:r>
              <a:rPr lang="en-US" b="1" dirty="0"/>
              <a:t>Answer</a:t>
            </a:r>
            <a:r>
              <a:rPr lang="en-US" dirty="0"/>
              <a:t>: By generating graphs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see a scenario: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0E246-1DC2-423C-B5E0-26236A467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7" t="17182" r="18478" b="24536"/>
          <a:stretch/>
        </p:blipFill>
        <p:spPr>
          <a:xfrm>
            <a:off x="4948775" y="3820262"/>
            <a:ext cx="2294449" cy="22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3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0EE3-F059-4759-AD0A-7CEFFD5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do some renaming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CACE-F0D3-44C8-BE0F-AAC6B1AA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Computer/ AI Agent: MAX</a:t>
            </a:r>
          </a:p>
          <a:p>
            <a:r>
              <a:rPr lang="en-US" dirty="0"/>
              <a:t>The Human Player : MIN</a:t>
            </a:r>
          </a:p>
        </p:txBody>
      </p:sp>
    </p:spTree>
    <p:extLst>
      <p:ext uri="{BB962C8B-B14F-4D97-AF65-F5344CB8AC3E}">
        <p14:creationId xmlns:p14="http://schemas.microsoft.com/office/powerpoint/2010/main" val="14562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B37D571F-0D26-47C4-966F-7924C0DD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24" y="457825"/>
            <a:ext cx="10935092" cy="612742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27E161A-E7A1-4EF7-8FCE-79588C24B250}"/>
              </a:ext>
            </a:extLst>
          </p:cNvPr>
          <p:cNvSpPr/>
          <p:nvPr/>
        </p:nvSpPr>
        <p:spPr>
          <a:xfrm>
            <a:off x="2887985" y="1289310"/>
            <a:ext cx="8616099" cy="1489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C224B3-BC54-479C-A4C8-66322F57A39F}"/>
              </a:ext>
            </a:extLst>
          </p:cNvPr>
          <p:cNvSpPr/>
          <p:nvPr/>
        </p:nvSpPr>
        <p:spPr>
          <a:xfrm>
            <a:off x="2887985" y="2788171"/>
            <a:ext cx="8616099" cy="1140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5C7025-43BE-4BDD-8279-58ED2D7D9BD3}"/>
              </a:ext>
            </a:extLst>
          </p:cNvPr>
          <p:cNvSpPr/>
          <p:nvPr/>
        </p:nvSpPr>
        <p:spPr>
          <a:xfrm>
            <a:off x="2887985" y="3815693"/>
            <a:ext cx="8616099" cy="1018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AC03359-8839-464A-8902-6D9045C4D82C}"/>
              </a:ext>
            </a:extLst>
          </p:cNvPr>
          <p:cNvSpPr/>
          <p:nvPr/>
        </p:nvSpPr>
        <p:spPr>
          <a:xfrm>
            <a:off x="2846977" y="4817907"/>
            <a:ext cx="8616099" cy="138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CCBF50-0DD4-4E85-BE38-30DABC42CB35}"/>
              </a:ext>
            </a:extLst>
          </p:cNvPr>
          <p:cNvSpPr/>
          <p:nvPr/>
        </p:nvSpPr>
        <p:spPr>
          <a:xfrm>
            <a:off x="3029387" y="6191246"/>
            <a:ext cx="509048" cy="36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E72AD8-E6B2-4779-8CE6-E652E139ADDA}"/>
              </a:ext>
            </a:extLst>
          </p:cNvPr>
          <p:cNvSpPr/>
          <p:nvPr/>
        </p:nvSpPr>
        <p:spPr>
          <a:xfrm>
            <a:off x="3992491" y="6191245"/>
            <a:ext cx="509048" cy="36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B1E0E0-4366-40C4-BCB1-84BAD77D56F1}"/>
              </a:ext>
            </a:extLst>
          </p:cNvPr>
          <p:cNvSpPr/>
          <p:nvPr/>
        </p:nvSpPr>
        <p:spPr>
          <a:xfrm>
            <a:off x="4955595" y="6162096"/>
            <a:ext cx="600173" cy="36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DB2891-DB40-4604-8D10-418AC5798785}"/>
              </a:ext>
            </a:extLst>
          </p:cNvPr>
          <p:cNvSpPr/>
          <p:nvPr/>
        </p:nvSpPr>
        <p:spPr>
          <a:xfrm>
            <a:off x="2805969" y="6160175"/>
            <a:ext cx="8534399" cy="40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E96A282-AB4D-4A3C-9391-C4A5A0AC22AC}"/>
              </a:ext>
            </a:extLst>
          </p:cNvPr>
          <p:cNvSpPr/>
          <p:nvPr/>
        </p:nvSpPr>
        <p:spPr>
          <a:xfrm>
            <a:off x="1549379" y="1638101"/>
            <a:ext cx="1206631" cy="725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9364AAB-A4F5-40C3-A826-139E0F3A892E}"/>
              </a:ext>
            </a:extLst>
          </p:cNvPr>
          <p:cNvSpPr/>
          <p:nvPr/>
        </p:nvSpPr>
        <p:spPr>
          <a:xfrm>
            <a:off x="1568233" y="2668765"/>
            <a:ext cx="1206631" cy="725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C13DEE-4D9B-44AF-87ED-E2108CDDC79B}"/>
              </a:ext>
            </a:extLst>
          </p:cNvPr>
          <p:cNvSpPr/>
          <p:nvPr/>
        </p:nvSpPr>
        <p:spPr>
          <a:xfrm>
            <a:off x="1587087" y="3699429"/>
            <a:ext cx="1206631" cy="725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0D0B15-D50F-4325-96DC-3E551028B129}"/>
              </a:ext>
            </a:extLst>
          </p:cNvPr>
          <p:cNvSpPr/>
          <p:nvPr/>
        </p:nvSpPr>
        <p:spPr>
          <a:xfrm>
            <a:off x="1341990" y="5331050"/>
            <a:ext cx="1432874" cy="725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C391AC-EA4B-4AD3-98CE-19685939E9A8}"/>
              </a:ext>
            </a:extLst>
          </p:cNvPr>
          <p:cNvSpPr/>
          <p:nvPr/>
        </p:nvSpPr>
        <p:spPr>
          <a:xfrm>
            <a:off x="1597297" y="6129775"/>
            <a:ext cx="1186209" cy="39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2B5F75-2246-44CC-BEBB-FD30EDDA72B7}"/>
              </a:ext>
            </a:extLst>
          </p:cNvPr>
          <p:cNvSpPr/>
          <p:nvPr/>
        </p:nvSpPr>
        <p:spPr>
          <a:xfrm>
            <a:off x="8482527" y="443748"/>
            <a:ext cx="2824816" cy="82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will choose a move here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1D0FCD8-56A6-4480-9350-A3E22C1E40AF}"/>
              </a:ext>
            </a:extLst>
          </p:cNvPr>
          <p:cNvSpPr/>
          <p:nvPr/>
        </p:nvSpPr>
        <p:spPr>
          <a:xfrm>
            <a:off x="7035660" y="5593124"/>
            <a:ext cx="2824816" cy="82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the values over here</a:t>
            </a:r>
          </a:p>
        </p:txBody>
      </p:sp>
    </p:spTree>
    <p:extLst>
      <p:ext uri="{BB962C8B-B14F-4D97-AF65-F5344CB8AC3E}">
        <p14:creationId xmlns:p14="http://schemas.microsoft.com/office/powerpoint/2010/main" val="28658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91" grpId="0" animBg="1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8B9676-9BDB-4F5F-B122-3CC505766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52997"/>
              </p:ext>
            </p:extLst>
          </p:nvPr>
        </p:nvGraphicFramePr>
        <p:xfrm>
          <a:off x="5594350" y="216746"/>
          <a:ext cx="10032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33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7FDB6D3-C712-4E36-9EF8-30E25A9BE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25985"/>
              </p:ext>
            </p:extLst>
          </p:nvPr>
        </p:nvGraphicFramePr>
        <p:xfrm>
          <a:off x="3651250" y="1885526"/>
          <a:ext cx="10032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33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8E64C0B-02EF-4BA8-8926-13F9CE5CF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89166"/>
              </p:ext>
            </p:extLst>
          </p:nvPr>
        </p:nvGraphicFramePr>
        <p:xfrm>
          <a:off x="5594349" y="1885526"/>
          <a:ext cx="10032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33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895B042-C3FD-4578-8BA0-829CC2683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78720"/>
              </p:ext>
            </p:extLst>
          </p:nvPr>
        </p:nvGraphicFramePr>
        <p:xfrm>
          <a:off x="7537448" y="1885526"/>
          <a:ext cx="10032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433">
                  <a:extLst>
                    <a:ext uri="{9D8B030D-6E8A-4147-A177-3AD203B41FA5}">
                      <a16:colId xmlns:a16="http://schemas.microsoft.com/office/drawing/2014/main" val="1810067996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147995145"/>
                    </a:ext>
                  </a:extLst>
                </a:gridCol>
                <a:gridCol w="334433">
                  <a:extLst>
                    <a:ext uri="{9D8B030D-6E8A-4147-A177-3AD203B41FA5}">
                      <a16:colId xmlns:a16="http://schemas.microsoft.com/office/drawing/2014/main" val="2471749784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44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67708"/>
                  </a:ext>
                </a:extLst>
              </a:tr>
              <a:tr h="33894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25392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97C273-CFEF-4BF0-82B7-64E49B5FED51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4152899" y="765386"/>
            <a:ext cx="1441451" cy="11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27E50-1ECB-403C-B435-BFE14D7752C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095998" y="1314026"/>
            <a:ext cx="1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B01C82-AF7E-47AF-AB9C-90A616A85934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6597649" y="765386"/>
            <a:ext cx="1441448" cy="11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5A16E3-64BF-4E4E-8CBE-C5725B0307D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28060" y="2982806"/>
            <a:ext cx="624839" cy="6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68221-590E-4762-B0AC-4C344128F7B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52899" y="2982806"/>
            <a:ext cx="501650" cy="6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42F42A-6593-44EF-98A8-CD399A7BE17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79388" y="2982806"/>
            <a:ext cx="816610" cy="6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C3680-CA0D-435F-8150-439B8C92ACD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5998" y="2982806"/>
            <a:ext cx="624839" cy="6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D7D6C9-2695-4069-864E-8830D19C4B6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537447" y="2982806"/>
            <a:ext cx="501650" cy="66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044AA2-B039-4B94-84EC-569AEEB7C1A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039097" y="2982806"/>
            <a:ext cx="501650" cy="56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DFBD-EC10-494A-A425-DB3BC27A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a smaller and more general example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F9A4B9F-CDBE-4847-9A09-2EF9F26E1934}"/>
              </a:ext>
            </a:extLst>
          </p:cNvPr>
          <p:cNvSpPr/>
          <p:nvPr/>
        </p:nvSpPr>
        <p:spPr>
          <a:xfrm>
            <a:off x="5804408" y="1549400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56A84-922D-43B3-B78B-5F720A0EE5BC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3810000" y="2098040"/>
            <a:ext cx="1994408" cy="68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09FAD1-E72E-47A6-BE76-2ACAEFC39B36}"/>
              </a:ext>
            </a:extLst>
          </p:cNvPr>
          <p:cNvCxnSpPr>
            <a:cxnSpLocks/>
            <a:stCxn id="4" idx="3"/>
            <a:endCxn id="57" idx="0"/>
          </p:cNvCxnSpPr>
          <p:nvPr/>
        </p:nvCxnSpPr>
        <p:spPr>
          <a:xfrm>
            <a:off x="6096000" y="2098040"/>
            <a:ext cx="0" cy="7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1DFEA4-42A7-4833-AEAC-51B6D12B731B}"/>
              </a:ext>
            </a:extLst>
          </p:cNvPr>
          <p:cNvCxnSpPr>
            <a:cxnSpLocks/>
            <a:stCxn id="4" idx="4"/>
            <a:endCxn id="64" idx="0"/>
          </p:cNvCxnSpPr>
          <p:nvPr/>
        </p:nvCxnSpPr>
        <p:spPr>
          <a:xfrm>
            <a:off x="6387592" y="2098040"/>
            <a:ext cx="1994408" cy="73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06A7025-0744-4DB6-B9B5-42A42F264016}"/>
              </a:ext>
            </a:extLst>
          </p:cNvPr>
          <p:cNvSpPr/>
          <p:nvPr/>
        </p:nvSpPr>
        <p:spPr>
          <a:xfrm>
            <a:off x="3518408" y="278352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EE79FE7-E49D-4EA5-88E3-1843ECAAFB4A}"/>
              </a:ext>
            </a:extLst>
          </p:cNvPr>
          <p:cNvSpPr/>
          <p:nvPr/>
        </p:nvSpPr>
        <p:spPr>
          <a:xfrm>
            <a:off x="1790700" y="435832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2AAD962-C5A6-4DDA-B1C6-3B2B36DD522B}"/>
              </a:ext>
            </a:extLst>
          </p:cNvPr>
          <p:cNvSpPr/>
          <p:nvPr/>
        </p:nvSpPr>
        <p:spPr>
          <a:xfrm>
            <a:off x="2878836" y="4404678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363CEE8-407E-47DF-B143-5DDB92E7B2F4}"/>
              </a:ext>
            </a:extLst>
          </p:cNvPr>
          <p:cNvSpPr/>
          <p:nvPr/>
        </p:nvSpPr>
        <p:spPr>
          <a:xfrm>
            <a:off x="3845814" y="4384674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8F46CE-3866-4E05-A2E2-FFD8FB5489D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2082292" y="3332163"/>
            <a:ext cx="1436116" cy="10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4E583D-98E8-4B26-9766-CDB9C95DC4D7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 flipH="1">
            <a:off x="3170428" y="3332163"/>
            <a:ext cx="639572" cy="107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0E587-19F8-4DC5-AC22-F9F00611021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4101592" y="3332163"/>
            <a:ext cx="35814" cy="105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9E3DB3D6-1E88-480E-B3D1-51946738D111}"/>
              </a:ext>
            </a:extLst>
          </p:cNvPr>
          <p:cNvSpPr/>
          <p:nvPr/>
        </p:nvSpPr>
        <p:spPr>
          <a:xfrm>
            <a:off x="5804408" y="2809874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8BE19F9B-0901-4699-8BA9-CBDD707D5C4C}"/>
              </a:ext>
            </a:extLst>
          </p:cNvPr>
          <p:cNvSpPr/>
          <p:nvPr/>
        </p:nvSpPr>
        <p:spPr>
          <a:xfrm>
            <a:off x="4807204" y="4973956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D39D4F5-A89A-4CF4-A830-E850FC3F7E79}"/>
              </a:ext>
            </a:extLst>
          </p:cNvPr>
          <p:cNvSpPr/>
          <p:nvPr/>
        </p:nvSpPr>
        <p:spPr>
          <a:xfrm>
            <a:off x="5599430" y="5000307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00F5CFF4-2AFD-41CB-BB93-F31C5761A9CC}"/>
              </a:ext>
            </a:extLst>
          </p:cNvPr>
          <p:cNvSpPr/>
          <p:nvPr/>
        </p:nvSpPr>
        <p:spPr>
          <a:xfrm>
            <a:off x="6391656" y="496824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B7467B-FF9A-4339-A568-F33ECE2F8F5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5098796" y="3358514"/>
            <a:ext cx="705612" cy="16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1528DD-F473-4CC2-8226-8F43DE2A2CDD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 flipH="1">
            <a:off x="5891022" y="3358514"/>
            <a:ext cx="204978" cy="164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B80967-8B5A-4B62-B54B-292106CB53C5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>
            <a:off x="6387592" y="3358514"/>
            <a:ext cx="295656" cy="160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0027E97A-4C51-4FE9-AD52-AD763DC370B6}"/>
              </a:ext>
            </a:extLst>
          </p:cNvPr>
          <p:cNvSpPr/>
          <p:nvPr/>
        </p:nvSpPr>
        <p:spPr>
          <a:xfrm>
            <a:off x="8090408" y="2836225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E617A71-3579-4F8C-A05D-0694F722CF37}"/>
              </a:ext>
            </a:extLst>
          </p:cNvPr>
          <p:cNvSpPr/>
          <p:nvPr/>
        </p:nvSpPr>
        <p:spPr>
          <a:xfrm>
            <a:off x="7802880" y="4642170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B7A9022-D3C7-4E59-8BE6-BF0F3D7CCFEB}"/>
              </a:ext>
            </a:extLst>
          </p:cNvPr>
          <p:cNvSpPr/>
          <p:nvPr/>
        </p:nvSpPr>
        <p:spPr>
          <a:xfrm>
            <a:off x="8808466" y="4658994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4F00F22-64E5-4C5F-9ABF-0504B2F73534}"/>
              </a:ext>
            </a:extLst>
          </p:cNvPr>
          <p:cNvSpPr/>
          <p:nvPr/>
        </p:nvSpPr>
        <p:spPr>
          <a:xfrm>
            <a:off x="9818116" y="463264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63A157-3C98-4DFD-9044-04C8CC16D7B4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8090408" y="3384865"/>
            <a:ext cx="4064" cy="125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F81B3C-619C-4FA9-B79E-E25773C2E3AE}"/>
              </a:ext>
            </a:extLst>
          </p:cNvPr>
          <p:cNvCxnSpPr>
            <a:cxnSpLocks/>
            <a:stCxn id="64" idx="3"/>
            <a:endCxn id="66" idx="0"/>
          </p:cNvCxnSpPr>
          <p:nvPr/>
        </p:nvCxnSpPr>
        <p:spPr>
          <a:xfrm>
            <a:off x="8382000" y="3384865"/>
            <a:ext cx="718058" cy="127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D706F8-2E9E-4859-966D-F477A6B213AE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8673592" y="3384865"/>
            <a:ext cx="1436116" cy="12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431439-7B75-40D2-8DD3-70C86C02696A}"/>
              </a:ext>
            </a:extLst>
          </p:cNvPr>
          <p:cNvSpPr txBox="1"/>
          <p:nvPr/>
        </p:nvSpPr>
        <p:spPr>
          <a:xfrm>
            <a:off x="4449572" y="226123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057817-D8AD-4FDA-BFC2-5B5796DE56E3}"/>
              </a:ext>
            </a:extLst>
          </p:cNvPr>
          <p:cNvSpPr txBox="1"/>
          <p:nvPr/>
        </p:nvSpPr>
        <p:spPr>
          <a:xfrm>
            <a:off x="5829505" y="22824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4BD1A2-3BA8-4320-B581-80ECC351A093}"/>
              </a:ext>
            </a:extLst>
          </p:cNvPr>
          <p:cNvSpPr txBox="1"/>
          <p:nvPr/>
        </p:nvSpPr>
        <p:spPr>
          <a:xfrm>
            <a:off x="7209438" y="230369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327AE8-0332-401B-A392-849C11FE190F}"/>
              </a:ext>
            </a:extLst>
          </p:cNvPr>
          <p:cNvSpPr txBox="1"/>
          <p:nvPr/>
        </p:nvSpPr>
        <p:spPr>
          <a:xfrm>
            <a:off x="2566010" y="36441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0CEDC6-63FE-4CF9-889A-0EDC3C6350D2}"/>
              </a:ext>
            </a:extLst>
          </p:cNvPr>
          <p:cNvSpPr txBox="1"/>
          <p:nvPr/>
        </p:nvSpPr>
        <p:spPr>
          <a:xfrm>
            <a:off x="3177388" y="38452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FFD660-114B-47E4-BD2A-D3C24384BA55}"/>
              </a:ext>
            </a:extLst>
          </p:cNvPr>
          <p:cNvSpPr txBox="1"/>
          <p:nvPr/>
        </p:nvSpPr>
        <p:spPr>
          <a:xfrm>
            <a:off x="3957524" y="38867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466BEA-9C68-43D4-B27C-339640F2937A}"/>
              </a:ext>
            </a:extLst>
          </p:cNvPr>
          <p:cNvSpPr txBox="1"/>
          <p:nvPr/>
        </p:nvSpPr>
        <p:spPr>
          <a:xfrm>
            <a:off x="5269020" y="41882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FD5D70-C0E2-4B37-AFF8-34B266EBDBA7}"/>
              </a:ext>
            </a:extLst>
          </p:cNvPr>
          <p:cNvSpPr txBox="1"/>
          <p:nvPr/>
        </p:nvSpPr>
        <p:spPr>
          <a:xfrm>
            <a:off x="5885790" y="381857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C370F5-B10F-40B7-88CC-8B490B0012B8}"/>
              </a:ext>
            </a:extLst>
          </p:cNvPr>
          <p:cNvSpPr txBox="1"/>
          <p:nvPr/>
        </p:nvSpPr>
        <p:spPr>
          <a:xfrm>
            <a:off x="6440628" y="432855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FE1CFD-2265-4EEA-8C7D-BA69E00362E6}"/>
              </a:ext>
            </a:extLst>
          </p:cNvPr>
          <p:cNvSpPr txBox="1"/>
          <p:nvPr/>
        </p:nvSpPr>
        <p:spPr>
          <a:xfrm>
            <a:off x="7823912" y="3868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D80BB1-674D-43A4-9830-AB6711E15CE9}"/>
              </a:ext>
            </a:extLst>
          </p:cNvPr>
          <p:cNvSpPr txBox="1"/>
          <p:nvPr/>
        </p:nvSpPr>
        <p:spPr>
          <a:xfrm>
            <a:off x="8645373" y="386786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F165C10-4A00-46C2-8003-029FFE17B7C7}"/>
              </a:ext>
            </a:extLst>
          </p:cNvPr>
          <p:cNvSpPr txBox="1"/>
          <p:nvPr/>
        </p:nvSpPr>
        <p:spPr>
          <a:xfrm>
            <a:off x="9387586" y="396018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ABF8A3-698F-4AA3-BA88-45A6F09EDDE8}"/>
              </a:ext>
            </a:extLst>
          </p:cNvPr>
          <p:cNvSpPr txBox="1"/>
          <p:nvPr/>
        </p:nvSpPr>
        <p:spPr>
          <a:xfrm>
            <a:off x="602488" y="16390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7F6DB5-B8DD-47C0-9854-244E19AD108E}"/>
              </a:ext>
            </a:extLst>
          </p:cNvPr>
          <p:cNvSpPr txBox="1"/>
          <p:nvPr/>
        </p:nvSpPr>
        <p:spPr>
          <a:xfrm>
            <a:off x="605646" y="289952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EDD386E-32DB-459C-88F5-8AD34DBFEAC9}"/>
              </a:ext>
            </a:extLst>
          </p:cNvPr>
          <p:cNvSpPr/>
          <p:nvPr/>
        </p:nvSpPr>
        <p:spPr>
          <a:xfrm>
            <a:off x="1807972" y="5181283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90D81A4-B0E2-430C-8AF0-3C6163AE74F4}"/>
              </a:ext>
            </a:extLst>
          </p:cNvPr>
          <p:cNvSpPr/>
          <p:nvPr/>
        </p:nvSpPr>
        <p:spPr>
          <a:xfrm>
            <a:off x="2878836" y="5190810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C1EC101-EA73-45B0-8683-09A89249C92D}"/>
              </a:ext>
            </a:extLst>
          </p:cNvPr>
          <p:cNvSpPr/>
          <p:nvPr/>
        </p:nvSpPr>
        <p:spPr>
          <a:xfrm>
            <a:off x="3949700" y="5200337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37E23F6-CD7C-4B5B-B42A-CE0A7F44831C}"/>
              </a:ext>
            </a:extLst>
          </p:cNvPr>
          <p:cNvSpPr/>
          <p:nvPr/>
        </p:nvSpPr>
        <p:spPr>
          <a:xfrm>
            <a:off x="4830362" y="562974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DAC991-2FC5-46A5-84E4-1294EBC8FFF9}"/>
              </a:ext>
            </a:extLst>
          </p:cNvPr>
          <p:cNvSpPr/>
          <p:nvPr/>
        </p:nvSpPr>
        <p:spPr>
          <a:xfrm>
            <a:off x="5759450" y="567507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D94E46-7E95-4E4A-8361-F81FC57B1406}"/>
              </a:ext>
            </a:extLst>
          </p:cNvPr>
          <p:cNvSpPr/>
          <p:nvPr/>
        </p:nvSpPr>
        <p:spPr>
          <a:xfrm>
            <a:off x="6551676" y="567586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973FE1D-AE30-48F8-B93B-D09C346864B3}"/>
              </a:ext>
            </a:extLst>
          </p:cNvPr>
          <p:cNvSpPr/>
          <p:nvPr/>
        </p:nvSpPr>
        <p:spPr>
          <a:xfrm>
            <a:off x="7878826" y="5354961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DB1301-4389-47C1-833A-426A2D5C7DD6}"/>
              </a:ext>
            </a:extLst>
          </p:cNvPr>
          <p:cNvSpPr/>
          <p:nvPr/>
        </p:nvSpPr>
        <p:spPr>
          <a:xfrm>
            <a:off x="8864750" y="5365830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979CC5F-8861-4E77-BBF5-236EAE198520}"/>
              </a:ext>
            </a:extLst>
          </p:cNvPr>
          <p:cNvSpPr/>
          <p:nvPr/>
        </p:nvSpPr>
        <p:spPr>
          <a:xfrm>
            <a:off x="9850674" y="5394322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2ACC57-AB05-476C-A6CE-FFD7ECFB6AFB}"/>
              </a:ext>
            </a:extLst>
          </p:cNvPr>
          <p:cNvSpPr txBox="1"/>
          <p:nvPr/>
        </p:nvSpPr>
        <p:spPr>
          <a:xfrm>
            <a:off x="281398" y="4328559"/>
            <a:ext cx="141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MAX(BUT </a:t>
            </a:r>
          </a:p>
          <a:p>
            <a:pPr algn="ctr"/>
            <a:r>
              <a:rPr lang="en-US" dirty="0"/>
              <a:t>END/CUTOFF</a:t>
            </a:r>
          </a:p>
        </p:txBody>
      </p:sp>
    </p:spTree>
    <p:extLst>
      <p:ext uri="{BB962C8B-B14F-4D97-AF65-F5344CB8AC3E}">
        <p14:creationId xmlns:p14="http://schemas.microsoft.com/office/powerpoint/2010/main" val="175884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DFBD-EC10-494A-A425-DB3BC27A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4" y="36070"/>
            <a:ext cx="10515600" cy="408941"/>
          </a:xfrm>
        </p:spPr>
        <p:txBody>
          <a:bodyPr>
            <a:normAutofit fontScale="90000"/>
          </a:bodyPr>
          <a:lstStyle/>
          <a:p>
            <a:r>
              <a:rPr lang="en-US" dirty="0"/>
              <a:t>Lets see a smaller and more general example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F9A4B9F-CDBE-4847-9A09-2EF9F26E1934}"/>
              </a:ext>
            </a:extLst>
          </p:cNvPr>
          <p:cNvSpPr/>
          <p:nvPr/>
        </p:nvSpPr>
        <p:spPr>
          <a:xfrm>
            <a:off x="5804408" y="1549400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56A84-922D-43B3-B78B-5F720A0EE5BC}"/>
              </a:ext>
            </a:extLst>
          </p:cNvPr>
          <p:cNvCxnSpPr>
            <a:cxnSpLocks/>
            <a:stCxn id="4" idx="2"/>
            <a:endCxn id="29" idx="0"/>
          </p:cNvCxnSpPr>
          <p:nvPr/>
        </p:nvCxnSpPr>
        <p:spPr>
          <a:xfrm flipH="1">
            <a:off x="3810000" y="2098040"/>
            <a:ext cx="1994408" cy="68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09FAD1-E72E-47A6-BE76-2ACAEFC39B36}"/>
              </a:ext>
            </a:extLst>
          </p:cNvPr>
          <p:cNvCxnSpPr>
            <a:cxnSpLocks/>
            <a:stCxn id="4" idx="3"/>
            <a:endCxn id="57" idx="0"/>
          </p:cNvCxnSpPr>
          <p:nvPr/>
        </p:nvCxnSpPr>
        <p:spPr>
          <a:xfrm>
            <a:off x="6096000" y="2098040"/>
            <a:ext cx="0" cy="71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1DFEA4-42A7-4833-AEAC-51B6D12B731B}"/>
              </a:ext>
            </a:extLst>
          </p:cNvPr>
          <p:cNvCxnSpPr>
            <a:cxnSpLocks/>
            <a:stCxn id="4" idx="4"/>
            <a:endCxn id="64" idx="0"/>
          </p:cNvCxnSpPr>
          <p:nvPr/>
        </p:nvCxnSpPr>
        <p:spPr>
          <a:xfrm>
            <a:off x="6387592" y="2098040"/>
            <a:ext cx="1994408" cy="73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06A7025-0744-4DB6-B9B5-42A42F264016}"/>
              </a:ext>
            </a:extLst>
          </p:cNvPr>
          <p:cNvSpPr/>
          <p:nvPr/>
        </p:nvSpPr>
        <p:spPr>
          <a:xfrm>
            <a:off x="3518408" y="278352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EE79FE7-E49D-4EA5-88E3-1843ECAAFB4A}"/>
              </a:ext>
            </a:extLst>
          </p:cNvPr>
          <p:cNvSpPr/>
          <p:nvPr/>
        </p:nvSpPr>
        <p:spPr>
          <a:xfrm>
            <a:off x="1790700" y="435832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2AAD962-C5A6-4DDA-B1C6-3B2B36DD522B}"/>
              </a:ext>
            </a:extLst>
          </p:cNvPr>
          <p:cNvSpPr/>
          <p:nvPr/>
        </p:nvSpPr>
        <p:spPr>
          <a:xfrm>
            <a:off x="2878836" y="4404678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363CEE8-407E-47DF-B143-5DDB92E7B2F4}"/>
              </a:ext>
            </a:extLst>
          </p:cNvPr>
          <p:cNvSpPr/>
          <p:nvPr/>
        </p:nvSpPr>
        <p:spPr>
          <a:xfrm>
            <a:off x="3845814" y="4384674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8F46CE-3866-4E05-A2E2-FFD8FB5489D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2082292" y="3332163"/>
            <a:ext cx="1436116" cy="10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4E583D-98E8-4B26-9766-CDB9C95DC4D7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 flipH="1">
            <a:off x="3170428" y="3332163"/>
            <a:ext cx="639572" cy="107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0E587-19F8-4DC5-AC22-F9F006110210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4101592" y="3332163"/>
            <a:ext cx="35814" cy="105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9E3DB3D6-1E88-480E-B3D1-51946738D111}"/>
              </a:ext>
            </a:extLst>
          </p:cNvPr>
          <p:cNvSpPr/>
          <p:nvPr/>
        </p:nvSpPr>
        <p:spPr>
          <a:xfrm>
            <a:off x="5804408" y="2809874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8BE19F9B-0901-4699-8BA9-CBDD707D5C4C}"/>
              </a:ext>
            </a:extLst>
          </p:cNvPr>
          <p:cNvSpPr/>
          <p:nvPr/>
        </p:nvSpPr>
        <p:spPr>
          <a:xfrm>
            <a:off x="4807204" y="4973956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2D39D4F5-A89A-4CF4-A830-E850FC3F7E79}"/>
              </a:ext>
            </a:extLst>
          </p:cNvPr>
          <p:cNvSpPr/>
          <p:nvPr/>
        </p:nvSpPr>
        <p:spPr>
          <a:xfrm>
            <a:off x="5599430" y="5000307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00F5CFF4-2AFD-41CB-BB93-F31C5761A9CC}"/>
              </a:ext>
            </a:extLst>
          </p:cNvPr>
          <p:cNvSpPr/>
          <p:nvPr/>
        </p:nvSpPr>
        <p:spPr>
          <a:xfrm>
            <a:off x="6391656" y="496824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B7467B-FF9A-4339-A568-F33ECE2F8F5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5098796" y="3358514"/>
            <a:ext cx="705612" cy="161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1528DD-F473-4CC2-8226-8F43DE2A2CDD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 flipH="1">
            <a:off x="5891022" y="3358514"/>
            <a:ext cx="204978" cy="164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3B80967-8B5A-4B62-B54B-292106CB53C5}"/>
              </a:ext>
            </a:extLst>
          </p:cNvPr>
          <p:cNvCxnSpPr>
            <a:cxnSpLocks/>
            <a:stCxn id="57" idx="4"/>
            <a:endCxn id="60" idx="0"/>
          </p:cNvCxnSpPr>
          <p:nvPr/>
        </p:nvCxnSpPr>
        <p:spPr>
          <a:xfrm>
            <a:off x="6387592" y="3358514"/>
            <a:ext cx="295656" cy="1609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0027E97A-4C51-4FE9-AD52-AD763DC370B6}"/>
              </a:ext>
            </a:extLst>
          </p:cNvPr>
          <p:cNvSpPr/>
          <p:nvPr/>
        </p:nvSpPr>
        <p:spPr>
          <a:xfrm>
            <a:off x="8090408" y="2836225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9E617A71-3579-4F8C-A05D-0694F722CF37}"/>
              </a:ext>
            </a:extLst>
          </p:cNvPr>
          <p:cNvSpPr/>
          <p:nvPr/>
        </p:nvSpPr>
        <p:spPr>
          <a:xfrm>
            <a:off x="7802880" y="4642170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7B7A9022-D3C7-4E59-8BE6-BF0F3D7CCFEB}"/>
              </a:ext>
            </a:extLst>
          </p:cNvPr>
          <p:cNvSpPr/>
          <p:nvPr/>
        </p:nvSpPr>
        <p:spPr>
          <a:xfrm>
            <a:off x="8808466" y="4658994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4F00F22-64E5-4C5F-9ABF-0504B2F73534}"/>
              </a:ext>
            </a:extLst>
          </p:cNvPr>
          <p:cNvSpPr/>
          <p:nvPr/>
        </p:nvSpPr>
        <p:spPr>
          <a:xfrm>
            <a:off x="9818116" y="4632643"/>
            <a:ext cx="583184" cy="5486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63A157-3C98-4DFD-9044-04C8CC16D7B4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8090408" y="3384865"/>
            <a:ext cx="4064" cy="125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F81B3C-619C-4FA9-B79E-E25773C2E3AE}"/>
              </a:ext>
            </a:extLst>
          </p:cNvPr>
          <p:cNvCxnSpPr>
            <a:cxnSpLocks/>
            <a:stCxn id="64" idx="3"/>
            <a:endCxn id="66" idx="0"/>
          </p:cNvCxnSpPr>
          <p:nvPr/>
        </p:nvCxnSpPr>
        <p:spPr>
          <a:xfrm>
            <a:off x="8382000" y="3384865"/>
            <a:ext cx="718058" cy="127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D706F8-2E9E-4859-966D-F477A6B213AE}"/>
              </a:ext>
            </a:extLst>
          </p:cNvPr>
          <p:cNvCxnSpPr>
            <a:cxnSpLocks/>
            <a:stCxn id="64" idx="4"/>
            <a:endCxn id="67" idx="0"/>
          </p:cNvCxnSpPr>
          <p:nvPr/>
        </p:nvCxnSpPr>
        <p:spPr>
          <a:xfrm>
            <a:off x="8673592" y="3384865"/>
            <a:ext cx="1436116" cy="124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3431439-7B75-40D2-8DD3-70C86C02696A}"/>
              </a:ext>
            </a:extLst>
          </p:cNvPr>
          <p:cNvSpPr txBox="1"/>
          <p:nvPr/>
        </p:nvSpPr>
        <p:spPr>
          <a:xfrm>
            <a:off x="4449572" y="226123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7057817-D8AD-4FDA-BFC2-5B5796DE56E3}"/>
              </a:ext>
            </a:extLst>
          </p:cNvPr>
          <p:cNvSpPr txBox="1"/>
          <p:nvPr/>
        </p:nvSpPr>
        <p:spPr>
          <a:xfrm>
            <a:off x="5829505" y="228246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4BD1A2-3BA8-4320-B581-80ECC351A093}"/>
              </a:ext>
            </a:extLst>
          </p:cNvPr>
          <p:cNvSpPr txBox="1"/>
          <p:nvPr/>
        </p:nvSpPr>
        <p:spPr>
          <a:xfrm>
            <a:off x="7209438" y="230369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327AE8-0332-401B-A392-849C11FE190F}"/>
              </a:ext>
            </a:extLst>
          </p:cNvPr>
          <p:cNvSpPr txBox="1"/>
          <p:nvPr/>
        </p:nvSpPr>
        <p:spPr>
          <a:xfrm>
            <a:off x="2566010" y="36441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0CEDC6-63FE-4CF9-889A-0EDC3C6350D2}"/>
              </a:ext>
            </a:extLst>
          </p:cNvPr>
          <p:cNvSpPr txBox="1"/>
          <p:nvPr/>
        </p:nvSpPr>
        <p:spPr>
          <a:xfrm>
            <a:off x="3177388" y="38452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AFFD660-114B-47E4-BD2A-D3C24384BA55}"/>
              </a:ext>
            </a:extLst>
          </p:cNvPr>
          <p:cNvSpPr txBox="1"/>
          <p:nvPr/>
        </p:nvSpPr>
        <p:spPr>
          <a:xfrm>
            <a:off x="3957524" y="38867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466BEA-9C68-43D4-B27C-339640F2937A}"/>
              </a:ext>
            </a:extLst>
          </p:cNvPr>
          <p:cNvSpPr txBox="1"/>
          <p:nvPr/>
        </p:nvSpPr>
        <p:spPr>
          <a:xfrm>
            <a:off x="5269020" y="41882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FD5D70-C0E2-4B37-AFF8-34B266EBDBA7}"/>
              </a:ext>
            </a:extLst>
          </p:cNvPr>
          <p:cNvSpPr txBox="1"/>
          <p:nvPr/>
        </p:nvSpPr>
        <p:spPr>
          <a:xfrm>
            <a:off x="5885790" y="381857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3C370F5-B10F-40B7-88CC-8B490B0012B8}"/>
              </a:ext>
            </a:extLst>
          </p:cNvPr>
          <p:cNvSpPr txBox="1"/>
          <p:nvPr/>
        </p:nvSpPr>
        <p:spPr>
          <a:xfrm>
            <a:off x="6440628" y="432855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FE1CFD-2265-4EEA-8C7D-BA69E00362E6}"/>
              </a:ext>
            </a:extLst>
          </p:cNvPr>
          <p:cNvSpPr txBox="1"/>
          <p:nvPr/>
        </p:nvSpPr>
        <p:spPr>
          <a:xfrm>
            <a:off x="7823912" y="38684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D80BB1-674D-43A4-9830-AB6711E15CE9}"/>
              </a:ext>
            </a:extLst>
          </p:cNvPr>
          <p:cNvSpPr txBox="1"/>
          <p:nvPr/>
        </p:nvSpPr>
        <p:spPr>
          <a:xfrm>
            <a:off x="8645373" y="386786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F165C10-4A00-46C2-8003-029FFE17B7C7}"/>
              </a:ext>
            </a:extLst>
          </p:cNvPr>
          <p:cNvSpPr txBox="1"/>
          <p:nvPr/>
        </p:nvSpPr>
        <p:spPr>
          <a:xfrm>
            <a:off x="9387586" y="396018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EABF8A3-698F-4AA3-BA88-45A6F09EDDE8}"/>
              </a:ext>
            </a:extLst>
          </p:cNvPr>
          <p:cNvSpPr txBox="1"/>
          <p:nvPr/>
        </p:nvSpPr>
        <p:spPr>
          <a:xfrm>
            <a:off x="602488" y="163905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7F6DB5-B8DD-47C0-9854-244E19AD108E}"/>
              </a:ext>
            </a:extLst>
          </p:cNvPr>
          <p:cNvSpPr txBox="1"/>
          <p:nvPr/>
        </p:nvSpPr>
        <p:spPr>
          <a:xfrm>
            <a:off x="605646" y="289952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DACAEF9-1F22-4EAB-B1FE-EA6D71501074}"/>
              </a:ext>
            </a:extLst>
          </p:cNvPr>
          <p:cNvSpPr txBox="1"/>
          <p:nvPr/>
        </p:nvSpPr>
        <p:spPr>
          <a:xfrm>
            <a:off x="165704" y="4447977"/>
            <a:ext cx="1418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MAX(BUT </a:t>
            </a:r>
          </a:p>
          <a:p>
            <a:pPr algn="ctr"/>
            <a:r>
              <a:rPr lang="en-US" dirty="0"/>
              <a:t>END/CUTOFF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EDD386E-32DB-459C-88F5-8AD34DBFEAC9}"/>
              </a:ext>
            </a:extLst>
          </p:cNvPr>
          <p:cNvSpPr/>
          <p:nvPr/>
        </p:nvSpPr>
        <p:spPr>
          <a:xfrm>
            <a:off x="1807972" y="5181283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90D81A4-B0E2-430C-8AF0-3C6163AE74F4}"/>
              </a:ext>
            </a:extLst>
          </p:cNvPr>
          <p:cNvSpPr/>
          <p:nvPr/>
        </p:nvSpPr>
        <p:spPr>
          <a:xfrm>
            <a:off x="2878836" y="5190810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C1EC101-EA73-45B0-8683-09A89249C92D}"/>
              </a:ext>
            </a:extLst>
          </p:cNvPr>
          <p:cNvSpPr/>
          <p:nvPr/>
        </p:nvSpPr>
        <p:spPr>
          <a:xfrm>
            <a:off x="3949700" y="5200337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37E23F6-CD7C-4B5B-B42A-CE0A7F44831C}"/>
              </a:ext>
            </a:extLst>
          </p:cNvPr>
          <p:cNvSpPr/>
          <p:nvPr/>
        </p:nvSpPr>
        <p:spPr>
          <a:xfrm>
            <a:off x="4830362" y="562974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DAC991-2FC5-46A5-84E4-1294EBC8FFF9}"/>
              </a:ext>
            </a:extLst>
          </p:cNvPr>
          <p:cNvSpPr/>
          <p:nvPr/>
        </p:nvSpPr>
        <p:spPr>
          <a:xfrm>
            <a:off x="5759450" y="567507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4D94E46-7E95-4E4A-8361-F81FC57B1406}"/>
              </a:ext>
            </a:extLst>
          </p:cNvPr>
          <p:cNvSpPr/>
          <p:nvPr/>
        </p:nvSpPr>
        <p:spPr>
          <a:xfrm>
            <a:off x="6551676" y="567586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973FE1D-AE30-48F8-B93B-D09C346864B3}"/>
              </a:ext>
            </a:extLst>
          </p:cNvPr>
          <p:cNvSpPr/>
          <p:nvPr/>
        </p:nvSpPr>
        <p:spPr>
          <a:xfrm>
            <a:off x="7878826" y="5354961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DB1301-4389-47C1-833A-426A2D5C7DD6}"/>
              </a:ext>
            </a:extLst>
          </p:cNvPr>
          <p:cNvSpPr/>
          <p:nvPr/>
        </p:nvSpPr>
        <p:spPr>
          <a:xfrm>
            <a:off x="8864750" y="5365830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979CC5F-8861-4E77-BBF5-236EAE198520}"/>
              </a:ext>
            </a:extLst>
          </p:cNvPr>
          <p:cNvSpPr/>
          <p:nvPr/>
        </p:nvSpPr>
        <p:spPr>
          <a:xfrm>
            <a:off x="9850674" y="5394322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00CBA35-B6E4-4F82-BE00-805E393CC702}"/>
              </a:ext>
            </a:extLst>
          </p:cNvPr>
          <p:cNvSpPr/>
          <p:nvPr/>
        </p:nvSpPr>
        <p:spPr>
          <a:xfrm>
            <a:off x="3164840" y="2840988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9B36AF-089D-43F6-89F4-132057C45AEB}"/>
              </a:ext>
            </a:extLst>
          </p:cNvPr>
          <p:cNvSpPr/>
          <p:nvPr/>
        </p:nvSpPr>
        <p:spPr>
          <a:xfrm>
            <a:off x="2649689" y="2836225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8D0C27E-138C-40F1-817C-CA317F0DDEE6}"/>
              </a:ext>
            </a:extLst>
          </p:cNvPr>
          <p:cNvSpPr/>
          <p:nvPr/>
        </p:nvSpPr>
        <p:spPr>
          <a:xfrm>
            <a:off x="4105109" y="2852416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A2BAC2-4A5D-4373-AD20-0A3D9A8A1F63}"/>
              </a:ext>
            </a:extLst>
          </p:cNvPr>
          <p:cNvSpPr/>
          <p:nvPr/>
        </p:nvSpPr>
        <p:spPr>
          <a:xfrm>
            <a:off x="5547321" y="1407984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6DFBE9C-E462-4B7F-95D1-A2082467BB78}"/>
              </a:ext>
            </a:extLst>
          </p:cNvPr>
          <p:cNvSpPr/>
          <p:nvPr/>
        </p:nvSpPr>
        <p:spPr>
          <a:xfrm>
            <a:off x="5346993" y="2810274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B5CE619-ADE1-42DE-B60A-8DAD2B2DBF90}"/>
              </a:ext>
            </a:extLst>
          </p:cNvPr>
          <p:cNvSpPr/>
          <p:nvPr/>
        </p:nvSpPr>
        <p:spPr>
          <a:xfrm>
            <a:off x="5935433" y="2809874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5122C03-546F-47C1-BEC7-5C648F4A8B9B}"/>
              </a:ext>
            </a:extLst>
          </p:cNvPr>
          <p:cNvSpPr/>
          <p:nvPr/>
        </p:nvSpPr>
        <p:spPr>
          <a:xfrm>
            <a:off x="6438307" y="2819792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F3E3367-EFCE-4517-ACDC-7202B19EDAE7}"/>
              </a:ext>
            </a:extLst>
          </p:cNvPr>
          <p:cNvSpPr/>
          <p:nvPr/>
        </p:nvSpPr>
        <p:spPr>
          <a:xfrm>
            <a:off x="6195314" y="1424577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9DA72E7-707C-429B-9051-7AD17B74571F}"/>
              </a:ext>
            </a:extLst>
          </p:cNvPr>
          <p:cNvSpPr/>
          <p:nvPr/>
        </p:nvSpPr>
        <p:spPr>
          <a:xfrm>
            <a:off x="8170418" y="2467132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547D617-7D07-4BE8-B287-856F9F7FB2DF}"/>
              </a:ext>
            </a:extLst>
          </p:cNvPr>
          <p:cNvSpPr/>
          <p:nvPr/>
        </p:nvSpPr>
        <p:spPr>
          <a:xfrm>
            <a:off x="8678672" y="2473318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8F2B116-405A-4965-B37C-82A7585BF03B}"/>
              </a:ext>
            </a:extLst>
          </p:cNvPr>
          <p:cNvSpPr/>
          <p:nvPr/>
        </p:nvSpPr>
        <p:spPr>
          <a:xfrm>
            <a:off x="9186926" y="2475941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4E52387-5CD8-4431-9128-E809E9BFE45A}"/>
              </a:ext>
            </a:extLst>
          </p:cNvPr>
          <p:cNvSpPr/>
          <p:nvPr/>
        </p:nvSpPr>
        <p:spPr>
          <a:xfrm>
            <a:off x="6797802" y="1407984"/>
            <a:ext cx="423164" cy="3092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BEA246A-61BF-4D58-A4B3-055232E26B68}"/>
              </a:ext>
            </a:extLst>
          </p:cNvPr>
          <p:cNvSpPr/>
          <p:nvPr/>
        </p:nvSpPr>
        <p:spPr>
          <a:xfrm>
            <a:off x="9186926" y="1549400"/>
            <a:ext cx="1994408" cy="623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action a1 will be taken by MAX</a:t>
            </a:r>
          </a:p>
        </p:txBody>
      </p:sp>
    </p:spTree>
    <p:extLst>
      <p:ext uri="{BB962C8B-B14F-4D97-AF65-F5344CB8AC3E}">
        <p14:creationId xmlns:p14="http://schemas.microsoft.com/office/powerpoint/2010/main" val="13987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57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67" grpId="0" animBg="1"/>
      <p:bldP spid="89" grpId="0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99" grpId="0"/>
      <p:bldP spid="100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8" grpId="1" animBg="1"/>
      <p:bldP spid="119" grpId="0" animBg="1"/>
      <p:bldP spid="119" grpId="1" animBg="1"/>
      <p:bldP spid="120" grpId="0" animBg="1"/>
      <p:bldP spid="121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8" grpId="0" animBg="1"/>
      <p:bldP spid="128" grpId="1" animBg="1"/>
      <p:bldP spid="1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39DB-1FA6-48A8-AFB5-359C3B3C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BA097-935F-427F-8923-64E739BA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337"/>
            <a:ext cx="10165080" cy="52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3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721</Words>
  <Application>Microsoft Office PowerPoint</Application>
  <PresentationFormat>Widescreen</PresentationFormat>
  <Paragraphs>277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Adversarial Search</vt:lpstr>
      <vt:lpstr>PowerPoint Presentation</vt:lpstr>
      <vt:lpstr>Adversarial Search</vt:lpstr>
      <vt:lpstr>Lets do some renaming</vt:lpstr>
      <vt:lpstr>PowerPoint Presentation</vt:lpstr>
      <vt:lpstr>PowerPoint Presentation</vt:lpstr>
      <vt:lpstr>Lets see a smaller and more general example</vt:lpstr>
      <vt:lpstr>Lets see a smaller and more general example</vt:lpstr>
      <vt:lpstr>The Algorithm</vt:lpstr>
      <vt:lpstr>Alpha Beta Pruning</vt:lpstr>
      <vt:lpstr>Alpha Beta Pruning</vt:lpstr>
      <vt:lpstr>PowerPoint Presentation</vt:lpstr>
      <vt:lpstr>What can be a good utility function/heuristic?</vt:lpstr>
      <vt:lpstr>Game Play</vt:lpstr>
      <vt:lpstr>Example Code: Tic Tac Toe.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USER</dc:creator>
  <cp:lastModifiedBy>USER</cp:lastModifiedBy>
  <cp:revision>101</cp:revision>
  <dcterms:created xsi:type="dcterms:W3CDTF">2022-05-23T03:22:15Z</dcterms:created>
  <dcterms:modified xsi:type="dcterms:W3CDTF">2022-05-23T17:30:20Z</dcterms:modified>
</cp:coreProperties>
</file>