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7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FFFF"/>
                </a:solidFill>
              </a:rPr>
              <a:t>Education budget reduced drastically due to increased energy crisis and economic recession, as a result all schools aren’t able to get resources they need for keeping good pass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Crop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3" y="4584879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96DC0D22-7A26-B939-9AAB-F62EBEDDB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r="703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is very difficult for farmers to select the perfect crop for a specific soil type.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Without expert it is very difficult find which crop would do well in that land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It takes to be a experts and chemist together to select crop in specific soil environment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Selecting wrong crop for farming can lead to a catastrophe sometimes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Select Crop for Specific Land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Decide which crop will grow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What needs to change in the land to farm certain crop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Target: Crop 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EB747D-C3BA-1E4C-E7DC-7AAC63A08CE6}"/>
              </a:ext>
            </a:extLst>
          </p:cNvPr>
          <p:cNvSpPr txBox="1"/>
          <p:nvPr/>
        </p:nvSpPr>
        <p:spPr>
          <a:xfrm>
            <a:off x="6887525" y="1527809"/>
            <a:ext cx="281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94B9F-DA84-7C1A-C06B-7265504DF8E2}"/>
              </a:ext>
            </a:extLst>
          </p:cNvPr>
          <p:cNvSpPr txBox="1"/>
          <p:nvPr/>
        </p:nvSpPr>
        <p:spPr>
          <a:xfrm>
            <a:off x="6880859" y="2017619"/>
            <a:ext cx="5114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Farmers need to,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soil type and Average weather what crop would be most suitable in specific 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EAE99-2130-CA00-7C95-FDB59E40181B}"/>
              </a:ext>
            </a:extLst>
          </p:cNvPr>
          <p:cNvSpPr txBox="1"/>
          <p:nvPr/>
        </p:nvSpPr>
        <p:spPr>
          <a:xfrm>
            <a:off x="3727622" y="2500081"/>
            <a:ext cx="15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Best Crop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7290-A750-23D4-D4BA-CDE48A7E5094}"/>
              </a:ext>
            </a:extLst>
          </p:cNvPr>
          <p:cNvSpPr txBox="1"/>
          <p:nvPr/>
        </p:nvSpPr>
        <p:spPr>
          <a:xfrm>
            <a:off x="4261916" y="3831861"/>
            <a:ext cx="12233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65510-AD3F-C7F9-C2C3-1E53329DDE75}"/>
              </a:ext>
            </a:extLst>
          </p:cNvPr>
          <p:cNvSpPr txBox="1"/>
          <p:nvPr/>
        </p:nvSpPr>
        <p:spPr>
          <a:xfrm>
            <a:off x="926169" y="3843392"/>
            <a:ext cx="18953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6EC26-5F05-71D8-924C-CA6C3E537A17}"/>
              </a:ext>
            </a:extLst>
          </p:cNvPr>
          <p:cNvSpPr txBox="1"/>
          <p:nvPr/>
        </p:nvSpPr>
        <p:spPr>
          <a:xfrm>
            <a:off x="4089008" y="5089711"/>
            <a:ext cx="224377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Rainfall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5E3FD8-727B-7E25-D16C-E6E0825059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597971" y="4476787"/>
            <a:ext cx="888518" cy="337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726FE4-2C18-A7D6-97AD-984A5FAC4C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878902" y="2202911"/>
            <a:ext cx="635425" cy="2645536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D1ACA4-D87E-DA68-FDCE-B9F0E4EA03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84527" y="3342822"/>
            <a:ext cx="623894" cy="354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02984-E55C-1607-5DB3-1B5BCBE100AC}"/>
              </a:ext>
            </a:extLst>
          </p:cNvPr>
          <p:cNvSpPr txBox="1"/>
          <p:nvPr/>
        </p:nvSpPr>
        <p:spPr>
          <a:xfrm>
            <a:off x="6950100" y="3855076"/>
            <a:ext cx="26072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Soil composition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37A6BC-B62C-314C-5ECB-814934E7695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6063008" y="1664340"/>
            <a:ext cx="647109" cy="3734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4D83DC-B452-97B4-DE67-9A275DB3C3BE}"/>
              </a:ext>
            </a:extLst>
          </p:cNvPr>
          <p:cNvSpPr txBox="1"/>
          <p:nvPr/>
        </p:nvSpPr>
        <p:spPr>
          <a:xfrm>
            <a:off x="7658187" y="4906641"/>
            <a:ext cx="249736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N2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Phosphorous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Potassium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Magnesium ratio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BB2956-BA6B-24A0-FB9F-CAC5865B18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8239191" y="4238960"/>
            <a:ext cx="682233" cy="653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" grpId="0"/>
      <p:bldP spid="6" grpId="0" animBg="1"/>
      <p:bldP spid="7" grpId="0" animBg="1"/>
      <p:bldP spid="8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026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F99419A7-D707-E692-2CAC-A641890C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05" y="222885"/>
            <a:ext cx="6210300" cy="340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Crop and Soil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40E55-545F-6F88-32A4-061F5C5DF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105" y="2531446"/>
            <a:ext cx="6210300" cy="41036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64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project Agriculture, Solution Name “Crop Recommendation”</a:t>
            </a:r>
            <a:r>
              <a:rPr lang="en-US" dirty="0">
                <a:sym typeface="Wingdings" panose="05000000000000000000" pitchFamily="2" charset="2"/>
              </a:rPr>
              <a:t> Select Classification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inside Data tab click on “Add Data”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“Crop History”  Click on source select CSV  A data upload panel will pop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 your computer to upload crop_recommed_train.csv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Data preprocessing, select remove missing value click </a:t>
            </a:r>
            <a:r>
              <a:rPr lang="en-US" dirty="0" err="1">
                <a:sym typeface="Wingdings" panose="05000000000000000000" pitchFamily="2" charset="2"/>
              </a:rPr>
              <a:t>appy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item and target.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Choose “Region” as Item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Choose “price” as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89885" y="3995678"/>
            <a:ext cx="46277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Play with each individual variable to see the affect of each variable on the outcome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89885" y="3706864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93FD1-799F-7439-BA92-CF6BDBFB8262}"/>
              </a:ext>
            </a:extLst>
          </p:cNvPr>
          <p:cNvSpPr txBox="1"/>
          <p:nvPr/>
        </p:nvSpPr>
        <p:spPr>
          <a:xfrm>
            <a:off x="6689885" y="1984657"/>
            <a:ext cx="3926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matric chart(top left cell) and Prediction KPI chart top right cell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</a:t>
            </a:r>
            <a:r>
              <a:rPr lang="en-US"/>
              <a:t>the decision </a:t>
            </a:r>
            <a:r>
              <a:rPr lang="en-US" dirty="0"/>
              <a:t>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 example_0_car_price_pred_data.csv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equation create custom decision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Mixed Result =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np.where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((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["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Crop_RF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"]=="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mungbean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") | (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["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Crop_RF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"]=="jute"),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["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Crop_RF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"],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["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Crop_XGB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"])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56758" y="1766263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31927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12726</TotalTime>
  <Words>531</Words>
  <Application>Microsoft Office PowerPoint</Application>
  <PresentationFormat>Widescreen</PresentationFormat>
  <Paragraphs>82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</vt:lpstr>
      <vt:lpstr>Office Theme</vt:lpstr>
      <vt:lpstr> Crop Selection</vt:lpstr>
      <vt:lpstr>PowerPoint Presentation</vt:lpstr>
      <vt:lpstr>Target: Crop Type</vt:lpstr>
      <vt:lpstr>Crop and Soil Data.</vt:lpstr>
      <vt:lpstr>PowerPoint Presentation</vt:lpstr>
      <vt:lpstr>Get the decision with 4 steps</vt:lpstr>
      <vt:lpstr>Get the decision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76</cp:revision>
  <dcterms:created xsi:type="dcterms:W3CDTF">2022-08-03T16:45:50Z</dcterms:created>
  <dcterms:modified xsi:type="dcterms:W3CDTF">2022-09-20T20:50:05Z</dcterms:modified>
</cp:coreProperties>
</file>