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4" r:id="rId3"/>
    <p:sldId id="2598" r:id="rId4"/>
    <p:sldId id="2599" r:id="rId5"/>
    <p:sldId id="2500" r:id="rId6"/>
    <p:sldId id="320" r:id="rId7"/>
    <p:sldId id="2601" r:id="rId8"/>
    <p:sldId id="2602" r:id="rId9"/>
    <p:sldId id="25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5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414" y="1383030"/>
            <a:ext cx="4543494" cy="2696866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Quality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414" y="1222396"/>
            <a:ext cx="4364062" cy="1287887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rgbClr val="C00000"/>
                </a:solidFill>
              </a:rPr>
              <a:t>Problem type: Classification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Investments in water supply and sanitation can yield a net economic benefit, since the reductions in adverse health effects and health care costs outweigh the costs of undertaking the interventions.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Assessment of water quality requires lab experiments, chemist and substantial time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Involving such process to assess water quality for hundreds of thousands of individual region is almost impossible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How to Check Water Quality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Decide whether water quality is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If not acceptable, based on parameter value take action.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7EEC-73E3-4247-7251-6BE62DF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" y="103313"/>
            <a:ext cx="1149858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MIST’s target is to help assessing the Milk Grade of different Supplies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BF430-80E1-43E8-1800-DA51DC3B354F}"/>
              </a:ext>
            </a:extLst>
          </p:cNvPr>
          <p:cNvSpPr txBox="1"/>
          <p:nvPr/>
        </p:nvSpPr>
        <p:spPr>
          <a:xfrm>
            <a:off x="4865919" y="1967309"/>
            <a:ext cx="2460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Classify Milk Grade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F48BD-990D-6CDE-2499-D627B9B1A4FE}"/>
              </a:ext>
            </a:extLst>
          </p:cNvPr>
          <p:cNvSpPr txBox="1"/>
          <p:nvPr/>
        </p:nvSpPr>
        <p:spPr>
          <a:xfrm>
            <a:off x="4824741" y="3770519"/>
            <a:ext cx="162849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Chemical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5CD9-5AAD-7F6B-E671-86077E783B0B}"/>
              </a:ext>
            </a:extLst>
          </p:cNvPr>
          <p:cNvSpPr txBox="1"/>
          <p:nvPr/>
        </p:nvSpPr>
        <p:spPr>
          <a:xfrm>
            <a:off x="2141558" y="3909019"/>
            <a:ext cx="103598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297FC-D528-E752-8F5B-659E15401D58}"/>
              </a:ext>
            </a:extLst>
          </p:cNvPr>
          <p:cNvSpPr txBox="1"/>
          <p:nvPr/>
        </p:nvSpPr>
        <p:spPr>
          <a:xfrm>
            <a:off x="4292842" y="5155338"/>
            <a:ext cx="190221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Sulfate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0754A4-5F21-5246-2022-9099128EA45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072227" y="4588575"/>
            <a:ext cx="738488" cy="395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1BF064-338B-BF11-66F6-1243E061F38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760863" y="1573882"/>
            <a:ext cx="1233824" cy="343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29E4BC-67A7-FE3C-BFA9-5098F317724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5319833" y="2994352"/>
            <a:ext cx="1095324" cy="457010"/>
          </a:xfrm>
          <a:prstGeom prst="bentConnector3">
            <a:avLst>
              <a:gd name="adj1" fmla="val 56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E728A-2274-179B-AA8D-E9F9B47B96CB}"/>
              </a:ext>
            </a:extLst>
          </p:cNvPr>
          <p:cNvSpPr txBox="1"/>
          <p:nvPr/>
        </p:nvSpPr>
        <p:spPr>
          <a:xfrm>
            <a:off x="8408786" y="3759302"/>
            <a:ext cx="204778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Characteristics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EB8C75-E9BA-B094-11E7-C871D7D9CFC8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7222287" y="1548908"/>
            <a:ext cx="1084107" cy="333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505B35-154C-C161-A3DB-E6D6902FEE7D}"/>
              </a:ext>
            </a:extLst>
          </p:cNvPr>
          <p:cNvSpPr txBox="1"/>
          <p:nvPr/>
        </p:nvSpPr>
        <p:spPr>
          <a:xfrm>
            <a:off x="8810713" y="4905210"/>
            <a:ext cx="204778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particles Turbidity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4FFDE5-B80F-3F77-238D-8D5AA71195D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9383855" y="4454457"/>
            <a:ext cx="499577" cy="401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F503B7A-E02D-B278-4644-D7F4AED162B0}"/>
              </a:ext>
            </a:extLst>
          </p:cNvPr>
          <p:cNvSpPr txBox="1">
            <a:spLocks/>
          </p:cNvSpPr>
          <p:nvPr/>
        </p:nvSpPr>
        <p:spPr>
          <a:xfrm>
            <a:off x="3891330" y="1287738"/>
            <a:ext cx="4121075" cy="83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Identified the data required to address Target: </a:t>
            </a:r>
            <a:br>
              <a:rPr lang="en-US" sz="1600" dirty="0"/>
            </a:br>
            <a:r>
              <a:rPr lang="en-US" sz="1600" dirty="0"/>
              <a:t>Do Critical thinking on Target: </a:t>
            </a:r>
          </a:p>
        </p:txBody>
      </p:sp>
    </p:spTree>
    <p:extLst>
      <p:ext uri="{BB962C8B-B14F-4D97-AF65-F5344CB8AC3E}">
        <p14:creationId xmlns:p14="http://schemas.microsoft.com/office/powerpoint/2010/main" val="24653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8" grpId="0" animBg="1"/>
      <p:bldP spid="12" grpId="0" animBg="1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975535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 Quality History </a:t>
            </a:r>
            <a:r>
              <a:rPr lang="en-US" sz="4000" dirty="0">
                <a:solidFill>
                  <a:srgbClr val="FFFFFF"/>
                </a:solidFill>
              </a:rPr>
              <a:t>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D38-40FD-ABA4-B81B-A9905416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86" y="4103371"/>
            <a:ext cx="7955280" cy="183642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25920-CD87-974C-E3FD-3F56F31C2219}"/>
              </a:ext>
            </a:extLst>
          </p:cNvPr>
          <p:cNvSpPr txBox="1"/>
          <p:nvPr/>
        </p:nvSpPr>
        <p:spPr>
          <a:xfrm>
            <a:off x="4739280" y="3031153"/>
            <a:ext cx="6095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Potability:</a:t>
            </a:r>
          </a:p>
          <a:p>
            <a:r>
              <a:rPr lang="en-US" dirty="0">
                <a:solidFill>
                  <a:schemeClr val="bg1"/>
                </a:solidFill>
              </a:rPr>
              <a:t>Indicates if water is safe for human consumption where 1 means Potable and 0 means Not potable.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DDA8E46-4A8B-69D2-DEA7-6A4B268D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84" y="2682210"/>
            <a:ext cx="6674895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" tIns="0" rIns="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Trihalomethanes: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THMs are chemicals which may be found in water treated with chlorine. 80ppm is safe.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6FC5F6-F126-EDC4-2B29-121119AC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84" y="2326927"/>
            <a:ext cx="6892066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" tIns="0" rIns="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Organic_carbon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Total Organic Carbon (TOC) in source waters comes from decaying natural organic matter (NOM)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8719916-C5F4-944B-0ADF-4ABA6A96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84" y="2049258"/>
            <a:ext cx="6785610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" tIns="0" rIns="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Chloramines: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Chlorine and chloramine are the major disinfectants used in public water systems.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Upto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  4mg/liter is safe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167586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Project Environment and Solution Name “Water quality”</a:t>
            </a:r>
            <a:r>
              <a:rPr lang="en-US" dirty="0">
                <a:sym typeface="Wingdings" panose="05000000000000000000" pitchFamily="2" charset="2"/>
              </a:rPr>
              <a:t> solution type: Classification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water_quality_train.csv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“Grade”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chart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1,2,3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F6F27-A93C-5ED3-CD80-3B3B9435F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1"/>
          <a:stretch/>
        </p:blipFill>
        <p:spPr>
          <a:xfrm>
            <a:off x="7086599" y="4697729"/>
            <a:ext cx="1493520" cy="180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57C87-1685-C82A-2DBF-46F90454A861}"/>
              </a:ext>
            </a:extLst>
          </p:cNvPr>
          <p:cNvSpPr txBox="1"/>
          <p:nvPr/>
        </p:nvSpPr>
        <p:spPr>
          <a:xfrm>
            <a:off x="7029449" y="4328397"/>
            <a:ext cx="263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Best Variable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milk_quality_pred.csv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3 equation by clicking on create custom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Action: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Potability = No, </a:t>
            </a:r>
          </a:p>
          <a:p>
            <a:pPr lvl="1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Trihalomethanes &lt; 80mm, Work on THM</a:t>
            </a:r>
          </a:p>
          <a:p>
            <a:pPr lvl="1"/>
            <a:r>
              <a:rPr lang="en-US" altLang="en-US" dirty="0">
                <a:latin typeface="Inter"/>
              </a:rPr>
              <a:t>Chloramine &gt; 4, Work on THM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56758" y="1766263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31927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Lets Do the same problem with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167586"/>
            <a:ext cx="1004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Solution Name “Water quality regress”</a:t>
            </a:r>
            <a:r>
              <a:rPr lang="en-US" dirty="0">
                <a:sym typeface="Wingdings" panose="05000000000000000000" pitchFamily="2" charset="2"/>
              </a:rPr>
              <a:t> solution type: regression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water_quality_train.csv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“Grade”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chart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1,2,3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F6F27-A93C-5ED3-CD80-3B3B9435F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1"/>
          <a:stretch/>
        </p:blipFill>
        <p:spPr>
          <a:xfrm>
            <a:off x="7086599" y="4697729"/>
            <a:ext cx="1493520" cy="180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57C87-1685-C82A-2DBF-46F90454A861}"/>
              </a:ext>
            </a:extLst>
          </p:cNvPr>
          <p:cNvSpPr txBox="1"/>
          <p:nvPr/>
        </p:nvSpPr>
        <p:spPr>
          <a:xfrm>
            <a:off x="7029449" y="4328397"/>
            <a:ext cx="263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Best Variable</a:t>
            </a:r>
          </a:p>
        </p:txBody>
      </p:sp>
    </p:spTree>
    <p:extLst>
      <p:ext uri="{BB962C8B-B14F-4D97-AF65-F5344CB8AC3E}">
        <p14:creationId xmlns:p14="http://schemas.microsoft.com/office/powerpoint/2010/main" val="326423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13038</TotalTime>
  <Words>613</Words>
  <Application>Microsoft Office PowerPoint</Application>
  <PresentationFormat>Widescreen</PresentationFormat>
  <Paragraphs>94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Calibri Light</vt:lpstr>
      <vt:lpstr>Inter</vt:lpstr>
      <vt:lpstr>Roboto Mono</vt:lpstr>
      <vt:lpstr>Office Theme</vt:lpstr>
      <vt:lpstr> Water Quality Assessment</vt:lpstr>
      <vt:lpstr>PowerPoint Presentation</vt:lpstr>
      <vt:lpstr>MIST’s target is to help assessing the Milk Grade of different Supplies</vt:lpstr>
      <vt:lpstr>Water Quality History Data.</vt:lpstr>
      <vt:lpstr>PowerPoint Presentation</vt:lpstr>
      <vt:lpstr>Get the Decision with 4 Steps</vt:lpstr>
      <vt:lpstr>Get the decision with 4 steps</vt:lpstr>
      <vt:lpstr>Lets Do the same problem with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87</cp:revision>
  <dcterms:created xsi:type="dcterms:W3CDTF">2022-08-03T16:45:50Z</dcterms:created>
  <dcterms:modified xsi:type="dcterms:W3CDTF">2022-09-17T00:16:43Z</dcterms:modified>
</cp:coreProperties>
</file>