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602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204C7-E381-A28A-6BF5-BC0D7BCD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" y="11872"/>
            <a:ext cx="12170893" cy="6846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72" y="768669"/>
            <a:ext cx="4964431" cy="26968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Offshore Oil Production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40" y="2691658"/>
            <a:ext cx="4964430" cy="560177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70674" y="58295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4"/>
                </a:solidFill>
              </a:rPr>
              <a:t>Daily Oil Production Volume is required to calculate profitability and assess reservoir condition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Oil production is volatile due to mix of Water and Gas during extraction.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Expensive Well Test ($200k) or Multiphase fluid measuring meter ($250k to $400k) is required for continuous Oil production measurement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Requires many multiphase flow meter that costs ranges from $250k to $1m for each, can lead to $20m to $25m Capital expenditure only for sensor just for 1 platform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2" y="2533634"/>
            <a:ext cx="40986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Operators seeking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A virtual meter that provides produced oil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Replace the costly sensors with virtual sensor that can save them $5m to $7m for multiple oil well in deep ocean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D3CC-749A-27E0-F885-4D0B57BB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214505"/>
            <a:ext cx="10515600" cy="377825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Publication Level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19BA2-C0A9-F527-C7AE-87925BF0E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"/>
          <a:stretch/>
        </p:blipFill>
        <p:spPr>
          <a:xfrm>
            <a:off x="4589145" y="3520948"/>
            <a:ext cx="7572518" cy="327894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BB3469-DF45-060E-151D-056179DC8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9588"/>
            <a:ext cx="4589145" cy="3299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57A2D8-4565-CAB9-1903-82CFBF549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863" y="822960"/>
            <a:ext cx="3348511" cy="2514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204863-52EA-249D-A469-91158F040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02475"/>
            <a:ext cx="8655002" cy="2828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8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2958EC9-68EC-AC8F-43A3-6DDFD4CA1C48}"/>
              </a:ext>
            </a:extLst>
          </p:cNvPr>
          <p:cNvSpPr txBox="1">
            <a:spLocks/>
          </p:cNvSpPr>
          <p:nvPr/>
        </p:nvSpPr>
        <p:spPr>
          <a:xfrm>
            <a:off x="643467" y="399514"/>
            <a:ext cx="10700808" cy="166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Oil Production Data for Volve Field</a:t>
            </a:r>
          </a:p>
          <a:p>
            <a:r>
              <a:rPr lang="en-US" sz="4800" dirty="0"/>
              <a:t>Norway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1D86DD-1F38-926A-2872-7E2D8B95DEDE}"/>
              </a:ext>
            </a:extLst>
          </p:cNvPr>
          <p:cNvSpPr txBox="1">
            <a:spLocks/>
          </p:cNvSpPr>
          <p:nvPr/>
        </p:nvSpPr>
        <p:spPr>
          <a:xfrm>
            <a:off x="643467" y="2132792"/>
            <a:ext cx="5699641" cy="577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 Training Data Obtained from online sources defined in the publication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7FDC4-C74A-BED8-70FB-36EBC18E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3153398"/>
            <a:ext cx="1113282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39" y="10"/>
            <a:ext cx="1219198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285750" y="5303519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Diagnose the component failure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Under Energy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Solution Name “Offshore Oil Production”</a:t>
            </a:r>
            <a:r>
              <a:rPr lang="en-US" dirty="0">
                <a:sym typeface="Wingdings" panose="05000000000000000000" pitchFamily="2" charset="2"/>
              </a:rPr>
              <a:t> Regression  Click create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861072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“Oil Production”  upload </a:t>
            </a:r>
            <a:r>
              <a:rPr lang="en-US" dirty="0"/>
              <a:t>Offshore_Oil_Production_Train.</a:t>
            </a:r>
            <a:r>
              <a:rPr lang="en-US" dirty="0">
                <a:sym typeface="Wingdings" panose="05000000000000000000" pitchFamily="2" charset="2"/>
              </a:rPr>
              <a:t>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“BORE_OIL_VOL”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0124" y="246655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861071"/>
            <a:ext cx="46277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 for feature engineering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Unselect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915149" y="246655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51018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</a:t>
            </a:r>
            <a:r>
              <a:rPr lang="en-US" dirty="0"/>
              <a:t>Offshore_Oil_Production_Pred</a:t>
            </a:r>
            <a:r>
              <a:rPr lang="en-US" dirty="0">
                <a:sym typeface="Wingdings" panose="05000000000000000000" pitchFamily="2" charset="2"/>
              </a:rPr>
              <a:t>.csv file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Equation for decision making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 or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8755E9-694A-5CC4-1451-D19A0A9ABEA2}"/>
              </a:ext>
            </a:extLst>
          </p:cNvPr>
          <p:cNvSpPr txBox="1">
            <a:spLocks/>
          </p:cNvSpPr>
          <p:nvPr/>
        </p:nvSpPr>
        <p:spPr>
          <a:xfrm>
            <a:off x="788894" y="199279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Diagnose the component failure with 4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13554</TotalTime>
  <Words>384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Offshore Oil Production </vt:lpstr>
      <vt:lpstr>PowerPoint Presentation</vt:lpstr>
      <vt:lpstr>Publication Level Work</vt:lpstr>
      <vt:lpstr>PowerPoint Presentation</vt:lpstr>
      <vt:lpstr>PowerPoint Presentation</vt:lpstr>
      <vt:lpstr>Diagnose the component failure with 4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100</cp:revision>
  <dcterms:created xsi:type="dcterms:W3CDTF">2022-08-03T16:45:50Z</dcterms:created>
  <dcterms:modified xsi:type="dcterms:W3CDTF">2022-09-17T00:58:41Z</dcterms:modified>
</cp:coreProperties>
</file>