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7" r:id="rId4"/>
    <p:sldId id="2500" r:id="rId5"/>
    <p:sldId id="320" r:id="rId6"/>
    <p:sldId id="2602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38" y="2035385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FC046AE3-2A2B-2A44-71DD-C397FAA6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3462" r="78" b="5841"/>
          <a:stretch/>
        </p:blipFill>
        <p:spPr>
          <a:xfrm>
            <a:off x="0" y="0"/>
            <a:ext cx="124758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333" y="3809356"/>
            <a:ext cx="6373997" cy="26968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Preprocessing With Bad Data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Bad Data Can be Frustrating.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Requires so much manual processing.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Tedious job and time consuming.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 critical thinking skill how to process data</a:t>
            </a: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Select customers who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More likely to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Based on the potential churn do customer promotion only on the targeted customer.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Example of Bad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A3EB7-C1C1-00BF-E8D4-90B4092F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03" y="1448238"/>
            <a:ext cx="10790178" cy="25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50920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Clean Some data with 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 fontScale="90000"/>
          </a:bodyPr>
          <a:lstStyle/>
          <a:p>
            <a:r>
              <a:rPr lang="en-US" dirty="0"/>
              <a:t>Get the Resource planning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</a:t>
            </a:r>
            <a:r>
              <a:rPr lang="en-US" dirty="0" err="1"/>
              <a:t>Communication”and</a:t>
            </a:r>
            <a:r>
              <a:rPr lang="en-US" dirty="0"/>
              <a:t> Solution Name “</a:t>
            </a:r>
            <a:r>
              <a:rPr lang="en-US" dirty="0" err="1"/>
              <a:t>Telecommunication_Churn</a:t>
            </a:r>
            <a:r>
              <a:rPr lang="en-US" dirty="0"/>
              <a:t>”</a:t>
            </a:r>
            <a:r>
              <a:rPr lang="en-US" dirty="0">
                <a:sym typeface="Wingdings" panose="05000000000000000000" pitchFamily="2" charset="2"/>
              </a:rPr>
              <a:t> Classification 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“Customer Data”  upload </a:t>
            </a:r>
            <a:r>
              <a:rPr lang="en-US" dirty="0"/>
              <a:t>Telecommunication_Churn_Train</a:t>
            </a:r>
            <a:r>
              <a:rPr lang="en-US" dirty="0">
                <a:sym typeface="Wingdings" panose="05000000000000000000" pitchFamily="2" charset="2"/>
              </a:rPr>
              <a:t>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“subscribe”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1,2,3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2F84-B3AE-EC14-2CB1-D5AF6FA6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 to copy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CE3FC-6626-AE38-2BC5-4C0A539A21CD}"/>
              </a:ext>
            </a:extLst>
          </p:cNvPr>
          <p:cNvSpPr txBox="1"/>
          <p:nvPr/>
        </p:nvSpPr>
        <p:spPr>
          <a:xfrm>
            <a:off x="3047524" y="3244334"/>
            <a:ext cx="609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Price3 = </a:t>
            </a:r>
            <a:r>
              <a:rPr lang="en-US" dirty="0" err="1"/>
              <a:t>pd.to_numeric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["price"].</a:t>
            </a:r>
            <a:r>
              <a:rPr lang="en-US" dirty="0" err="1"/>
              <a:t>str.replace</a:t>
            </a:r>
            <a:r>
              <a:rPr lang="en-US" dirty="0"/>
              <a:t>("â¹", ""), errors="coerce")</a:t>
            </a:r>
          </a:p>
        </p:txBody>
      </p:sp>
    </p:spTree>
    <p:extLst>
      <p:ext uri="{BB962C8B-B14F-4D97-AF65-F5344CB8AC3E}">
        <p14:creationId xmlns:p14="http://schemas.microsoft.com/office/powerpoint/2010/main" val="38628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Decisions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Telecommunication_Churn_Train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13137</TotalTime>
  <Words>324</Words>
  <Application>Microsoft Office PowerPoint</Application>
  <PresentationFormat>Widescreen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Office Theme</vt:lpstr>
      <vt:lpstr>Data Preprocessing With Bad Data </vt:lpstr>
      <vt:lpstr>PowerPoint Presentation</vt:lpstr>
      <vt:lpstr>Example of Bad Data</vt:lpstr>
      <vt:lpstr>PowerPoint Presentation</vt:lpstr>
      <vt:lpstr>Get the Resource planning decision with 4 steps</vt:lpstr>
      <vt:lpstr>Equation to copy</vt:lpstr>
      <vt:lpstr>Get the Decisions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84</cp:revision>
  <dcterms:created xsi:type="dcterms:W3CDTF">2022-08-03T16:45:50Z</dcterms:created>
  <dcterms:modified xsi:type="dcterms:W3CDTF">2022-09-22T08:51:44Z</dcterms:modified>
</cp:coreProperties>
</file>