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7" r:id="rId3"/>
    <p:sldId id="325" r:id="rId4"/>
    <p:sldId id="326" r:id="rId5"/>
    <p:sldId id="328" r:id="rId6"/>
    <p:sldId id="25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806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4EBB0-1C5F-4A92-B669-E6C3A382F1D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397FD-94B3-4A15-9DF3-1D658D3D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6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C3D-9413-0311-1F59-736055A7E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19E3C-4260-587B-F6EA-28CDE70CB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41C8-09B1-A953-B0DD-A5A895A4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A774-1D28-0FBA-FDF6-F6574001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41EE-855D-015A-2BC6-F39DA255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2C4B-6B40-A5BB-1435-C562A036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0E4F2-8AC4-B3A5-BAA0-B6BB6520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32FA-C798-C777-4899-57005CE5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4F10-9AB5-6A33-A1D1-E07A9AF8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2FA4-C55D-F01D-7F40-344C61D0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57692-9F39-FA45-C236-8AE314286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682F4-43AB-A8D8-59DA-A256A5396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DDB81-7CF3-95CC-1E82-6ACA6C31A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3EE5-9377-5B24-3F18-B00BE7BE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1594-BE85-8FDA-FEA2-2FEE2A7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CB740-8E79-9D5C-7F6F-0748DA55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532AD-9B1C-CD88-38DD-23BB6FDC63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2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FAC-B74F-6E35-E644-EEAF7B62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28B2-B837-C539-56FA-9D5A84EC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5723-7562-F809-0464-82DD778A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206A-01E9-A26B-9C9D-FDA61020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B8D3-308B-7EDA-7157-341DC007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CBACC-C5A2-C1D2-BC51-88063CC8B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A747-8C6A-E1CC-CEC0-98466E52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8CE14-F847-B3A7-EBF0-CE394691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240E-CF77-3CA7-BD22-8DE792BB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2F48-FC35-C094-CA86-4B756E86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19F7-2A55-4878-821F-BE156BD1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05058-244B-4291-6FA8-6E53276A82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EE48-E229-CB39-45AE-8B6A331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2A05-8355-B459-DA72-7CBBDDEDB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59C9-FD38-86BB-A644-EF24B3637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B1266-BD94-B9AA-632B-285EBD4C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B6F9-CA46-0547-F3B0-B558904F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CE63-9D0F-975B-0852-F95AED94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DD39A7-D367-CD1E-9F40-6D5C246A55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2F49-2B40-B66E-DB17-0BC42F94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E23B-43B1-44E5-2A6E-7428FF4A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5A33-683B-6D27-B27C-00C5C02BD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9CF36-D52D-B0DB-168F-FE8370381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F2620-8DE2-A355-F17A-97CEE89BE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089A7-47BB-8799-5612-0581C756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D45D8-3CF7-1E1A-E7D5-A3585E80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8DBE4-312E-6B7C-33EE-7B233D3E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B13EA-ACAD-94B6-0BA0-2FBB35C544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6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E014-84A1-741C-A4B6-29FD6A55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5627-2176-E871-3050-D39E4C05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70845-B47E-4E65-BDC8-C9AED263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16937-593A-8F40-9623-F1441EFC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95FBA-426C-3663-8BF1-88705F9C23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5E7A3-8897-2FE2-25D1-8C78D89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632FD-4C34-30E2-283A-34D2FB8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BB0C4-A1B1-9F03-AA1D-D3B35F9A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EE83A-4D50-DFCF-0A4D-B9F4C2738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7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20A5-9743-24C9-7A9B-4059C9EB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F149-FC39-9D29-46E2-C55A26AF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7BA7D-4D90-2B21-FBA3-4C9709B4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136C7-5C5D-1099-461A-DAFD4468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AEED-331E-7846-2735-82F6B82D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D836-1258-2202-DD34-A65AD7D7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769B0-02CD-0AF5-F2DE-0E3E6FCE0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918-4423-DF83-0323-6F663CB7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0016D-60EE-8AB5-E6F8-275FD3749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8A3CC-421D-D233-CA2D-3949C00F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25E8-A00A-8750-19F3-292D1D31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3AB9-2196-B44D-874D-1BDCD320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4229-C78A-E887-8783-86B572DE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C7A45-19BB-F2CE-29A8-5BC0F4C843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8967" y="213128"/>
            <a:ext cx="2203895" cy="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DD42-196F-898C-3436-968AEA08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27BF-8463-E537-89C4-DFFDE516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D605-727F-9519-9DFD-B034F3359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C012-85FD-4563-8816-909459007DA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8BF6-339E-299F-458A-2526251DD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54D5-E2C5-8E64-4C0A-FE67757E9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5B6903-D56A-95E8-FE00-DBDA14C33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F58758-4732-9A55-EA88-B9FDFBDE471D}"/>
              </a:ext>
            </a:extLst>
          </p:cNvPr>
          <p:cNvSpPr txBox="1">
            <a:spLocks/>
          </p:cNvSpPr>
          <p:nvPr/>
        </p:nvSpPr>
        <p:spPr>
          <a:xfrm>
            <a:off x="0" y="4631044"/>
            <a:ext cx="12191980" cy="171156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rgbClr val="C00000"/>
                </a:solidFill>
                <a:latin typeface="+mn-lt"/>
              </a:rPr>
              <a:t>Hands-on Experiences on AI Implementation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49374A-4DB7-EA09-9554-C09AB3630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6E20FFB-CFD4-DBE2-81AF-7071ADF232BC}"/>
              </a:ext>
            </a:extLst>
          </p:cNvPr>
          <p:cNvSpPr txBox="1">
            <a:spLocks/>
          </p:cNvSpPr>
          <p:nvPr/>
        </p:nvSpPr>
        <p:spPr>
          <a:xfrm>
            <a:off x="0" y="6108880"/>
            <a:ext cx="11946194" cy="6125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>
                <a:solidFill>
                  <a:srgbClr val="C00000"/>
                </a:solidFill>
              </a:rPr>
              <a:t>Module #12 – Industry Scale Production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3F26A71-9872-625D-AF90-6E4793406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17FD-E161-2CE5-17A4-7937D875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6" y="863889"/>
            <a:ext cx="10515600" cy="94535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one-time research (not production Level) Development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50D04-AB0A-EAC2-38D4-001A69D91C87}"/>
              </a:ext>
            </a:extLst>
          </p:cNvPr>
          <p:cNvSpPr txBox="1"/>
          <p:nvPr/>
        </p:nvSpPr>
        <p:spPr>
          <a:xfrm>
            <a:off x="7149920" y="4814995"/>
            <a:ext cx="2341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Analytics Code</a:t>
            </a:r>
          </a:p>
          <a:p>
            <a:pPr algn="ctr"/>
            <a:r>
              <a:rPr lang="en-US" dirty="0"/>
              <a:t>For AI Solution</a:t>
            </a:r>
          </a:p>
          <a:p>
            <a:pPr algn="ctr"/>
            <a:r>
              <a:rPr lang="en-US" dirty="0"/>
              <a:t>~70%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1A45F-4FC5-5C3F-7E2F-B8D544CA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00" y="2170466"/>
            <a:ext cx="3807146" cy="2524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1D555-98D3-9632-DB23-D1EE4276CB6B}"/>
              </a:ext>
            </a:extLst>
          </p:cNvPr>
          <p:cNvSpPr txBox="1"/>
          <p:nvPr/>
        </p:nvSpPr>
        <p:spPr>
          <a:xfrm>
            <a:off x="1786500" y="4814995"/>
            <a:ext cx="335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Management Code</a:t>
            </a:r>
          </a:p>
          <a:p>
            <a:pPr algn="ctr"/>
            <a:r>
              <a:rPr lang="en-US" dirty="0"/>
              <a:t>Connect, Store Process &amp; Send</a:t>
            </a:r>
          </a:p>
          <a:p>
            <a:pPr algn="ctr"/>
            <a:r>
              <a:rPr lang="en-US" dirty="0"/>
              <a:t>~30%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4022D-7162-D5EE-C187-8CEF6150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05" y="2098034"/>
            <a:ext cx="4216008" cy="26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0AFB-CEDE-B2F8-9FF6-840863E1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889"/>
            <a:ext cx="10515600" cy="920903"/>
          </a:xfrm>
        </p:spPr>
        <p:txBody>
          <a:bodyPr/>
          <a:lstStyle/>
          <a:p>
            <a:r>
              <a:rPr lang="en-US" dirty="0"/>
              <a:t>Production Requirement for Single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1B6D7-87E3-EC7E-A6A3-22CB0AFA9E77}"/>
              </a:ext>
            </a:extLst>
          </p:cNvPr>
          <p:cNvSpPr txBox="1"/>
          <p:nvPr/>
        </p:nvSpPr>
        <p:spPr>
          <a:xfrm>
            <a:off x="838200" y="1865219"/>
            <a:ext cx="4938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Production Scale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human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data management and connectivity between databases and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Capable of running repeatedly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Auto-scalable for different data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Dashboard for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Administration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code deploy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of the above inside an fully packaged application either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Desktop based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74DE-4DFB-114B-A963-470140D5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268"/>
            <a:ext cx="10515600" cy="681301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Requirements for Production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5171-0387-1458-FD75-5FE477F8D074}"/>
              </a:ext>
            </a:extLst>
          </p:cNvPr>
          <p:cNvSpPr txBox="1"/>
          <p:nvPr/>
        </p:nvSpPr>
        <p:spPr>
          <a:xfrm>
            <a:off x="4264265" y="3067258"/>
            <a:ext cx="234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Analytics Code</a:t>
            </a:r>
          </a:p>
          <a:p>
            <a:pPr algn="ctr"/>
            <a:r>
              <a:rPr lang="en-US" dirty="0"/>
              <a:t>For AI Solution (~40%)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55B7CA-BD92-E8E1-CE1F-48033D70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34" y="1353569"/>
            <a:ext cx="2361067" cy="1565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9E0038-EC40-12E0-EBFA-6419610F80C2}"/>
              </a:ext>
            </a:extLst>
          </p:cNvPr>
          <p:cNvSpPr txBox="1"/>
          <p:nvPr/>
        </p:nvSpPr>
        <p:spPr>
          <a:xfrm>
            <a:off x="635679" y="3067258"/>
            <a:ext cx="310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Management Code</a:t>
            </a:r>
          </a:p>
          <a:p>
            <a:pPr algn="ctr"/>
            <a:r>
              <a:rPr lang="en-US" dirty="0"/>
              <a:t>Connect, Store &amp; Send (~20%)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ACB338-947A-23BE-95E3-14B24F4B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15" y="1353569"/>
            <a:ext cx="2714167" cy="1713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C30877-1EE7-10FF-41A4-DAF578AC8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974" y="4219295"/>
            <a:ext cx="2674029" cy="1569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B8894C-30E4-F6FB-F55A-0FDAC0F9E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357" y="1353569"/>
            <a:ext cx="3221609" cy="156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666391-83EF-8DD9-50AA-EA5053CC56CB}"/>
              </a:ext>
            </a:extLst>
          </p:cNvPr>
          <p:cNvSpPr txBox="1"/>
          <p:nvPr/>
        </p:nvSpPr>
        <p:spPr>
          <a:xfrm>
            <a:off x="8160836" y="3017125"/>
            <a:ext cx="271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Balancing Application</a:t>
            </a:r>
          </a:p>
          <a:p>
            <a:pPr algn="ctr"/>
            <a:r>
              <a:rPr lang="en-US" dirty="0"/>
              <a:t>For Scalability (~10%)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33342-780E-6807-D22C-F7CCE59AF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61" y="4049855"/>
            <a:ext cx="2463340" cy="1772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B6DD59-DD91-78CE-11DC-7BFFF5A39E80}"/>
              </a:ext>
            </a:extLst>
          </p:cNvPr>
          <p:cNvSpPr txBox="1"/>
          <p:nvPr/>
        </p:nvSpPr>
        <p:spPr>
          <a:xfrm>
            <a:off x="679689" y="5914472"/>
            <a:ext cx="261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Application</a:t>
            </a:r>
          </a:p>
          <a:p>
            <a:pPr algn="ctr"/>
            <a:r>
              <a:rPr lang="en-US" dirty="0"/>
              <a:t>To manage solution 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C323A-EA5F-1F85-3B9C-EE2D6F8C8F90}"/>
              </a:ext>
            </a:extLst>
          </p:cNvPr>
          <p:cNvSpPr txBox="1"/>
          <p:nvPr/>
        </p:nvSpPr>
        <p:spPr>
          <a:xfrm>
            <a:off x="7802248" y="5903364"/>
            <a:ext cx="347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Integration Code</a:t>
            </a:r>
          </a:p>
          <a:p>
            <a:pPr algn="ctr"/>
            <a:r>
              <a:rPr lang="en-US" dirty="0"/>
              <a:t>To integrate all 5 applications~10%</a:t>
            </a: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BD907B75-91EA-9972-5CCC-2253DBA6E44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/>
          <a:stretch/>
        </p:blipFill>
        <p:spPr>
          <a:xfrm>
            <a:off x="4163017" y="4253034"/>
            <a:ext cx="2714167" cy="156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9042C3-CDEE-F78E-1909-6ECCE49864EA}"/>
              </a:ext>
            </a:extLst>
          </p:cNvPr>
          <p:cNvSpPr txBox="1"/>
          <p:nvPr/>
        </p:nvSpPr>
        <p:spPr>
          <a:xfrm>
            <a:off x="4264266" y="5903365"/>
            <a:ext cx="251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Application for Decision Make ~15%</a:t>
            </a:r>
          </a:p>
        </p:txBody>
      </p:sp>
    </p:spTree>
    <p:extLst>
      <p:ext uri="{BB962C8B-B14F-4D97-AF65-F5344CB8AC3E}">
        <p14:creationId xmlns:p14="http://schemas.microsoft.com/office/powerpoint/2010/main" val="424478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74DE-4DFB-114B-A963-470140D5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50" y="913349"/>
            <a:ext cx="10515600" cy="681301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Requirements for Production Scale for Cloud based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50EA-7CE3-ADCA-1F0F-C1BB064B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1" r="9816"/>
          <a:stretch/>
        </p:blipFill>
        <p:spPr>
          <a:xfrm>
            <a:off x="9046203" y="2196618"/>
            <a:ext cx="2219988" cy="1211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66661-88FA-3F70-78A6-96B226262FA1}"/>
              </a:ext>
            </a:extLst>
          </p:cNvPr>
          <p:cNvSpPr txBox="1"/>
          <p:nvPr/>
        </p:nvSpPr>
        <p:spPr>
          <a:xfrm>
            <a:off x="9046203" y="3481420"/>
            <a:ext cx="213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Application</a:t>
            </a:r>
          </a:p>
          <a:p>
            <a:pPr algn="ctr"/>
            <a:r>
              <a:rPr lang="en-US" sz="1400" dirty="0"/>
              <a:t>(~10%)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1CE8B-DF03-2064-3B78-21094B9E8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0" y="2196618"/>
            <a:ext cx="7906970" cy="346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3505DA-6A06-2837-193D-C4E922985ABA}"/>
              </a:ext>
            </a:extLst>
          </p:cNvPr>
          <p:cNvSpPr txBox="1"/>
          <p:nvPr/>
        </p:nvSpPr>
        <p:spPr>
          <a:xfrm>
            <a:off x="3290863" y="3595222"/>
            <a:ext cx="1496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Data Analytics Code</a:t>
            </a:r>
          </a:p>
          <a:p>
            <a:pPr algn="ctr"/>
            <a:r>
              <a:rPr lang="en-US" sz="1050" dirty="0"/>
              <a:t>For AI Solution (~40%)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8EE1C0-34D5-B460-A323-3BE8FACC86C0}"/>
              </a:ext>
            </a:extLst>
          </p:cNvPr>
          <p:cNvSpPr txBox="1"/>
          <p:nvPr/>
        </p:nvSpPr>
        <p:spPr>
          <a:xfrm>
            <a:off x="616274" y="3595222"/>
            <a:ext cx="19754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Data Management Code</a:t>
            </a:r>
          </a:p>
          <a:p>
            <a:pPr algn="ctr"/>
            <a:r>
              <a:rPr lang="en-US" sz="1050" dirty="0"/>
              <a:t>Connect, Store &amp; Send (~20%)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3DF38-41D0-7DBE-C4B0-E09E8D23AC90}"/>
              </a:ext>
            </a:extLst>
          </p:cNvPr>
          <p:cNvSpPr txBox="1"/>
          <p:nvPr/>
        </p:nvSpPr>
        <p:spPr>
          <a:xfrm>
            <a:off x="6389393" y="3589142"/>
            <a:ext cx="20309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Load Balancing Application</a:t>
            </a:r>
          </a:p>
          <a:p>
            <a:pPr algn="ctr"/>
            <a:r>
              <a:rPr lang="en-US" sz="1050" dirty="0"/>
              <a:t>For Scalability (~10%)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8FBD4-E8B1-CD1B-D719-4989B5077D4F}"/>
              </a:ext>
            </a:extLst>
          </p:cNvPr>
          <p:cNvSpPr txBox="1"/>
          <p:nvPr/>
        </p:nvSpPr>
        <p:spPr>
          <a:xfrm>
            <a:off x="740965" y="5857029"/>
            <a:ext cx="1726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Admin Application</a:t>
            </a:r>
          </a:p>
          <a:p>
            <a:pPr algn="ctr"/>
            <a:r>
              <a:rPr lang="en-US" sz="1050" dirty="0"/>
              <a:t>To manage solution 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378BE0-8660-9940-FF17-083D962823C2}"/>
              </a:ext>
            </a:extLst>
          </p:cNvPr>
          <p:cNvSpPr txBox="1"/>
          <p:nvPr/>
        </p:nvSpPr>
        <p:spPr>
          <a:xfrm>
            <a:off x="6096000" y="5821317"/>
            <a:ext cx="23392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Application Integration Code</a:t>
            </a:r>
          </a:p>
          <a:p>
            <a:pPr algn="ctr"/>
            <a:r>
              <a:rPr lang="en-US" sz="1050" dirty="0"/>
              <a:t>To integrate all 5 applications~10%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02D05-C696-F09F-2F43-DB5E768D63B3}"/>
              </a:ext>
            </a:extLst>
          </p:cNvPr>
          <p:cNvSpPr txBox="1"/>
          <p:nvPr/>
        </p:nvSpPr>
        <p:spPr>
          <a:xfrm>
            <a:off x="2973348" y="5863246"/>
            <a:ext cx="25116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Visualization Application for Decision Make ~15%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EA611-C18E-D3C9-5AAE-3ABF5DA3CB66}"/>
              </a:ext>
            </a:extLst>
          </p:cNvPr>
          <p:cNvSpPr txBox="1"/>
          <p:nvPr/>
        </p:nvSpPr>
        <p:spPr>
          <a:xfrm>
            <a:off x="6295821" y="1895406"/>
            <a:ext cx="21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Modification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4651E-9D22-38EA-EFD4-BA1A6CD2719F}"/>
              </a:ext>
            </a:extLst>
          </p:cNvPr>
          <p:cNvSpPr txBox="1"/>
          <p:nvPr/>
        </p:nvSpPr>
        <p:spPr>
          <a:xfrm>
            <a:off x="3159453" y="1895406"/>
            <a:ext cx="21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Modification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31D08-893C-7218-AFCD-69B8B8EC388C}"/>
              </a:ext>
            </a:extLst>
          </p:cNvPr>
          <p:cNvSpPr txBox="1"/>
          <p:nvPr/>
        </p:nvSpPr>
        <p:spPr>
          <a:xfrm>
            <a:off x="534292" y="1836574"/>
            <a:ext cx="21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Modification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4ECAE6-1A12-341B-61A7-A26B70AA9D60}"/>
              </a:ext>
            </a:extLst>
          </p:cNvPr>
          <p:cNvSpPr txBox="1"/>
          <p:nvPr/>
        </p:nvSpPr>
        <p:spPr>
          <a:xfrm>
            <a:off x="6389393" y="6296972"/>
            <a:ext cx="21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Modification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05B5E5-C511-7292-CBB5-ABF7FB63F260}"/>
              </a:ext>
            </a:extLst>
          </p:cNvPr>
          <p:cNvSpPr txBox="1"/>
          <p:nvPr/>
        </p:nvSpPr>
        <p:spPr>
          <a:xfrm>
            <a:off x="3253025" y="6296972"/>
            <a:ext cx="21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Modification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B8AF02-2048-126D-23F9-5E410AA3B525}"/>
              </a:ext>
            </a:extLst>
          </p:cNvPr>
          <p:cNvSpPr txBox="1"/>
          <p:nvPr/>
        </p:nvSpPr>
        <p:spPr>
          <a:xfrm>
            <a:off x="627864" y="6238140"/>
            <a:ext cx="21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Modification</a:t>
            </a:r>
          </a:p>
        </p:txBody>
      </p:sp>
    </p:spTree>
    <p:extLst>
      <p:ext uri="{BB962C8B-B14F-4D97-AF65-F5344CB8AC3E}">
        <p14:creationId xmlns:p14="http://schemas.microsoft.com/office/powerpoint/2010/main" val="7984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237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Simple one-time research (not production Level) Development Requirement</vt:lpstr>
      <vt:lpstr>Production Requirement for Single Solution</vt:lpstr>
      <vt:lpstr>Development Requirements for Production Scale</vt:lpstr>
      <vt:lpstr>Development Requirements for Production Scale for Cloud based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Handson Experiences on AI Implementation</dc:title>
  <dc:creator>IDARE - Khairul</dc:creator>
  <cp:lastModifiedBy>Leviticus Subsea - Diego</cp:lastModifiedBy>
  <cp:revision>37</cp:revision>
  <dcterms:created xsi:type="dcterms:W3CDTF">2022-08-12T17:06:18Z</dcterms:created>
  <dcterms:modified xsi:type="dcterms:W3CDTF">2022-09-21T01:43:50Z</dcterms:modified>
</cp:coreProperties>
</file>