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>
        <p:scale>
          <a:sx n="75" d="100"/>
          <a:sy n="75" d="100"/>
        </p:scale>
        <p:origin x="979" y="-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6CE52-CD04-94D2-6A61-890953D0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" y="228600"/>
            <a:ext cx="12180182" cy="6292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038" y="228600"/>
            <a:ext cx="6373997" cy="269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Telecommunication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Marketing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38" y="2035385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has been a revenue decline in a Mobile Service Company and they would like to know what actions to take.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investigation, they found that the root cause was that customers are leaving, and growth of churn is increasing at faster rate.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They want perform customer reach to prevent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churt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but they have 1.2m customer remaining to reach out.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Reaching out 1.2 million customer is expensive and time consuming</a:t>
            </a: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Select customers who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More likely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Based on the potential churn do customer promotion only on the targeted customer.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</a:t>
            </a:r>
            <a:r>
              <a:rPr lang="en-US" b="1" dirty="0">
                <a:solidFill>
                  <a:srgbClr val="C00000"/>
                </a:solidFill>
              </a:rPr>
              <a:t>Predict Churn and get the list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920233" y="971031"/>
            <a:ext cx="281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913567" y="1460841"/>
            <a:ext cx="511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decision maker need to know,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persons who will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promotional offer should be taken for each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mechanism of reaching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2864657" y="1476188"/>
            <a:ext cx="158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Churn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3133154" y="3843392"/>
            <a:ext cx="23478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 Usage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926169" y="3843392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089362" y="2276336"/>
            <a:ext cx="1351541" cy="1782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305989" y="2842278"/>
            <a:ext cx="1351541" cy="650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105392" y="3855075"/>
            <a:ext cx="16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Detail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4603380" y="1544888"/>
            <a:ext cx="1363224" cy="3257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5928625" y="4925533"/>
            <a:ext cx="24973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6694875" y="4443099"/>
            <a:ext cx="701126" cy="263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D43E3-0186-09F3-A7D7-B5DBF1387177}"/>
              </a:ext>
            </a:extLst>
          </p:cNvPr>
          <p:cNvSpPr txBox="1"/>
          <p:nvPr/>
        </p:nvSpPr>
        <p:spPr>
          <a:xfrm>
            <a:off x="9013359" y="4882011"/>
            <a:ext cx="249736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marketing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reach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17F2-581F-CBD9-629E-AB35F60CBE83}"/>
              </a:ext>
            </a:extLst>
          </p:cNvPr>
          <p:cNvSpPr txBox="1"/>
          <p:nvPr/>
        </p:nvSpPr>
        <p:spPr>
          <a:xfrm>
            <a:off x="9649481" y="3840840"/>
            <a:ext cx="13347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045FA-2E25-3717-FB67-A4FB716FB442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rot="5400000">
            <a:off x="9953531" y="4518685"/>
            <a:ext cx="671839" cy="5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DD5753-2ECE-A0AC-38FB-E12FC397F12F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rot="16200000" flipH="1">
            <a:off x="6312142" y="-163875"/>
            <a:ext cx="1348989" cy="6660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C58527-3C97-C142-77FB-AD495E959AF1}"/>
              </a:ext>
            </a:extLst>
          </p:cNvPr>
          <p:cNvSpPr txBox="1"/>
          <p:nvPr/>
        </p:nvSpPr>
        <p:spPr>
          <a:xfrm>
            <a:off x="3097485" y="4962367"/>
            <a:ext cx="224377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Time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B73C1D-3423-FCE6-BAB3-16253293CDE8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5400000">
            <a:off x="3888416" y="4543680"/>
            <a:ext cx="749643" cy="8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3E9-17C4-AF00-92F9-A9D44C18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54" y="643467"/>
            <a:ext cx="4128100" cy="55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“Communication “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Solution Name “Customer Retention”</a:t>
            </a:r>
            <a:r>
              <a:rPr lang="en-US" dirty="0">
                <a:sym typeface="Wingdings" panose="05000000000000000000" pitchFamily="2" charset="2"/>
              </a:rPr>
              <a:t> Classification 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“Customer Data”  upload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“subscribe”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total day minutes, international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Decisions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Telecommunication_Churn_Train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Predict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1E9F4-DDEF-9C41-DF3E-DEE9B7CA63D5}"/>
              </a:ext>
            </a:extLst>
          </p:cNvPr>
          <p:cNvSpPr txBox="1"/>
          <p:nvPr/>
        </p:nvSpPr>
        <p:spPr>
          <a:xfrm>
            <a:off x="6562473" y="3705347"/>
            <a:ext cx="4627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Churn </a:t>
            </a:r>
            <a:r>
              <a:rPr lang="en-US" sz="1100" dirty="0" err="1"/>
              <a:t>Count_RF</a:t>
            </a:r>
            <a:r>
              <a:rPr lang="en-US" sz="1100" dirty="0"/>
              <a:t> = </a:t>
            </a:r>
            <a:r>
              <a:rPr lang="en-US" sz="1100" dirty="0" err="1"/>
              <a:t>df</a:t>
            </a:r>
            <a:r>
              <a:rPr lang="en-US" sz="1100" dirty="0"/>
              <a:t>[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Churn_RF</a:t>
            </a:r>
            <a:r>
              <a:rPr lang="en-US" sz="1100" dirty="0"/>
              <a:t>"]=="True"].shape[0]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Reach_Method_RF</a:t>
            </a:r>
            <a:r>
              <a:rPr lang="en-US" sz="1100" dirty="0"/>
              <a:t> = </a:t>
            </a:r>
            <a:r>
              <a:rPr lang="en-US" sz="1100" dirty="0" err="1"/>
              <a:t>np.where</a:t>
            </a:r>
            <a:r>
              <a:rPr lang="en-US" sz="1100" dirty="0"/>
              <a:t>(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Churn_RF</a:t>
            </a:r>
            <a:r>
              <a:rPr lang="en-US" sz="1100" dirty="0"/>
              <a:t>"]=="True", </a:t>
            </a:r>
            <a:r>
              <a:rPr lang="en-US" sz="1100" dirty="0" err="1"/>
              <a:t>np.where</a:t>
            </a:r>
            <a:r>
              <a:rPr lang="en-US" sz="1100" dirty="0"/>
              <a:t>(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Churn_prob_RF</a:t>
            </a:r>
            <a:r>
              <a:rPr lang="en-US" sz="1100" dirty="0"/>
              <a:t>"]&gt; 0.75 , "Phone", "Email"),"No Action")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Reach_Cost_RF</a:t>
            </a:r>
            <a:r>
              <a:rPr lang="en-US" sz="1100" dirty="0"/>
              <a:t> = </a:t>
            </a:r>
            <a:r>
              <a:rPr lang="en-US" sz="1100" dirty="0" err="1"/>
              <a:t>np.where</a:t>
            </a:r>
            <a:r>
              <a:rPr lang="en-US" sz="1100" dirty="0"/>
              <a:t>(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Churn_RF</a:t>
            </a:r>
            <a:r>
              <a:rPr lang="en-US" sz="1100" dirty="0"/>
              <a:t>"]=="True", </a:t>
            </a:r>
            <a:r>
              <a:rPr lang="en-US" sz="1100" dirty="0" err="1"/>
              <a:t>np.where</a:t>
            </a:r>
            <a:r>
              <a:rPr lang="en-US" sz="1100" dirty="0"/>
              <a:t>(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Churn_prob_RF</a:t>
            </a:r>
            <a:r>
              <a:rPr lang="en-US" sz="1100" dirty="0"/>
              <a:t>"]&gt; 0.75 , 10, 2),0)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Total_Cost_RF</a:t>
            </a:r>
            <a:r>
              <a:rPr lang="en-US" sz="1100" dirty="0"/>
              <a:t> = 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Reach_Cost_RF</a:t>
            </a:r>
            <a:r>
              <a:rPr lang="en-US" sz="1100" dirty="0"/>
              <a:t>"].sum()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Expected_Rev_RF</a:t>
            </a:r>
            <a:r>
              <a:rPr lang="en-US" sz="1100" dirty="0"/>
              <a:t> = </a:t>
            </a:r>
            <a:r>
              <a:rPr lang="en-US" sz="1100" dirty="0" err="1"/>
              <a:t>df</a:t>
            </a:r>
            <a:r>
              <a:rPr lang="en-US" sz="1100" dirty="0"/>
              <a:t>["Churn </a:t>
            </a:r>
            <a:r>
              <a:rPr lang="en-US" sz="1100" dirty="0" err="1"/>
              <a:t>Count_RF</a:t>
            </a:r>
            <a:r>
              <a:rPr lang="en-US" sz="1100" dirty="0"/>
              <a:t>"]*0.40*200*12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Current </a:t>
            </a:r>
            <a:r>
              <a:rPr lang="en-US" sz="1100" dirty="0" err="1"/>
              <a:t>Rev_RF</a:t>
            </a:r>
            <a:r>
              <a:rPr lang="en-US" sz="1100" dirty="0"/>
              <a:t>  = (</a:t>
            </a:r>
            <a:r>
              <a:rPr lang="en-US" sz="1100" dirty="0" err="1"/>
              <a:t>df</a:t>
            </a:r>
            <a:r>
              <a:rPr lang="en-US" sz="1100" dirty="0"/>
              <a:t>[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Churn_RF</a:t>
            </a:r>
            <a:r>
              <a:rPr lang="en-US" sz="1100" dirty="0"/>
              <a:t>"]=="False"].shape[0])*200*12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Potential </a:t>
            </a:r>
            <a:r>
              <a:rPr lang="en-US" sz="1100" dirty="0" err="1"/>
              <a:t>Profit_RF</a:t>
            </a:r>
            <a:r>
              <a:rPr lang="en-US" sz="1100" dirty="0"/>
              <a:t> = 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Expected_Rev_RF</a:t>
            </a:r>
            <a:r>
              <a:rPr lang="en-US" sz="1100" dirty="0"/>
              <a:t>"]-</a:t>
            </a:r>
            <a:r>
              <a:rPr lang="en-US" sz="1100" dirty="0" err="1"/>
              <a:t>df</a:t>
            </a:r>
            <a:r>
              <a:rPr lang="en-US" sz="1100" dirty="0"/>
              <a:t>["</a:t>
            </a:r>
            <a:r>
              <a:rPr lang="en-US" sz="1100" dirty="0" err="1"/>
              <a:t>Total_Cost_RF</a:t>
            </a:r>
            <a:r>
              <a:rPr lang="en-US" sz="1100" dirty="0"/>
              <a:t>"]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Rev_Increase%_RF</a:t>
            </a:r>
            <a:r>
              <a:rPr lang="en-US" sz="1100" dirty="0"/>
              <a:t> = </a:t>
            </a:r>
            <a:r>
              <a:rPr lang="en-US" sz="1100" dirty="0" err="1"/>
              <a:t>df</a:t>
            </a:r>
            <a:r>
              <a:rPr lang="en-US" sz="1100" dirty="0"/>
              <a:t>["Potential </a:t>
            </a:r>
            <a:r>
              <a:rPr lang="en-US" sz="1100" dirty="0" err="1"/>
              <a:t>Profit_RF</a:t>
            </a:r>
            <a:r>
              <a:rPr lang="en-US" sz="1100" dirty="0"/>
              <a:t>"]/</a:t>
            </a:r>
            <a:r>
              <a:rPr lang="en-US" sz="1100" dirty="0" err="1"/>
              <a:t>df</a:t>
            </a:r>
            <a:r>
              <a:rPr lang="en-US" sz="1100" dirty="0"/>
              <a:t>["Current </a:t>
            </a:r>
            <a:r>
              <a:rPr lang="en-US" sz="1100" dirty="0" err="1"/>
              <a:t>Rev_RF</a:t>
            </a:r>
            <a:r>
              <a:rPr lang="en-US" sz="1100" dirty="0"/>
              <a:t>"]*100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12288</TotalTime>
  <Words>590</Words>
  <Application>Microsoft Office PowerPoint</Application>
  <PresentationFormat>Widescreen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Office Theme</vt:lpstr>
      <vt:lpstr>Telecommunication  Marketing </vt:lpstr>
      <vt:lpstr>PowerPoint Presentation</vt:lpstr>
      <vt:lpstr>Target: Predict Churn and get the list</vt:lpstr>
      <vt:lpstr>Customer  Data</vt:lpstr>
      <vt:lpstr>PowerPoint Presentation</vt:lpstr>
      <vt:lpstr>Get the Decision with 4 steps</vt:lpstr>
      <vt:lpstr>Get the Decisions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85</cp:revision>
  <dcterms:created xsi:type="dcterms:W3CDTF">2022-08-03T16:45:50Z</dcterms:created>
  <dcterms:modified xsi:type="dcterms:W3CDTF">2022-09-21T07:49:31Z</dcterms:modified>
</cp:coreProperties>
</file>