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4" r:id="rId3"/>
    <p:sldId id="2599" r:id="rId4"/>
    <p:sldId id="2500" r:id="rId5"/>
    <p:sldId id="320" r:id="rId6"/>
    <p:sldId id="2601" r:id="rId7"/>
    <p:sldId id="25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06414-3221-F4B5-AFEC-51D08DCD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48" y="2280285"/>
            <a:ext cx="6373997" cy="26968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Cancer Diagnosis</a:t>
            </a:r>
            <a:b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35" y="4087070"/>
            <a:ext cx="4739480" cy="1287887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Specialized Doctor has very little time to review test results for cancer patients as they are super busy with high demand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test results generally came in the form of numbers and technical specs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Its hard for anyone to assess whether a patient has malignant cell by looking at numbers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Diagnose Preliminarily or confirm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From the test result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Patient </a:t>
            </a:r>
            <a:br>
              <a:rPr lang="en-US" sz="4800" dirty="0"/>
            </a:br>
            <a:r>
              <a:rPr lang="en-US" sz="4800" dirty="0"/>
              <a:t>Data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41E40-1F35-0C25-35E6-1B832FA7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14" y="643467"/>
            <a:ext cx="3558540" cy="5546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26A53-622E-9265-A1CB-1E1FEC1CBF84}"/>
              </a:ext>
            </a:extLst>
          </p:cNvPr>
          <p:cNvSpPr txBox="1"/>
          <p:nvPr/>
        </p:nvSpPr>
        <p:spPr>
          <a:xfrm>
            <a:off x="643467" y="1497743"/>
            <a:ext cx="33860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Information</a:t>
            </a:r>
          </a:p>
          <a:p>
            <a:r>
              <a:rPr lang="en-US" sz="1600" dirty="0"/>
              <a:t>Features are computed from a digitized image of a fine needle aspirate (FNA) of a breast mass. They describe characteristics of the cell nuclei present in the image.</a:t>
            </a:r>
          </a:p>
          <a:p>
            <a:r>
              <a:rPr lang="en-US" sz="1600" dirty="0"/>
              <a:t>n the 3-dimensional space is that described in: [K. P. Bennett and O. L. </a:t>
            </a:r>
            <a:r>
              <a:rPr lang="en-US" sz="1600" dirty="0" err="1"/>
              <a:t>Mangasarian</a:t>
            </a:r>
            <a:r>
              <a:rPr lang="en-US" sz="1600" dirty="0"/>
              <a:t>: "Robust Linear Programming Discrimination of Two Linearly Inseparable Sets", Optimization Methods and Software 1, 1992, 23-34].</a:t>
            </a:r>
          </a:p>
          <a:p>
            <a:r>
              <a:rPr lang="en-US" sz="1600" dirty="0"/>
              <a:t>This database is also available through the UW CS ftp server:</a:t>
            </a:r>
          </a:p>
          <a:p>
            <a:r>
              <a:rPr lang="en-US" sz="1600" dirty="0"/>
              <a:t>ftp ftp.cs.wisc.edu</a:t>
            </a:r>
          </a:p>
        </p:txBody>
      </p:sp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 Healthcare Project Create Solution Name “</a:t>
            </a:r>
            <a:r>
              <a:rPr lang="en-US" dirty="0" err="1"/>
              <a:t>Cancer_Classification</a:t>
            </a:r>
            <a:r>
              <a:rPr lang="en-US" dirty="0"/>
              <a:t>”</a:t>
            </a:r>
            <a:r>
              <a:rPr lang="en-US" dirty="0">
                <a:sym typeface="Wingdings" panose="05000000000000000000" pitchFamily="2" charset="2"/>
              </a:rPr>
              <a:t> Classification  Click create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774560"/>
            <a:ext cx="39776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“Patient History”  upload </a:t>
            </a:r>
            <a:r>
              <a:rPr lang="en-US" dirty="0"/>
              <a:t>Cancer_class_train</a:t>
            </a:r>
            <a:r>
              <a:rPr lang="en-US" dirty="0">
                <a:sym typeface="Wingdings" panose="05000000000000000000" pitchFamily="2" charset="2"/>
              </a:rPr>
              <a:t>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“Diagnosis”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91564" y="2427268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5737860" y="2781926"/>
            <a:ext cx="33547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Train multiple times to select common variable from feature importance for each run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Based on feature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5737860" y="2427268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EA7D1-4E62-D1F9-4FCD-1774195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00" y="2210310"/>
            <a:ext cx="2127440" cy="45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Decisions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</a:t>
            </a:r>
            <a:r>
              <a:rPr lang="en-US" dirty="0"/>
              <a:t>Cancer_class_Pred</a:t>
            </a:r>
            <a:r>
              <a:rPr lang="en-US" dirty="0">
                <a:sym typeface="Wingdings" panose="05000000000000000000" pitchFamily="2" charset="2"/>
              </a:rPr>
              <a:t>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Action if Malignant probability &lt; .7 “Double Check”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benign probability more than 0.4, double check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12275</TotalTime>
  <Words>429</Words>
  <Application>Microsoft Office PowerPoint</Application>
  <PresentationFormat>Widescreen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Calibri Light</vt:lpstr>
      <vt:lpstr>Office Theme</vt:lpstr>
      <vt:lpstr>Cancer Diagnosis </vt:lpstr>
      <vt:lpstr>PowerPoint Presentation</vt:lpstr>
      <vt:lpstr>Patient  Data</vt:lpstr>
      <vt:lpstr>PowerPoint Presentation</vt:lpstr>
      <vt:lpstr>Get the Decision with 4 steps</vt:lpstr>
      <vt:lpstr>Get the Decisions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89</cp:revision>
  <dcterms:created xsi:type="dcterms:W3CDTF">2022-08-03T16:45:50Z</dcterms:created>
  <dcterms:modified xsi:type="dcterms:W3CDTF">2022-09-21T15:27:52Z</dcterms:modified>
</cp:coreProperties>
</file>