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7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56727-E138-430F-E37A-FEA45195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23825"/>
            <a:ext cx="11753850" cy="661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83" y="3534729"/>
            <a:ext cx="6373997" cy="26968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Diagnosis of Machine Component Failure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1" y="5446288"/>
            <a:ext cx="4964430" cy="560177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70674" y="58295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4"/>
                </a:solidFill>
              </a:rPr>
              <a:t>An oil refinery plant uses 500 different pumps. When any pump fails it causes production shutdown and incur huge losses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Preventive Maintenance of each machine frequently is extremely expensive.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Diagnosis of failure by looking at signals to detect potential failure of so many machine is a daunting task for few  operator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Creating automated solutions for different machine for different failure mode is time consuming, involves so many software and hard to manage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2" y="2533634"/>
            <a:ext cx="4098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Operators seeking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An automated system that diagnose all the similar machines component failure probability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Automatically provide which machine, component and what to fix.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</a:t>
            </a:r>
            <a:r>
              <a:rPr lang="en-US" b="1" dirty="0">
                <a:solidFill>
                  <a:srgbClr val="C00000"/>
                </a:solidFill>
              </a:rPr>
              <a:t>Predict Component Failure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920233" y="971031"/>
            <a:ext cx="3361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sought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913567" y="1460841"/>
            <a:ext cx="511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operation manager needs to decide 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of failure of component at a certain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fix and who will fix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2194560" y="1879851"/>
            <a:ext cx="2165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Pump Component Failure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3128116" y="4169199"/>
            <a:ext cx="23478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Operational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788940" y="4169199"/>
            <a:ext cx="189535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Specification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870159" y="2761973"/>
            <a:ext cx="1273685" cy="1540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152882" y="3020016"/>
            <a:ext cx="1273685" cy="102468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006298" y="4170262"/>
            <a:ext cx="16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Event Record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4408554" y="1764343"/>
            <a:ext cx="1274748" cy="3537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5840656" y="5329196"/>
            <a:ext cx="24973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type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6557105" y="4796961"/>
            <a:ext cx="789602" cy="274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D43E3-0186-09F3-A7D7-B5DBF1387177}"/>
              </a:ext>
            </a:extLst>
          </p:cNvPr>
          <p:cNvSpPr txBox="1"/>
          <p:nvPr/>
        </p:nvSpPr>
        <p:spPr>
          <a:xfrm>
            <a:off x="8925390" y="5285674"/>
            <a:ext cx="249736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component was 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was last maintained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17F2-581F-CBD9-629E-AB35F60CBE83}"/>
              </a:ext>
            </a:extLst>
          </p:cNvPr>
          <p:cNvSpPr txBox="1"/>
          <p:nvPr/>
        </p:nvSpPr>
        <p:spPr>
          <a:xfrm>
            <a:off x="9275445" y="4158087"/>
            <a:ext cx="156938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045FA-2E25-3717-FB67-A4FB716FB44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rot="16200000" flipH="1">
            <a:off x="9737978" y="4849577"/>
            <a:ext cx="758255" cy="11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DD5753-2ECE-A0AC-38FB-E12FC397F1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19982" y="114731"/>
            <a:ext cx="1348989" cy="6834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C58527-3C97-C142-77FB-AD495E959AF1}"/>
              </a:ext>
            </a:extLst>
          </p:cNvPr>
          <p:cNvSpPr txBox="1"/>
          <p:nvPr/>
        </p:nvSpPr>
        <p:spPr>
          <a:xfrm>
            <a:off x="2866848" y="5008675"/>
            <a:ext cx="2243773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time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B73C1D-3423-FCE6-BAB3-16253293CDE8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5400000">
            <a:off x="3910328" y="4616939"/>
            <a:ext cx="470144" cy="31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939D31-F894-F646-D9E1-4AF34D9F22F6}"/>
              </a:ext>
            </a:extLst>
          </p:cNvPr>
          <p:cNvSpPr txBox="1"/>
          <p:nvPr/>
        </p:nvSpPr>
        <p:spPr>
          <a:xfrm>
            <a:off x="474271" y="5424173"/>
            <a:ext cx="152597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86F518-F2A7-EA59-1D4C-75F3EB9D4A00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1182618" y="4870173"/>
            <a:ext cx="608643" cy="499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" grpId="0" animBg="1"/>
      <p:bldP spid="7" grpId="0" animBg="1"/>
      <p:bldP spid="16" grpId="0" animBg="1"/>
      <p:bldP spid="20" grpId="0" animBg="1"/>
      <p:bldP spid="28" grpId="0" animBg="1"/>
      <p:bldP spid="31" grpId="0" animBg="1"/>
      <p:bldP spid="2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Pump Operation and Event Record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543291C-3B66-723E-2D2D-471AEABD0090}"/>
              </a:ext>
            </a:extLst>
          </p:cNvPr>
          <p:cNvSpPr txBox="1">
            <a:spLocks/>
          </p:cNvSpPr>
          <p:nvPr/>
        </p:nvSpPr>
        <p:spPr>
          <a:xfrm>
            <a:off x="732812" y="754101"/>
            <a:ext cx="5699641" cy="4315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Operation Data from Scada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Voltage, RPM, Pressure and Vibrations (16 extra variables)</a:t>
            </a:r>
          </a:p>
          <a:p>
            <a:pPr marL="914400" lvl="1" indent="-400050">
              <a:buFont typeface="+mj-lt"/>
              <a:buAutoNum type="romanUcPeriod"/>
            </a:pPr>
            <a:r>
              <a:rPr lang="en-US" sz="1600" dirty="0"/>
              <a:t>Last 3Hr Mean</a:t>
            </a:r>
          </a:p>
          <a:p>
            <a:pPr marL="914400" lvl="1" indent="-400050">
              <a:buFont typeface="+mj-lt"/>
              <a:buAutoNum type="romanUcPeriod"/>
            </a:pPr>
            <a:r>
              <a:rPr lang="en-US" sz="1600" dirty="0"/>
              <a:t>Last 3hr Standard Deviation</a:t>
            </a:r>
          </a:p>
          <a:p>
            <a:pPr marL="914400" lvl="1" indent="-400050">
              <a:buFont typeface="+mj-lt"/>
              <a:buAutoNum type="romanUcPeriod"/>
            </a:pPr>
            <a:r>
              <a:rPr lang="en-US" sz="1600" dirty="0"/>
              <a:t>Last 24hrs Mean</a:t>
            </a:r>
          </a:p>
          <a:p>
            <a:pPr marL="914400" lvl="1" indent="-400050">
              <a:buFont typeface="+mj-lt"/>
              <a:buAutoNum type="romanUcPeriod"/>
            </a:pPr>
            <a:r>
              <a:rPr lang="en-US" sz="1600" dirty="0"/>
              <a:t>Last 24hrs Standard Deviation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Failure Event: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Total run time after last failure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Error count based on Error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Specification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Diagnose the component failure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Industrial”and</a:t>
            </a:r>
            <a:r>
              <a:rPr lang="en-US" dirty="0"/>
              <a:t> Solution Name “Pump Failure Diagnosis”</a:t>
            </a:r>
            <a:r>
              <a:rPr lang="en-US" dirty="0">
                <a:sym typeface="Wingdings" panose="05000000000000000000" pitchFamily="2" charset="2"/>
              </a:rPr>
              <a:t> Classification 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861072"/>
            <a:ext cx="4863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“Pump Data”  upload </a:t>
            </a:r>
            <a:r>
              <a:rPr lang="en-US" dirty="0"/>
              <a:t>Component_Fail_Train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“Failure”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0124" y="246655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861071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Unselect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915149" y="246655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Comp_Fail_Test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Equation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 or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79B3A-2C40-D46D-9985-A8530ECF44D0}"/>
              </a:ext>
            </a:extLst>
          </p:cNvPr>
          <p:cNvSpPr txBox="1"/>
          <p:nvPr/>
        </p:nvSpPr>
        <p:spPr>
          <a:xfrm>
            <a:off x="6322219" y="4445797"/>
            <a:ext cx="55135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Recommendation_XGB</a:t>
            </a:r>
            <a:r>
              <a:rPr lang="en-US" sz="1400" dirty="0"/>
              <a:t> =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['</a:t>
            </a:r>
            <a:r>
              <a:rPr lang="en-US" sz="1400" dirty="0" err="1"/>
              <a:t>failure_XGB</a:t>
            </a:r>
            <a:r>
              <a:rPr lang="en-US" sz="1400" dirty="0"/>
              <a:t>'].map({'none' : 'safe operation', 'comp1' : 'wiring fix', 'comp2' : 'mounting fix', 'comp3' : 'leakage fix', 'comp4' : 'cavitation fix' 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E136D-DCC7-1122-3AAD-F30B0257F6A2}"/>
              </a:ext>
            </a:extLst>
          </p:cNvPr>
          <p:cNvSpPr txBox="1"/>
          <p:nvPr/>
        </p:nvSpPr>
        <p:spPr>
          <a:xfrm>
            <a:off x="6322219" y="5315221"/>
            <a:ext cx="5513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Worker_XGB</a:t>
            </a:r>
            <a:r>
              <a:rPr lang="en-US" sz="1200" dirty="0"/>
              <a:t> = 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failure_XGB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'].map({'none' : 'None', 'comp1' : 'Joe Biden', 'comp2' : 'Shakib Khan', 'comp3' : 'Donald Trump', 'comp4' : 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Anonto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Jolil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' })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8755E9-694A-5CC4-1451-D19A0A9ABEA2}"/>
              </a:ext>
            </a:extLst>
          </p:cNvPr>
          <p:cNvSpPr txBox="1">
            <a:spLocks/>
          </p:cNvSpPr>
          <p:nvPr/>
        </p:nvSpPr>
        <p:spPr>
          <a:xfrm>
            <a:off x="788894" y="199279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Diagnose the component failure with 4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</TotalTime>
  <Words>543</Words>
  <Application>Microsoft Office PowerPoint</Application>
  <PresentationFormat>Widescreen</PresentationFormat>
  <Paragraphs>97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</vt:lpstr>
      <vt:lpstr>Office Theme</vt:lpstr>
      <vt:lpstr>Diagnosis of Machine Component Failure </vt:lpstr>
      <vt:lpstr>PowerPoint Presentation</vt:lpstr>
      <vt:lpstr>Target: Predict Component Failure</vt:lpstr>
      <vt:lpstr>Pump Operation and Event Record</vt:lpstr>
      <vt:lpstr>PowerPoint Presentation</vt:lpstr>
      <vt:lpstr>Diagnose the component failure with 4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87</cp:revision>
  <dcterms:created xsi:type="dcterms:W3CDTF">2022-08-03T16:45:50Z</dcterms:created>
  <dcterms:modified xsi:type="dcterms:W3CDTF">2022-09-16T04:04:24Z</dcterms:modified>
</cp:coreProperties>
</file>