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4" r:id="rId3"/>
    <p:sldId id="2597" r:id="rId4"/>
    <p:sldId id="2599" r:id="rId5"/>
    <p:sldId id="2500" r:id="rId6"/>
    <p:sldId id="320" r:id="rId7"/>
    <p:sldId id="2601" r:id="rId8"/>
    <p:sldId id="2591" r:id="rId9"/>
    <p:sldId id="26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93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6783" autoAdjust="0"/>
  </p:normalViewPr>
  <p:slideViewPr>
    <p:cSldViewPr snapToGrid="0">
      <p:cViewPr varScale="1">
        <p:scale>
          <a:sx n="67" d="100"/>
          <a:sy n="67" d="100"/>
        </p:scale>
        <p:origin x="130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F6781-6663-49C5-A7D8-EDEB0AD5858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B82C7-28B3-489A-ABBE-0F243A89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4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3A80-3EE2-56E0-E536-4D06DD5A3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06EC7-A653-27E9-BBF8-5B132F86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ACA0-967F-6134-0AA0-F8808DBA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D17E-760F-84E9-CB60-701A5447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AB66B-027F-F513-CAB7-6D84DD8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A13E-43D9-EA5F-FD5E-9F247328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341D-34EA-B95D-30C3-8C89DA4A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5D05-7BFD-B723-8298-0505E0A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1AA4-02CE-1BBF-7424-DC737A4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E53D-9DB9-6055-AB45-FACA228F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AA38E-E25E-18F1-0792-FC0D3DAA2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74879-038C-E6B9-8D38-850D3C9B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ED65-5F8E-1D8B-F8CE-3F25F96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633D-D19C-F00C-5B1C-A8E2BE3D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B686-641E-1AB4-9F96-2DC4D54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C8E-C367-CC4B-1549-9986B750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5E77-B141-D86E-B3BB-10659032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4F45-0E95-D335-080F-1F66B837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2889-0023-DF5F-0CEC-45E9B86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07B6-6C75-9CC8-FE43-551D0BAD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B6E-E725-096F-6406-12DC7377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7F248-69AA-6192-57E1-6314BE6C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1EA9-94E4-3E6E-1B64-22FDC00C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68EB-6814-6663-90FF-384C8F6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5E79-329E-87AD-468D-653CE1E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AD20-8350-5146-E09A-79FE857D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9D8B-3BE5-19CC-4CA8-CB4D2D255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E1BDF-0373-E0A5-D3BB-647CC5AB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DBBC-600D-E12C-5EC0-074BB90A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331B-45E1-BFB8-C219-AF01C239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5393-588C-69EF-5F40-21661B5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771-36BC-5369-70CD-6A11D00F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FB70-96EB-F68C-3BD3-E10866B7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EE2D-99D3-8082-DFE4-F695F91F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19074-3C29-AFED-673D-03F19A7C3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D9AD-32F3-A510-5A07-6A1C3893D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076EF-0A16-4437-AB32-10496C0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76115-9D4A-AE8D-C66F-615E0AE2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DAFA-B2FD-2984-4E76-3A6EE5DB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EC13-CE44-381C-B373-73495623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B03AC-7E21-699C-EE32-794D7FF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FB66-234C-54CD-865F-4CDE29B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54B3-5917-5299-A005-46002040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ACB6D-BD20-236E-BE23-32D2CAC5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5292B-D4CA-6B79-526F-5D3F41F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C130-0CC3-5F0C-F1BA-0EE45CCB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2FC1-2282-5CBF-7139-3E3EAB0C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03DE-F0A2-17BF-E014-0EE8387E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389A-1A19-4577-DA01-6F468327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6CA8-C15C-F1C6-1A30-75DF36C8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EB9B-47EB-2940-47DD-B419187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0AA2B-0B76-34B0-3D45-B695DD8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6D38-FD6E-02BA-EADD-99F46A52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C3057-B64F-2E42-3BBB-07C223EDA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4D08-EBC7-C0CC-7963-971BE56F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255F-E90F-93A2-30EA-B02FAA29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0BA4-1425-0BA7-35E2-93D9AE61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4342-B504-336F-DCF1-ABB7D51C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29ABD-BC63-8578-C3B6-E32D6AA7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DA9-3746-AB3B-5003-BD788E80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DDFC-F189-2F59-9138-DBE173B7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DB71-3E89-A235-DB58-2EDC99E34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8F2B-5646-0E62-3A3B-5482FF55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32C3-2FBE-CBB5-4E11-A518A72D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4543494" cy="2696866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Fish Selection for Pond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B3331-10FE-5127-255D-416F1281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73" y="4584879"/>
            <a:ext cx="6255727" cy="128788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Problem type: Classification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96DC0D22-7A26-B939-9AAB-F62EBEDDB6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8" b="7618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036-6D94-8682-1043-4E71DB813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531" r="-2" b="19119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DB778E-31A5-4A6A-5522-C50F287CE5B5}"/>
              </a:ext>
            </a:extLst>
          </p:cNvPr>
          <p:cNvSpPr txBox="1"/>
          <p:nvPr/>
        </p:nvSpPr>
        <p:spPr>
          <a:xfrm>
            <a:off x="715846" y="668654"/>
            <a:ext cx="3313164" cy="201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EA3D2F-2EF4-BD96-A61B-8996C184BC94}"/>
              </a:ext>
            </a:extLst>
          </p:cNvPr>
          <p:cNvSpPr txBox="1"/>
          <p:nvPr/>
        </p:nvSpPr>
        <p:spPr>
          <a:xfrm>
            <a:off x="6219239" y="297209"/>
            <a:ext cx="5744685" cy="642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the real world, it is very difficult for fish farmers to select the perfect fish species for aquaculture in a specific aquatic environment.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FFFF"/>
                </a:solidFill>
              </a:rPr>
              <a:t>Without expert it is very difficult find which fish would do well in a pond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FFFF"/>
                </a:solidFill>
              </a:rPr>
              <a:t>It takes to be a marine biologist and chemist together to select fish in specific water environment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FFFF"/>
                </a:solidFill>
              </a:rPr>
              <a:t>Selecting wrong fish for farming can lead to a catastrophe sometimes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D8B4-92AC-5ED8-8F38-2D3F8101433B}"/>
              </a:ext>
            </a:extLst>
          </p:cNvPr>
          <p:cNvSpPr txBox="1"/>
          <p:nvPr/>
        </p:nvSpPr>
        <p:spPr>
          <a:xfrm>
            <a:off x="456213" y="2533634"/>
            <a:ext cx="3800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FF"/>
                </a:solidFill>
              </a:rPr>
              <a:t>How to Select Fish for Specific Pond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FFFF"/>
                </a:solidFill>
              </a:rPr>
              <a:t>Decide which fish will grow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FFFF"/>
                </a:solidFill>
              </a:rPr>
              <a:t>What needs to change in the pond water to farm certain fish</a:t>
            </a:r>
          </a:p>
        </p:txBody>
      </p:sp>
    </p:spTree>
    <p:extLst>
      <p:ext uri="{BB962C8B-B14F-4D97-AF65-F5344CB8AC3E}">
        <p14:creationId xmlns:p14="http://schemas.microsoft.com/office/powerpoint/2010/main" val="4415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77BDF5-DFEB-ACEF-F053-A00EC1967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10" y="577215"/>
            <a:ext cx="7020990" cy="23485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56462D-05DD-CDE9-C97E-037D9673D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850615"/>
            <a:ext cx="4380633" cy="2714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F20879-1366-E507-8785-47C64F77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Target: Find fish type based on water quality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6D939-98DA-E299-9E63-13BCA704DD50}"/>
              </a:ext>
            </a:extLst>
          </p:cNvPr>
          <p:cNvSpPr txBox="1"/>
          <p:nvPr/>
        </p:nvSpPr>
        <p:spPr>
          <a:xfrm>
            <a:off x="8258175" y="529249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 Sampled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B3B0A-506D-6650-1AB2-020AA86166FA}"/>
              </a:ext>
            </a:extLst>
          </p:cNvPr>
          <p:cNvSpPr txBox="1"/>
          <p:nvPr/>
        </p:nvSpPr>
        <p:spPr>
          <a:xfrm>
            <a:off x="499530" y="3429000"/>
            <a:ext cx="8507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</a:t>
            </a:r>
          </a:p>
          <a:p>
            <a:r>
              <a:rPr lang="en-US" dirty="0"/>
              <a:t>Process: Duplicate Sample injected to train better, but improvement is not reported</a:t>
            </a:r>
          </a:p>
          <a:p>
            <a:r>
              <a:rPr lang="en-US" dirty="0"/>
              <a:t>Result: The result include In sample (90%, 510 rows of) and out of sample 20 rows of data (10%)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Further, the research scope can be defined by enriching the dataset by more observation and testing with artificial neural network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1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03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3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03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3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1026" name="Picture 2" descr="Map&#10;&#10;Description automatically generated with low confidence">
            <a:extLst>
              <a:ext uri="{FF2B5EF4-FFF2-40B4-BE49-F238E27FC236}">
                <a16:creationId xmlns:a16="http://schemas.microsoft.com/office/drawing/2014/main" id="{F99419A7-D707-E692-2CAC-A641890C5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38" y="685800"/>
            <a:ext cx="6210300" cy="340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A1FCE3-1D4F-EF9F-B550-385855D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Data 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31490B-912B-0EB5-E106-2E227EC75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105" y="4412682"/>
            <a:ext cx="4709202" cy="183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5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ere is Artificial Intelligence Used Today? | by Roger Brown | Becoming  Human: Artificial Intelligence Magazine">
            <a:extLst>
              <a:ext uri="{FF2B5EF4-FFF2-40B4-BE49-F238E27FC236}">
                <a16:creationId xmlns:a16="http://schemas.microsoft.com/office/drawing/2014/main" id="{40051506-E949-1566-7AF0-560C0DFD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8A45F-EBE3-FBFF-693E-894125FBD447}"/>
              </a:ext>
            </a:extLst>
          </p:cNvPr>
          <p:cNvSpPr txBox="1"/>
          <p:nvPr/>
        </p:nvSpPr>
        <p:spPr>
          <a:xfrm>
            <a:off x="474345" y="3388994"/>
            <a:ext cx="4863465" cy="1242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So lets Run with a Robot AI…..</a:t>
            </a:r>
          </a:p>
        </p:txBody>
      </p:sp>
    </p:spTree>
    <p:extLst>
      <p:ext uri="{BB962C8B-B14F-4D97-AF65-F5344CB8AC3E}">
        <p14:creationId xmlns:p14="http://schemas.microsoft.com/office/powerpoint/2010/main" val="130767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>
            <a:normAutofit fontScale="90000"/>
          </a:bodyPr>
          <a:lstStyle/>
          <a:p>
            <a:r>
              <a:rPr lang="en-US" dirty="0"/>
              <a:t>Get the Resource planning decision with 4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4CD85-9F5E-052E-904B-537652F97685}"/>
              </a:ext>
            </a:extLst>
          </p:cNvPr>
          <p:cNvSpPr txBox="1"/>
          <p:nvPr/>
        </p:nvSpPr>
        <p:spPr>
          <a:xfrm>
            <a:off x="874394" y="1411605"/>
            <a:ext cx="10041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 Project “Project 1”and Solution Name “Car Sales Decision”</a:t>
            </a:r>
            <a:r>
              <a:rPr lang="en-US" dirty="0">
                <a:sym typeface="Wingdings" panose="05000000000000000000" pitchFamily="2" charset="2"/>
              </a:rPr>
              <a:t> Version 1.0 Click create project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74394" y="2399407"/>
            <a:ext cx="48634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You will land inside Data tab click on “Add Data”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Name your data “”  Click on source select CSV  A data upload panel will pop 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 your computer to upload example_0_car_price_train_data.csv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variable list will show up click on skip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target. Choose “price” as your target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window will pop up asking you run the preliminary analysis or not. Press Yes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Preliminary analysis will run-see result in Predicted Price chart and Prediction KPI for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land in “build Model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988694" y="214881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676773" y="2504927"/>
            <a:ext cx="46277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Uncheck variable 1,2,3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Linear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Random Forest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XGBoost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Train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Finalize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You will land on Deploy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880859" y="214881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Build Model</a:t>
            </a:r>
          </a:p>
        </p:txBody>
      </p:sp>
    </p:spTree>
    <p:extLst>
      <p:ext uri="{BB962C8B-B14F-4D97-AF65-F5344CB8AC3E}">
        <p14:creationId xmlns:p14="http://schemas.microsoft.com/office/powerpoint/2010/main" val="31705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/>
          <a:lstStyle/>
          <a:p>
            <a:r>
              <a:rPr lang="en-US" dirty="0"/>
              <a:t>Get the Mr. X’s decision with 4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87506" y="1570732"/>
            <a:ext cx="486346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Add data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new data from CSV source from you computer  example_0_car_price_pred_data.csv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variable list will show up click on skip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Data Post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Create 3 equation by clicking </a:t>
            </a:r>
            <a:r>
              <a:rPr lang="en-US" dirty="0" err="1">
                <a:sym typeface="Wingdings" panose="05000000000000000000" pitchFamily="2" charset="2"/>
              </a:rPr>
              <a:t>pn</a:t>
            </a:r>
            <a:r>
              <a:rPr lang="en-US" dirty="0">
                <a:sym typeface="Wingdings" panose="05000000000000000000" pitchFamily="2" charset="2"/>
              </a:rPr>
              <a:t> create custom variable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Equation 1 Apply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Equation 2 Apply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Equation 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Result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Check download as 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Linear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XGBoost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“Predict”, prediction will running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you will land in Decision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1001806" y="1320137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Deploy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556758" y="1766263"/>
            <a:ext cx="46277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Decision Scenario Tab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Change slider value for different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Apply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Do the step until Target or Target desired value is higher or lower or middle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676773" y="131927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7774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2704C-33C0-C19F-3343-2910083F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42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39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7A82-1C76-BD14-73F2-BC2B2BFC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based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F0015-8718-C14A-5F7F-3CA28B18CF75}"/>
              </a:ext>
            </a:extLst>
          </p:cNvPr>
          <p:cNvSpPr txBox="1"/>
          <p:nvPr/>
        </p:nvSpPr>
        <p:spPr>
          <a:xfrm>
            <a:off x="1824514" y="2877784"/>
            <a:ext cx="8291036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Karpio_opt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np.where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["temperature"]&gt;22) &amp;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["temperature"]&lt;27) , 1 ,    0)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Katla_opt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np.where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["temperature"]&gt;25) &amp;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["temperature"]&lt;30) , 1 ,    0)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Bighead_opt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np.where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["temperature"]&gt;22) &amp;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["temperature"]&lt;32) , 1 ,    0)</a:t>
            </a:r>
          </a:p>
        </p:txBody>
      </p:sp>
    </p:spTree>
    <p:extLst>
      <p:ext uri="{BB962C8B-B14F-4D97-AF65-F5344CB8AC3E}">
        <p14:creationId xmlns:p14="http://schemas.microsoft.com/office/powerpoint/2010/main" val="422039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12686</TotalTime>
  <Words>575</Words>
  <Application>Microsoft Office PowerPoint</Application>
  <PresentationFormat>Widescreen</PresentationFormat>
  <Paragraphs>74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Times New Roman</vt:lpstr>
      <vt:lpstr>Office Theme</vt:lpstr>
      <vt:lpstr> Fish Selection for Pond</vt:lpstr>
      <vt:lpstr>PowerPoint Presentation</vt:lpstr>
      <vt:lpstr>Target: Find fish type based on water quality</vt:lpstr>
      <vt:lpstr>The Data Set</vt:lpstr>
      <vt:lpstr>PowerPoint Presentation</vt:lpstr>
      <vt:lpstr>Get the Resource planning decision with 4 steps</vt:lpstr>
      <vt:lpstr>Get the Mr. X’s decision with 4 steps</vt:lpstr>
      <vt:lpstr>PowerPoint Presentation</vt:lpstr>
      <vt:lpstr>Science based variable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Value &amp; Business Case</dc:title>
  <dc:creator>IDARE - Khairul</dc:creator>
  <cp:lastModifiedBy>IDARE - Khairul</cp:lastModifiedBy>
  <cp:revision>77</cp:revision>
  <dcterms:created xsi:type="dcterms:W3CDTF">2022-08-03T16:45:50Z</dcterms:created>
  <dcterms:modified xsi:type="dcterms:W3CDTF">2022-09-22T14:39:28Z</dcterms:modified>
</cp:coreProperties>
</file>