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73" r:id="rId6"/>
    <p:sldId id="316" r:id="rId7"/>
    <p:sldId id="260" r:id="rId8"/>
    <p:sldId id="263" r:id="rId9"/>
    <p:sldId id="312" r:id="rId10"/>
    <p:sldId id="267" r:id="rId11"/>
    <p:sldId id="318" r:id="rId12"/>
    <p:sldId id="258" r:id="rId13"/>
    <p:sldId id="286" r:id="rId14"/>
  </p:sldIdLst>
  <p:sldSz cx="9144000" cy="5143500"/>
  <p:notesSz cx="6858000" cy="9144000"/>
  <p:embeddedFontLst>
    <p:embeddedFont>
      <p:font typeface="Black Han Sans" charset="-127"/>
      <p:regular r:id="rId18"/>
    </p:embeddedFont>
    <p:embeddedFont>
      <p:font typeface="Blinker" panose="02000000000000000000"/>
      <p:regular r:id="rId19"/>
    </p:embeddedFont>
    <p:embeddedFont>
      <p:font typeface="Bebas Neue" panose="020B0606020202050201"/>
      <p:regular r:id="rId20"/>
    </p:embeddedFont>
    <p:embeddedFont>
      <p:font typeface="Calibri" panose="020F050202020403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1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2" name="Shape 752"/>
        <p:cNvGrpSpPr/>
        <p:nvPr/>
      </p:nvGrpSpPr>
      <p:grpSpPr>
        <a:xfrm>
          <a:off x="0" y="0"/>
          <a:ext cx="0" cy="0"/>
          <a:chOff x="0" y="0"/>
          <a:chExt cx="0" cy="0"/>
        </a:xfrm>
      </p:grpSpPr>
      <p:sp>
        <p:nvSpPr>
          <p:cNvPr id="753" name="Google Shape;753;g11bcc510334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1bcc510334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4" name="Shape 1764"/>
        <p:cNvGrpSpPr/>
        <p:nvPr/>
      </p:nvGrpSpPr>
      <p:grpSpPr>
        <a:xfrm>
          <a:off x="0" y="0"/>
          <a:ext cx="0" cy="0"/>
          <a:chOff x="0" y="0"/>
          <a:chExt cx="0" cy="0"/>
        </a:xfrm>
      </p:grpSpPr>
      <p:sp>
        <p:nvSpPr>
          <p:cNvPr id="1765" name="Google Shape;1765;g11c41f9fd35_0_5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1c41f9fd35_0_5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2" name="Shape 842"/>
        <p:cNvGrpSpPr/>
        <p:nvPr/>
      </p:nvGrpSpPr>
      <p:grpSpPr>
        <a:xfrm>
          <a:off x="0" y="0"/>
          <a:ext cx="0" cy="0"/>
          <a:chOff x="0" y="0"/>
          <a:chExt cx="0" cy="0"/>
        </a:xfrm>
      </p:grpSpPr>
      <p:sp>
        <p:nvSpPr>
          <p:cNvPr id="843" name="Google Shape;843;gd362d286f3_1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362d286f3_1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7" name="Shape 1247"/>
        <p:cNvGrpSpPr/>
        <p:nvPr/>
      </p:nvGrpSpPr>
      <p:grpSpPr>
        <a:xfrm>
          <a:off x="0" y="0"/>
          <a:ext cx="0" cy="0"/>
          <a:chOff x="0" y="0"/>
          <a:chExt cx="0" cy="0"/>
        </a:xfrm>
      </p:grpSpPr>
      <p:sp>
        <p:nvSpPr>
          <p:cNvPr id="1248" name="Google Shape;1248;g11c41f9fd35_0_2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11c41f9fd35_0_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7" name="Shape 1247"/>
        <p:cNvGrpSpPr/>
        <p:nvPr/>
      </p:nvGrpSpPr>
      <p:grpSpPr>
        <a:xfrm>
          <a:off x="0" y="0"/>
          <a:ext cx="0" cy="0"/>
          <a:chOff x="0" y="0"/>
          <a:chExt cx="0" cy="0"/>
        </a:xfrm>
      </p:grpSpPr>
      <p:sp>
        <p:nvSpPr>
          <p:cNvPr id="1248" name="Google Shape;1248;g11c41f9fd35_0_2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11c41f9fd35_0_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11c41f9fd35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1c41f9fd35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4" name="Shape 954"/>
        <p:cNvGrpSpPr/>
        <p:nvPr/>
      </p:nvGrpSpPr>
      <p:grpSpPr>
        <a:xfrm>
          <a:off x="0" y="0"/>
          <a:ext cx="0" cy="0"/>
          <a:chOff x="0" y="0"/>
          <a:chExt cx="0" cy="0"/>
        </a:xfrm>
      </p:grpSpPr>
      <p:sp>
        <p:nvSpPr>
          <p:cNvPr id="955" name="Google Shape;955;g11c41f9fd35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1c41f9fd35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9" name="Shape 1079"/>
        <p:cNvGrpSpPr/>
        <p:nvPr/>
      </p:nvGrpSpPr>
      <p:grpSpPr>
        <a:xfrm>
          <a:off x="0" y="0"/>
          <a:ext cx="0" cy="0"/>
          <a:chOff x="0" y="0"/>
          <a:chExt cx="0" cy="0"/>
        </a:xfrm>
      </p:grpSpPr>
      <p:sp>
        <p:nvSpPr>
          <p:cNvPr id="1080" name="Google Shape;1080;g11c41f9fd35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1c41f9fd35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9" name="Shape 1079"/>
        <p:cNvGrpSpPr/>
        <p:nvPr/>
      </p:nvGrpSpPr>
      <p:grpSpPr>
        <a:xfrm>
          <a:off x="0" y="0"/>
          <a:ext cx="0" cy="0"/>
          <a:chOff x="0" y="0"/>
          <a:chExt cx="0" cy="0"/>
        </a:xfrm>
      </p:grpSpPr>
      <p:sp>
        <p:nvSpPr>
          <p:cNvPr id="1080" name="Google Shape;1080;g11c41f9fd35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1c41f9fd35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7" name="Shape 817"/>
        <p:cNvGrpSpPr/>
        <p:nvPr/>
      </p:nvGrpSpPr>
      <p:grpSpPr>
        <a:xfrm>
          <a:off x="0" y="0"/>
          <a:ext cx="0" cy="0"/>
          <a:chOff x="0" y="0"/>
          <a:chExt cx="0" cy="0"/>
        </a:xfrm>
      </p:grpSpPr>
      <p:sp>
        <p:nvSpPr>
          <p:cNvPr id="818" name="Google Shape;818;gd362d286f3_1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d362d286f3_1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flipH="1">
            <a:off x="-543445" y="-214257"/>
            <a:ext cx="4013965" cy="1507514"/>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8140071" y="4281104"/>
            <a:ext cx="1165482" cy="1084825"/>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397979" y="354600"/>
            <a:ext cx="8379520" cy="4445025"/>
            <a:chOff x="397979" y="354600"/>
            <a:chExt cx="8379520" cy="4445025"/>
          </a:xfrm>
        </p:grpSpPr>
        <p:sp>
          <p:nvSpPr>
            <p:cNvPr id="12" name="Google Shape;12;p2"/>
            <p:cNvSpPr/>
            <p:nvPr/>
          </p:nvSpPr>
          <p:spPr>
            <a:xfrm>
              <a:off x="1501275" y="1293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397979" y="839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4069454" y="354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719804" y="3775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450479" y="4743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a:off x="8341147" y="845578"/>
            <a:ext cx="179267" cy="179607"/>
            <a:chOff x="8461560" y="740753"/>
            <a:chExt cx="179267" cy="179607"/>
          </a:xfrm>
        </p:grpSpPr>
        <p:sp>
          <p:nvSpPr>
            <p:cNvPr id="18" name="Google Shape;18;p2"/>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8520424" y="1113616"/>
            <a:ext cx="179282" cy="179634"/>
            <a:chOff x="8655049" y="795341"/>
            <a:chExt cx="179282" cy="179634"/>
          </a:xfrm>
        </p:grpSpPr>
        <p:sp>
          <p:nvSpPr>
            <p:cNvPr id="21" name="Google Shape;21;p2"/>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129723" y="449582"/>
            <a:ext cx="415452" cy="262448"/>
            <a:chOff x="8234548" y="444932"/>
            <a:chExt cx="415452" cy="262448"/>
          </a:xfrm>
        </p:grpSpPr>
        <p:sp>
          <p:nvSpPr>
            <p:cNvPr id="24" name="Google Shape;24;p2"/>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a:off x="7783535" y="189875"/>
            <a:ext cx="331196" cy="396394"/>
            <a:chOff x="7983860" y="227150"/>
            <a:chExt cx="331196" cy="396394"/>
          </a:xfrm>
        </p:grpSpPr>
        <p:sp>
          <p:nvSpPr>
            <p:cNvPr id="28" name="Google Shape;28;p2"/>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2"/>
          <p:cNvSpPr/>
          <p:nvPr/>
        </p:nvSpPr>
        <p:spPr>
          <a:xfrm>
            <a:off x="8719804" y="803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txBox="1"/>
          <p:nvPr>
            <p:ph type="ctrTitle"/>
          </p:nvPr>
        </p:nvSpPr>
        <p:spPr>
          <a:xfrm>
            <a:off x="4535988" y="987063"/>
            <a:ext cx="3938400" cy="2406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dk1"/>
              </a:buClr>
              <a:buSzPts val="5200"/>
              <a:buNone/>
              <a:defRPr sz="5500" b="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3" name="Google Shape;33;p2"/>
          <p:cNvSpPr txBox="1"/>
          <p:nvPr>
            <p:ph type="subTitle" idx="1"/>
          </p:nvPr>
        </p:nvSpPr>
        <p:spPr>
          <a:xfrm>
            <a:off x="4298425" y="3793875"/>
            <a:ext cx="3938400" cy="262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71" name="Shape 171"/>
        <p:cNvGrpSpPr/>
        <p:nvPr/>
      </p:nvGrpSpPr>
      <p:grpSpPr>
        <a:xfrm>
          <a:off x="0" y="0"/>
          <a:ext cx="0" cy="0"/>
          <a:chOff x="0" y="0"/>
          <a:chExt cx="0" cy="0"/>
        </a:xfrm>
      </p:grpSpPr>
      <p:sp>
        <p:nvSpPr>
          <p:cNvPr id="172" name="Google Shape;172;p11"/>
          <p:cNvSpPr/>
          <p:nvPr/>
        </p:nvSpPr>
        <p:spPr>
          <a:xfrm rot="-3946364">
            <a:off x="-2365646" y="-561801"/>
            <a:ext cx="4000134" cy="3851894"/>
          </a:xfrm>
          <a:custGeom>
            <a:avLst/>
            <a:gdLst/>
            <a:ahLst/>
            <a:cxnLst/>
            <a:rect l="l" t="t" r="r" b="b"/>
            <a:pathLst>
              <a:path w="147715" h="140643" extrusionOk="0">
                <a:moveTo>
                  <a:pt x="499" y="1"/>
                </a:moveTo>
                <a:lnTo>
                  <a:pt x="499" y="92697"/>
                </a:lnTo>
                <a:cubicBezTo>
                  <a:pt x="0" y="95788"/>
                  <a:pt x="999" y="99091"/>
                  <a:pt x="3111" y="101396"/>
                </a:cubicBezTo>
                <a:cubicBezTo>
                  <a:pt x="5089" y="103534"/>
                  <a:pt x="7976" y="104779"/>
                  <a:pt x="10882" y="104779"/>
                </a:cubicBezTo>
                <a:cubicBezTo>
                  <a:pt x="11108" y="104779"/>
                  <a:pt x="11335" y="104772"/>
                  <a:pt x="11561" y="104756"/>
                </a:cubicBezTo>
                <a:cubicBezTo>
                  <a:pt x="12878" y="104666"/>
                  <a:pt x="14276" y="104338"/>
                  <a:pt x="15582" y="104338"/>
                </a:cubicBezTo>
                <a:cubicBezTo>
                  <a:pt x="16502" y="104338"/>
                  <a:pt x="17377" y="104501"/>
                  <a:pt x="18147" y="105025"/>
                </a:cubicBezTo>
                <a:cubicBezTo>
                  <a:pt x="19761" y="106101"/>
                  <a:pt x="20145" y="108232"/>
                  <a:pt x="20701" y="110076"/>
                </a:cubicBezTo>
                <a:cubicBezTo>
                  <a:pt x="22814" y="116970"/>
                  <a:pt x="29401" y="122270"/>
                  <a:pt x="36583" y="122827"/>
                </a:cubicBezTo>
                <a:cubicBezTo>
                  <a:pt x="38906" y="128723"/>
                  <a:pt x="45685" y="131392"/>
                  <a:pt x="51581" y="133696"/>
                </a:cubicBezTo>
                <a:cubicBezTo>
                  <a:pt x="59013" y="136577"/>
                  <a:pt x="66636" y="139208"/>
                  <a:pt x="74529" y="140226"/>
                </a:cubicBezTo>
                <a:cubicBezTo>
                  <a:pt x="76675" y="140496"/>
                  <a:pt x="78849" y="140643"/>
                  <a:pt x="81021" y="140643"/>
                </a:cubicBezTo>
                <a:cubicBezTo>
                  <a:pt x="86858" y="140643"/>
                  <a:pt x="92680" y="139585"/>
                  <a:pt x="97900" y="137038"/>
                </a:cubicBezTo>
                <a:cubicBezTo>
                  <a:pt x="107636" y="132294"/>
                  <a:pt x="114261" y="123057"/>
                  <a:pt x="120464" y="114185"/>
                </a:cubicBezTo>
                <a:cubicBezTo>
                  <a:pt x="122575" y="115121"/>
                  <a:pt x="124819" y="115533"/>
                  <a:pt x="127086" y="115533"/>
                </a:cubicBezTo>
                <a:cubicBezTo>
                  <a:pt x="130449" y="115533"/>
                  <a:pt x="133862" y="114625"/>
                  <a:pt x="136960" y="113168"/>
                </a:cubicBezTo>
                <a:cubicBezTo>
                  <a:pt x="142145" y="110729"/>
                  <a:pt x="146178" y="105966"/>
                  <a:pt x="147714" y="100436"/>
                </a:cubicBezTo>
                <a:lnTo>
                  <a:pt x="14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1"/>
          <p:cNvGrpSpPr/>
          <p:nvPr/>
        </p:nvGrpSpPr>
        <p:grpSpPr>
          <a:xfrm rot="-6300174">
            <a:off x="7749023" y="430785"/>
            <a:ext cx="836000" cy="867422"/>
            <a:chOff x="1437025" y="380275"/>
            <a:chExt cx="719700" cy="746750"/>
          </a:xfrm>
        </p:grpSpPr>
        <p:sp>
          <p:nvSpPr>
            <p:cNvPr id="174" name="Google Shape;174;p11"/>
            <p:cNvSpPr/>
            <p:nvPr/>
          </p:nvSpPr>
          <p:spPr>
            <a:xfrm>
              <a:off x="1437025" y="402100"/>
              <a:ext cx="535425" cy="699450"/>
            </a:xfrm>
            <a:custGeom>
              <a:avLst/>
              <a:gdLst/>
              <a:ahLst/>
              <a:cxnLst/>
              <a:rect l="l" t="t" r="r" b="b"/>
              <a:pathLst>
                <a:path w="21417" h="27978" extrusionOk="0">
                  <a:moveTo>
                    <a:pt x="5488" y="0"/>
                  </a:moveTo>
                  <a:cubicBezTo>
                    <a:pt x="4992" y="0"/>
                    <a:pt x="4490" y="134"/>
                    <a:pt x="4037" y="413"/>
                  </a:cubicBezTo>
                  <a:lnTo>
                    <a:pt x="1702" y="1814"/>
                  </a:lnTo>
                  <a:cubicBezTo>
                    <a:pt x="401" y="2614"/>
                    <a:pt x="1" y="4315"/>
                    <a:pt x="801" y="5616"/>
                  </a:cubicBezTo>
                  <a:lnTo>
                    <a:pt x="13577" y="26665"/>
                  </a:lnTo>
                  <a:cubicBezTo>
                    <a:pt x="14099" y="27512"/>
                    <a:pt x="15002" y="27978"/>
                    <a:pt x="15929" y="27978"/>
                  </a:cubicBezTo>
                  <a:cubicBezTo>
                    <a:pt x="16424" y="27978"/>
                    <a:pt x="16926" y="27844"/>
                    <a:pt x="17380" y="27565"/>
                  </a:cubicBezTo>
                  <a:lnTo>
                    <a:pt x="19715" y="26164"/>
                  </a:lnTo>
                  <a:cubicBezTo>
                    <a:pt x="21016" y="25364"/>
                    <a:pt x="21416" y="23663"/>
                    <a:pt x="20615" y="22362"/>
                  </a:cubicBezTo>
                  <a:lnTo>
                    <a:pt x="7840" y="1313"/>
                  </a:lnTo>
                  <a:cubicBezTo>
                    <a:pt x="7318" y="466"/>
                    <a:pt x="6414" y="0"/>
                    <a:pt x="5488"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1"/>
            <p:cNvSpPr/>
            <p:nvPr/>
          </p:nvSpPr>
          <p:spPr>
            <a:xfrm>
              <a:off x="1757250" y="861275"/>
              <a:ext cx="85925" cy="96550"/>
            </a:xfrm>
            <a:custGeom>
              <a:avLst/>
              <a:gdLst/>
              <a:ahLst/>
              <a:cxnLst/>
              <a:rect l="l" t="t" r="r" b="b"/>
              <a:pathLst>
                <a:path w="3437" h="3862" extrusionOk="0">
                  <a:moveTo>
                    <a:pt x="1476" y="1"/>
                  </a:moveTo>
                  <a:cubicBezTo>
                    <a:pt x="1382" y="1"/>
                    <a:pt x="1287" y="31"/>
                    <a:pt x="1202" y="92"/>
                  </a:cubicBezTo>
                  <a:lnTo>
                    <a:pt x="334" y="592"/>
                  </a:lnTo>
                  <a:cubicBezTo>
                    <a:pt x="101" y="759"/>
                    <a:pt x="1" y="1059"/>
                    <a:pt x="168" y="1293"/>
                  </a:cubicBezTo>
                  <a:lnTo>
                    <a:pt x="1569" y="3594"/>
                  </a:lnTo>
                  <a:cubicBezTo>
                    <a:pt x="1658" y="3772"/>
                    <a:pt x="1836" y="3861"/>
                    <a:pt x="2013" y="3861"/>
                  </a:cubicBezTo>
                  <a:cubicBezTo>
                    <a:pt x="2102" y="3861"/>
                    <a:pt x="2191" y="3839"/>
                    <a:pt x="2269" y="3795"/>
                  </a:cubicBezTo>
                  <a:lnTo>
                    <a:pt x="3136" y="3261"/>
                  </a:lnTo>
                  <a:cubicBezTo>
                    <a:pt x="3370" y="3094"/>
                    <a:pt x="3437" y="2794"/>
                    <a:pt x="3303" y="2560"/>
                  </a:cubicBezTo>
                  <a:lnTo>
                    <a:pt x="1902" y="259"/>
                  </a:lnTo>
                  <a:cubicBezTo>
                    <a:pt x="1797" y="90"/>
                    <a:pt x="1637" y="1"/>
                    <a:pt x="1476" y="1"/>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a:off x="1625500" y="655300"/>
              <a:ext cx="135950" cy="156350"/>
            </a:xfrm>
            <a:custGeom>
              <a:avLst/>
              <a:gdLst/>
              <a:ahLst/>
              <a:cxnLst/>
              <a:rect l="l" t="t" r="r" b="b"/>
              <a:pathLst>
                <a:path w="5438" h="6254" extrusionOk="0">
                  <a:moveTo>
                    <a:pt x="2301" y="1"/>
                  </a:moveTo>
                  <a:cubicBezTo>
                    <a:pt x="2202" y="1"/>
                    <a:pt x="2100" y="31"/>
                    <a:pt x="2002" y="92"/>
                  </a:cubicBezTo>
                  <a:lnTo>
                    <a:pt x="334" y="1092"/>
                  </a:lnTo>
                  <a:cubicBezTo>
                    <a:pt x="101" y="1259"/>
                    <a:pt x="0" y="1559"/>
                    <a:pt x="167" y="1793"/>
                  </a:cubicBezTo>
                  <a:lnTo>
                    <a:pt x="2702" y="5996"/>
                  </a:lnTo>
                  <a:cubicBezTo>
                    <a:pt x="2808" y="6165"/>
                    <a:pt x="2967" y="6254"/>
                    <a:pt x="3137" y="6254"/>
                  </a:cubicBezTo>
                  <a:cubicBezTo>
                    <a:pt x="3236" y="6254"/>
                    <a:pt x="3338" y="6224"/>
                    <a:pt x="3436" y="6163"/>
                  </a:cubicBezTo>
                  <a:lnTo>
                    <a:pt x="5104" y="5162"/>
                  </a:lnTo>
                  <a:cubicBezTo>
                    <a:pt x="5338" y="4995"/>
                    <a:pt x="5438" y="4695"/>
                    <a:pt x="5271" y="4461"/>
                  </a:cubicBezTo>
                  <a:lnTo>
                    <a:pt x="2736" y="258"/>
                  </a:lnTo>
                  <a:cubicBezTo>
                    <a:pt x="2630" y="89"/>
                    <a:pt x="2471" y="1"/>
                    <a:pt x="2301" y="1"/>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a:off x="1626325" y="740975"/>
              <a:ext cx="122625" cy="103425"/>
            </a:xfrm>
            <a:custGeom>
              <a:avLst/>
              <a:gdLst/>
              <a:ahLst/>
              <a:cxnLst/>
              <a:rect l="l" t="t" r="r" b="b"/>
              <a:pathLst>
                <a:path w="4905" h="4137" fill="none" extrusionOk="0">
                  <a:moveTo>
                    <a:pt x="4904" y="3103"/>
                  </a:moveTo>
                  <a:lnTo>
                    <a:pt x="3804" y="3770"/>
                  </a:lnTo>
                  <a:cubicBezTo>
                    <a:pt x="3203" y="4137"/>
                    <a:pt x="2403" y="3970"/>
                    <a:pt x="2036" y="3336"/>
                  </a:cubicBezTo>
                  <a:lnTo>
                    <a:pt x="1"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1"/>
            <p:cNvSpPr/>
            <p:nvPr/>
          </p:nvSpPr>
          <p:spPr>
            <a:xfrm>
              <a:off x="1751425" y="924425"/>
              <a:ext cx="87575" cy="62575"/>
            </a:xfrm>
            <a:custGeom>
              <a:avLst/>
              <a:gdLst/>
              <a:ahLst/>
              <a:cxnLst/>
              <a:rect l="l" t="t" r="r" b="b"/>
              <a:pathLst>
                <a:path w="3503" h="2503" fill="none" extrusionOk="0">
                  <a:moveTo>
                    <a:pt x="0" y="1"/>
                  </a:moveTo>
                  <a:lnTo>
                    <a:pt x="1034" y="1702"/>
                  </a:lnTo>
                  <a:cubicBezTo>
                    <a:pt x="1401" y="2303"/>
                    <a:pt x="2202" y="2503"/>
                    <a:pt x="2836" y="2136"/>
                  </a:cubicBezTo>
                  <a:lnTo>
                    <a:pt x="3503" y="1736"/>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1"/>
            <p:cNvSpPr/>
            <p:nvPr/>
          </p:nvSpPr>
          <p:spPr>
            <a:xfrm>
              <a:off x="1638000" y="485800"/>
              <a:ext cx="276075" cy="453675"/>
            </a:xfrm>
            <a:custGeom>
              <a:avLst/>
              <a:gdLst/>
              <a:ahLst/>
              <a:cxnLst/>
              <a:rect l="l" t="t" r="r" b="b"/>
              <a:pathLst>
                <a:path w="11043" h="18147" fill="none" extrusionOk="0">
                  <a:moveTo>
                    <a:pt x="11042" y="18146"/>
                  </a:moveTo>
                  <a:lnTo>
                    <a:pt x="1"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a:off x="1780600" y="1021175"/>
              <a:ext cx="107600" cy="48400"/>
            </a:xfrm>
            <a:custGeom>
              <a:avLst/>
              <a:gdLst/>
              <a:ahLst/>
              <a:cxnLst/>
              <a:rect l="l" t="t" r="r" b="b"/>
              <a:pathLst>
                <a:path w="4304" h="1936" fill="none" extrusionOk="0">
                  <a:moveTo>
                    <a:pt x="4304" y="1034"/>
                  </a:moveTo>
                  <a:cubicBezTo>
                    <a:pt x="2836" y="1935"/>
                    <a:pt x="902" y="1468"/>
                    <a:pt x="1" y="0"/>
                  </a:cubicBez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a:off x="1758100" y="380275"/>
              <a:ext cx="398625" cy="746750"/>
            </a:xfrm>
            <a:custGeom>
              <a:avLst/>
              <a:gdLst/>
              <a:ahLst/>
              <a:cxnLst/>
              <a:rect l="l" t="t" r="r" b="b"/>
              <a:pathLst>
                <a:path w="15945" h="29870" extrusionOk="0">
                  <a:moveTo>
                    <a:pt x="5678" y="1"/>
                  </a:moveTo>
                  <a:cubicBezTo>
                    <a:pt x="5411" y="1"/>
                    <a:pt x="5140" y="39"/>
                    <a:pt x="4870" y="118"/>
                  </a:cubicBezTo>
                  <a:lnTo>
                    <a:pt x="2269" y="919"/>
                  </a:lnTo>
                  <a:cubicBezTo>
                    <a:pt x="834" y="1352"/>
                    <a:pt x="0" y="2920"/>
                    <a:pt x="434" y="4355"/>
                  </a:cubicBezTo>
                  <a:lnTo>
                    <a:pt x="7639" y="27905"/>
                  </a:lnTo>
                  <a:cubicBezTo>
                    <a:pt x="7991" y="29096"/>
                    <a:pt x="9067" y="29869"/>
                    <a:pt x="10245" y="29869"/>
                  </a:cubicBezTo>
                  <a:cubicBezTo>
                    <a:pt x="10519" y="29869"/>
                    <a:pt x="10798" y="29827"/>
                    <a:pt x="11075" y="29739"/>
                  </a:cubicBezTo>
                  <a:lnTo>
                    <a:pt x="13677" y="28939"/>
                  </a:lnTo>
                  <a:cubicBezTo>
                    <a:pt x="15144" y="28505"/>
                    <a:pt x="15945" y="26971"/>
                    <a:pt x="15511" y="25503"/>
                  </a:cubicBezTo>
                  <a:lnTo>
                    <a:pt x="8340" y="1953"/>
                  </a:lnTo>
                  <a:cubicBezTo>
                    <a:pt x="7958" y="754"/>
                    <a:pt x="6865" y="1"/>
                    <a:pt x="5678" y="1"/>
                  </a:cubicBezTo>
                  <a:close/>
                </a:path>
              </a:pathLst>
            </a:custGeom>
            <a:solidFill>
              <a:srgbClr val="FE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a:off x="1974925" y="881175"/>
              <a:ext cx="72575" cy="97850"/>
            </a:xfrm>
            <a:custGeom>
              <a:avLst/>
              <a:gdLst/>
              <a:ahLst/>
              <a:cxnLst/>
              <a:rect l="l" t="t" r="r" b="b"/>
              <a:pathLst>
                <a:path w="2903" h="3914" extrusionOk="0">
                  <a:moveTo>
                    <a:pt x="1563" y="0"/>
                  </a:moveTo>
                  <a:cubicBezTo>
                    <a:pt x="1509" y="0"/>
                    <a:pt x="1454" y="10"/>
                    <a:pt x="1401" y="30"/>
                  </a:cubicBezTo>
                  <a:lnTo>
                    <a:pt x="434" y="330"/>
                  </a:lnTo>
                  <a:cubicBezTo>
                    <a:pt x="167" y="397"/>
                    <a:pt x="0" y="697"/>
                    <a:pt x="100" y="964"/>
                  </a:cubicBezTo>
                  <a:lnTo>
                    <a:pt x="867" y="3532"/>
                  </a:lnTo>
                  <a:cubicBezTo>
                    <a:pt x="953" y="3759"/>
                    <a:pt x="1158" y="3914"/>
                    <a:pt x="1403" y="3914"/>
                  </a:cubicBezTo>
                  <a:cubicBezTo>
                    <a:pt x="1446" y="3914"/>
                    <a:pt x="1490" y="3909"/>
                    <a:pt x="1535" y="3899"/>
                  </a:cubicBezTo>
                  <a:lnTo>
                    <a:pt x="2469" y="3599"/>
                  </a:lnTo>
                  <a:cubicBezTo>
                    <a:pt x="2769" y="3499"/>
                    <a:pt x="2902" y="3232"/>
                    <a:pt x="2835" y="2932"/>
                  </a:cubicBezTo>
                  <a:lnTo>
                    <a:pt x="2035" y="363"/>
                  </a:lnTo>
                  <a:cubicBezTo>
                    <a:pt x="1982" y="150"/>
                    <a:pt x="1779" y="0"/>
                    <a:pt x="1563"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a:off x="1895700" y="654350"/>
              <a:ext cx="111775" cy="157425"/>
            </a:xfrm>
            <a:custGeom>
              <a:avLst/>
              <a:gdLst/>
              <a:ahLst/>
              <a:cxnLst/>
              <a:rect l="l" t="t" r="r" b="b"/>
              <a:pathLst>
                <a:path w="4471" h="6297" extrusionOk="0">
                  <a:moveTo>
                    <a:pt x="2464" y="0"/>
                  </a:moveTo>
                  <a:cubicBezTo>
                    <a:pt x="2410" y="0"/>
                    <a:pt x="2355" y="10"/>
                    <a:pt x="2302" y="30"/>
                  </a:cubicBezTo>
                  <a:lnTo>
                    <a:pt x="400" y="597"/>
                  </a:lnTo>
                  <a:cubicBezTo>
                    <a:pt x="134" y="663"/>
                    <a:pt x="0" y="964"/>
                    <a:pt x="67" y="1230"/>
                  </a:cubicBezTo>
                  <a:lnTo>
                    <a:pt x="1501" y="5934"/>
                  </a:lnTo>
                  <a:cubicBezTo>
                    <a:pt x="1581" y="6147"/>
                    <a:pt x="1768" y="6297"/>
                    <a:pt x="1976" y="6297"/>
                  </a:cubicBezTo>
                  <a:cubicBezTo>
                    <a:pt x="2028" y="6297"/>
                    <a:pt x="2082" y="6287"/>
                    <a:pt x="2135" y="6267"/>
                  </a:cubicBezTo>
                  <a:lnTo>
                    <a:pt x="4036" y="5700"/>
                  </a:lnTo>
                  <a:cubicBezTo>
                    <a:pt x="4303" y="5634"/>
                    <a:pt x="4470" y="5333"/>
                    <a:pt x="4370" y="5067"/>
                  </a:cubicBezTo>
                  <a:lnTo>
                    <a:pt x="2936" y="363"/>
                  </a:lnTo>
                  <a:cubicBezTo>
                    <a:pt x="2882" y="150"/>
                    <a:pt x="2679" y="0"/>
                    <a:pt x="2464"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1"/>
            <p:cNvSpPr/>
            <p:nvPr/>
          </p:nvSpPr>
          <p:spPr>
            <a:xfrm>
              <a:off x="1884025" y="723450"/>
              <a:ext cx="100100" cy="120950"/>
            </a:xfrm>
            <a:custGeom>
              <a:avLst/>
              <a:gdLst/>
              <a:ahLst/>
              <a:cxnLst/>
              <a:rect l="l" t="t" r="r" b="b"/>
              <a:pathLst>
                <a:path w="4004" h="4838" fill="none" extrusionOk="0">
                  <a:moveTo>
                    <a:pt x="4003" y="4237"/>
                  </a:moveTo>
                  <a:lnTo>
                    <a:pt x="2769" y="4604"/>
                  </a:lnTo>
                  <a:cubicBezTo>
                    <a:pt x="2068" y="4838"/>
                    <a:pt x="1368" y="4437"/>
                    <a:pt x="1134" y="3770"/>
                  </a:cubicBezTo>
                  <a:lnTo>
                    <a:pt x="0" y="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1960750" y="932775"/>
              <a:ext cx="73400" cy="74250"/>
            </a:xfrm>
            <a:custGeom>
              <a:avLst/>
              <a:gdLst/>
              <a:ahLst/>
              <a:cxnLst/>
              <a:rect l="l" t="t" r="r" b="b"/>
              <a:pathLst>
                <a:path w="2936" h="2970" fill="none" extrusionOk="0">
                  <a:moveTo>
                    <a:pt x="0" y="1"/>
                  </a:moveTo>
                  <a:lnTo>
                    <a:pt x="567" y="1902"/>
                  </a:lnTo>
                  <a:cubicBezTo>
                    <a:pt x="767" y="2569"/>
                    <a:pt x="1501" y="2969"/>
                    <a:pt x="2168" y="2769"/>
                  </a:cubicBezTo>
                  <a:lnTo>
                    <a:pt x="2935" y="2536"/>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1959075" y="479125"/>
              <a:ext cx="155125" cy="507875"/>
            </a:xfrm>
            <a:custGeom>
              <a:avLst/>
              <a:gdLst/>
              <a:ahLst/>
              <a:cxnLst/>
              <a:rect l="l" t="t" r="r" b="b"/>
              <a:pathLst>
                <a:path w="6205" h="20315" fill="none" extrusionOk="0">
                  <a:moveTo>
                    <a:pt x="6205" y="20315"/>
                  </a:moveTo>
                  <a:lnTo>
                    <a:pt x="0"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a:off x="1964075" y="1032850"/>
              <a:ext cx="98425" cy="65075"/>
            </a:xfrm>
            <a:custGeom>
              <a:avLst/>
              <a:gdLst/>
              <a:ahLst/>
              <a:cxnLst/>
              <a:rect l="l" t="t" r="r" b="b"/>
              <a:pathLst>
                <a:path w="3937" h="2603" fill="none" extrusionOk="0">
                  <a:moveTo>
                    <a:pt x="3937" y="2102"/>
                  </a:moveTo>
                  <a:cubicBezTo>
                    <a:pt x="2269" y="2602"/>
                    <a:pt x="534" y="1668"/>
                    <a:pt x="0" y="0"/>
                  </a:cubicBez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11"/>
          <p:cNvSpPr/>
          <p:nvPr/>
        </p:nvSpPr>
        <p:spPr>
          <a:xfrm>
            <a:off x="4680250" y="4044725"/>
            <a:ext cx="4721030" cy="1325726"/>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1"/>
          <p:cNvSpPr/>
          <p:nvPr/>
        </p:nvSpPr>
        <p:spPr>
          <a:xfrm flipH="1">
            <a:off x="8205176" y="3601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1"/>
          <p:cNvSpPr/>
          <p:nvPr/>
        </p:nvSpPr>
        <p:spPr>
          <a:xfrm flipH="1">
            <a:off x="4543159" y="46796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8579084" y="12857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509709" y="346571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976509" y="46796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1"/>
          <p:cNvSpPr/>
          <p:nvPr/>
        </p:nvSpPr>
        <p:spPr>
          <a:xfrm flipH="1">
            <a:off x="1992384" y="5115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1"/>
          <p:cNvSpPr/>
          <p:nvPr/>
        </p:nvSpPr>
        <p:spPr>
          <a:xfrm flipH="1">
            <a:off x="7303859" y="292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5108584" y="455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1093359" y="154146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1"/>
          <p:cNvSpPr txBox="1"/>
          <p:nvPr>
            <p:ph type="title" hasCustomPrompt="1"/>
          </p:nvPr>
        </p:nvSpPr>
        <p:spPr>
          <a:xfrm>
            <a:off x="1676525" y="1486475"/>
            <a:ext cx="57909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p:nvPr>
            <p:ph type="subTitle" idx="1"/>
          </p:nvPr>
        </p:nvSpPr>
        <p:spPr>
          <a:xfrm>
            <a:off x="2374500" y="3330175"/>
            <a:ext cx="4395000" cy="32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6"/>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200" name="Shape 2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201" name="Shape 201"/>
        <p:cNvGrpSpPr/>
        <p:nvPr/>
      </p:nvGrpSpPr>
      <p:grpSpPr>
        <a:xfrm>
          <a:off x="0" y="0"/>
          <a:ext cx="0" cy="0"/>
          <a:chOff x="0" y="0"/>
          <a:chExt cx="0" cy="0"/>
        </a:xfrm>
      </p:grpSpPr>
      <p:sp>
        <p:nvSpPr>
          <p:cNvPr id="202" name="Google Shape;202;p13"/>
          <p:cNvSpPr/>
          <p:nvPr/>
        </p:nvSpPr>
        <p:spPr>
          <a:xfrm rot="-6389871">
            <a:off x="-1007560" y="-1375689"/>
            <a:ext cx="2659843" cy="2311068"/>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 name="Google Shape;203;p13"/>
          <p:cNvGrpSpPr/>
          <p:nvPr/>
        </p:nvGrpSpPr>
        <p:grpSpPr>
          <a:xfrm rot="-2700000">
            <a:off x="8593951" y="844924"/>
            <a:ext cx="179265" cy="179605"/>
            <a:chOff x="8461560" y="740753"/>
            <a:chExt cx="179267" cy="179607"/>
          </a:xfrm>
        </p:grpSpPr>
        <p:sp>
          <p:nvSpPr>
            <p:cNvPr id="204" name="Google Shape;204;p13"/>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3"/>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3"/>
          <p:cNvGrpSpPr/>
          <p:nvPr/>
        </p:nvGrpSpPr>
        <p:grpSpPr>
          <a:xfrm rot="-2700000">
            <a:off x="8341131" y="1272405"/>
            <a:ext cx="179280" cy="179632"/>
            <a:chOff x="8655049" y="795341"/>
            <a:chExt cx="179282" cy="179634"/>
          </a:xfrm>
        </p:grpSpPr>
        <p:sp>
          <p:nvSpPr>
            <p:cNvPr id="207" name="Google Shape;207;p13"/>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3"/>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 name="Google Shape;209;p13"/>
          <p:cNvGrpSpPr/>
          <p:nvPr/>
        </p:nvGrpSpPr>
        <p:grpSpPr>
          <a:xfrm rot="-2700000">
            <a:off x="8004119" y="436953"/>
            <a:ext cx="415448" cy="262446"/>
            <a:chOff x="8234548" y="444932"/>
            <a:chExt cx="415452" cy="262448"/>
          </a:xfrm>
        </p:grpSpPr>
        <p:sp>
          <p:nvSpPr>
            <p:cNvPr id="210" name="Google Shape;210;p13"/>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3"/>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3"/>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3" name="Google Shape;213;p13"/>
          <p:cNvSpPr/>
          <p:nvPr/>
        </p:nvSpPr>
        <p:spPr>
          <a:xfrm>
            <a:off x="5434152" y="4708450"/>
            <a:ext cx="3876689" cy="859926"/>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3"/>
          <p:cNvSpPr/>
          <p:nvPr/>
        </p:nvSpPr>
        <p:spPr>
          <a:xfrm>
            <a:off x="342592" y="48223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3"/>
          <p:cNvSpPr/>
          <p:nvPr/>
        </p:nvSpPr>
        <p:spPr>
          <a:xfrm>
            <a:off x="2983234" y="4878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3"/>
          <p:cNvSpPr/>
          <p:nvPr/>
        </p:nvSpPr>
        <p:spPr>
          <a:xfrm>
            <a:off x="400284" y="166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3"/>
          <p:cNvSpPr/>
          <p:nvPr/>
        </p:nvSpPr>
        <p:spPr>
          <a:xfrm>
            <a:off x="8810484" y="1612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3"/>
          <p:cNvSpPr/>
          <p:nvPr/>
        </p:nvSpPr>
        <p:spPr>
          <a:xfrm>
            <a:off x="8810484" y="4239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3"/>
          <p:cNvSpPr/>
          <p:nvPr/>
        </p:nvSpPr>
        <p:spPr>
          <a:xfrm>
            <a:off x="7679584" y="934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3"/>
          <p:cNvSpPr/>
          <p:nvPr/>
        </p:nvSpPr>
        <p:spPr>
          <a:xfrm>
            <a:off x="1574609" y="7340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3"/>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222" name="Shape 222"/>
        <p:cNvGrpSpPr/>
        <p:nvPr/>
      </p:nvGrpSpPr>
      <p:grpSpPr>
        <a:xfrm>
          <a:off x="0" y="0"/>
          <a:ext cx="0" cy="0"/>
          <a:chOff x="0" y="0"/>
          <a:chExt cx="0" cy="0"/>
        </a:xfrm>
      </p:grpSpPr>
      <p:grpSp>
        <p:nvGrpSpPr>
          <p:cNvPr id="223" name="Google Shape;223;p14"/>
          <p:cNvGrpSpPr/>
          <p:nvPr/>
        </p:nvGrpSpPr>
        <p:grpSpPr>
          <a:xfrm rot="899960">
            <a:off x="8045611" y="903207"/>
            <a:ext cx="179261" cy="179601"/>
            <a:chOff x="8461560" y="740753"/>
            <a:chExt cx="179267" cy="179607"/>
          </a:xfrm>
        </p:grpSpPr>
        <p:sp>
          <p:nvSpPr>
            <p:cNvPr id="224" name="Google Shape;224;p14"/>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4"/>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14"/>
          <p:cNvGrpSpPr/>
          <p:nvPr/>
        </p:nvGrpSpPr>
        <p:grpSpPr>
          <a:xfrm rot="2700000">
            <a:off x="8350421" y="579836"/>
            <a:ext cx="415448" cy="262446"/>
            <a:chOff x="8234548" y="444932"/>
            <a:chExt cx="415452" cy="262448"/>
          </a:xfrm>
        </p:grpSpPr>
        <p:sp>
          <p:nvSpPr>
            <p:cNvPr id="227" name="Google Shape;227;p14"/>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4"/>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4"/>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14"/>
          <p:cNvGrpSpPr/>
          <p:nvPr/>
        </p:nvGrpSpPr>
        <p:grpSpPr>
          <a:xfrm rot="899960">
            <a:off x="7920057" y="186615"/>
            <a:ext cx="331186" cy="396382"/>
            <a:chOff x="7983860" y="227150"/>
            <a:chExt cx="331196" cy="396394"/>
          </a:xfrm>
        </p:grpSpPr>
        <p:sp>
          <p:nvSpPr>
            <p:cNvPr id="231" name="Google Shape;231;p14"/>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4"/>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4"/>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4" name="Google Shape;234;p14"/>
          <p:cNvSpPr/>
          <p:nvPr/>
        </p:nvSpPr>
        <p:spPr>
          <a:xfrm rot="-899974">
            <a:off x="-415549" y="-228142"/>
            <a:ext cx="1542319" cy="884689"/>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4"/>
          <p:cNvSpPr/>
          <p:nvPr/>
        </p:nvSpPr>
        <p:spPr>
          <a:xfrm flipH="1">
            <a:off x="-503738" y="4532800"/>
            <a:ext cx="3272288" cy="859926"/>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4"/>
          <p:cNvSpPr/>
          <p:nvPr/>
        </p:nvSpPr>
        <p:spPr>
          <a:xfrm flipH="1">
            <a:off x="8797826" y="49025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4"/>
          <p:cNvSpPr/>
          <p:nvPr/>
        </p:nvSpPr>
        <p:spPr>
          <a:xfrm flipH="1">
            <a:off x="8740134" y="144416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4"/>
          <p:cNvSpPr/>
          <p:nvPr/>
        </p:nvSpPr>
        <p:spPr>
          <a:xfrm flipH="1">
            <a:off x="8740134" y="3568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4"/>
          <p:cNvSpPr/>
          <p:nvPr/>
        </p:nvSpPr>
        <p:spPr>
          <a:xfrm flipH="1">
            <a:off x="537084" y="4357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4"/>
          <p:cNvSpPr/>
          <p:nvPr/>
        </p:nvSpPr>
        <p:spPr>
          <a:xfrm flipH="1">
            <a:off x="3256434" y="49025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4"/>
          <p:cNvSpPr/>
          <p:nvPr/>
        </p:nvSpPr>
        <p:spPr>
          <a:xfrm flipH="1">
            <a:off x="1412834" y="252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4"/>
          <p:cNvSpPr/>
          <p:nvPr/>
        </p:nvSpPr>
        <p:spPr>
          <a:xfrm flipH="1">
            <a:off x="326772" y="1102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4"/>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
    <p:spTree>
      <p:nvGrpSpPr>
        <p:cNvPr id="244" name="Shape 244"/>
        <p:cNvGrpSpPr/>
        <p:nvPr/>
      </p:nvGrpSpPr>
      <p:grpSpPr>
        <a:xfrm>
          <a:off x="0" y="0"/>
          <a:ext cx="0" cy="0"/>
          <a:chOff x="0" y="0"/>
          <a:chExt cx="0" cy="0"/>
        </a:xfrm>
      </p:grpSpPr>
      <p:sp>
        <p:nvSpPr>
          <p:cNvPr id="245" name="Google Shape;245;p15"/>
          <p:cNvSpPr/>
          <p:nvPr/>
        </p:nvSpPr>
        <p:spPr>
          <a:xfrm>
            <a:off x="7535997" y="-227796"/>
            <a:ext cx="1859137" cy="1066408"/>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5"/>
          <p:cNvSpPr/>
          <p:nvPr/>
        </p:nvSpPr>
        <p:spPr>
          <a:xfrm rot="-3600271">
            <a:off x="-423533" y="-486798"/>
            <a:ext cx="2011714" cy="1800317"/>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5"/>
          <p:cNvSpPr/>
          <p:nvPr/>
        </p:nvSpPr>
        <p:spPr>
          <a:xfrm flipH="1">
            <a:off x="8776226" y="4138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5"/>
          <p:cNvSpPr/>
          <p:nvPr/>
        </p:nvSpPr>
        <p:spPr>
          <a:xfrm flipH="1">
            <a:off x="457984" y="486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5"/>
          <p:cNvSpPr/>
          <p:nvPr/>
        </p:nvSpPr>
        <p:spPr>
          <a:xfrm flipH="1">
            <a:off x="8833934" y="11307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5"/>
          <p:cNvSpPr/>
          <p:nvPr/>
        </p:nvSpPr>
        <p:spPr>
          <a:xfrm flipH="1">
            <a:off x="8436722" y="486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5"/>
          <p:cNvSpPr/>
          <p:nvPr/>
        </p:nvSpPr>
        <p:spPr>
          <a:xfrm flipH="1">
            <a:off x="7148809" y="3333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5"/>
          <p:cNvSpPr/>
          <p:nvPr/>
        </p:nvSpPr>
        <p:spPr>
          <a:xfrm flipH="1">
            <a:off x="1727309" y="2774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5"/>
          <p:cNvSpPr/>
          <p:nvPr/>
        </p:nvSpPr>
        <p:spPr>
          <a:xfrm flipH="1">
            <a:off x="342584" y="16437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5"/>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5">
    <p:spTree>
      <p:nvGrpSpPr>
        <p:cNvPr id="255" name="Shape 255"/>
        <p:cNvGrpSpPr/>
        <p:nvPr/>
      </p:nvGrpSpPr>
      <p:grpSpPr>
        <a:xfrm>
          <a:off x="0" y="0"/>
          <a:ext cx="0" cy="0"/>
          <a:chOff x="0" y="0"/>
          <a:chExt cx="0" cy="0"/>
        </a:xfrm>
      </p:grpSpPr>
      <p:sp>
        <p:nvSpPr>
          <p:cNvPr id="256" name="Google Shape;256;p16"/>
          <p:cNvSpPr/>
          <p:nvPr/>
        </p:nvSpPr>
        <p:spPr>
          <a:xfrm>
            <a:off x="1184101" y="1429206"/>
            <a:ext cx="1667700" cy="512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rot="4917153">
            <a:off x="7971103" y="-1320155"/>
            <a:ext cx="2659778" cy="2311011"/>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6"/>
          <p:cNvSpPr/>
          <p:nvPr/>
        </p:nvSpPr>
        <p:spPr>
          <a:xfrm rot="5972407" flipH="1">
            <a:off x="-381588" y="-237830"/>
            <a:ext cx="1621299" cy="1508905"/>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6"/>
          <p:cNvSpPr/>
          <p:nvPr/>
        </p:nvSpPr>
        <p:spPr>
          <a:xfrm flipH="1">
            <a:off x="8806576" y="4343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6"/>
          <p:cNvSpPr/>
          <p:nvPr/>
        </p:nvSpPr>
        <p:spPr>
          <a:xfrm flipH="1">
            <a:off x="8138759" y="4978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6"/>
          <p:cNvSpPr/>
          <p:nvPr/>
        </p:nvSpPr>
        <p:spPr>
          <a:xfrm flipH="1">
            <a:off x="8806584" y="1441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flipH="1">
            <a:off x="342534" y="481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flipH="1">
            <a:off x="7839809" y="330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flipH="1">
            <a:off x="1611909" y="386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flipH="1">
            <a:off x="400222" y="890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6">
    <p:spTree>
      <p:nvGrpSpPr>
        <p:cNvPr id="267" name="Shape 267"/>
        <p:cNvGrpSpPr/>
        <p:nvPr/>
      </p:nvGrpSpPr>
      <p:grpSpPr>
        <a:xfrm>
          <a:off x="0" y="0"/>
          <a:ext cx="0" cy="0"/>
          <a:chOff x="0" y="0"/>
          <a:chExt cx="0" cy="0"/>
        </a:xfrm>
      </p:grpSpPr>
      <p:grpSp>
        <p:nvGrpSpPr>
          <p:cNvPr id="268" name="Google Shape;268;p17"/>
          <p:cNvGrpSpPr/>
          <p:nvPr/>
        </p:nvGrpSpPr>
        <p:grpSpPr>
          <a:xfrm rot="899960">
            <a:off x="8191536" y="957907"/>
            <a:ext cx="179261" cy="179601"/>
            <a:chOff x="8461560" y="740753"/>
            <a:chExt cx="179267" cy="179607"/>
          </a:xfrm>
        </p:grpSpPr>
        <p:sp>
          <p:nvSpPr>
            <p:cNvPr id="269" name="Google Shape;269;p17"/>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7"/>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17"/>
          <p:cNvGrpSpPr/>
          <p:nvPr/>
        </p:nvGrpSpPr>
        <p:grpSpPr>
          <a:xfrm rot="2700000">
            <a:off x="8496346" y="634536"/>
            <a:ext cx="415448" cy="262446"/>
            <a:chOff x="8234548" y="444932"/>
            <a:chExt cx="415452" cy="262448"/>
          </a:xfrm>
        </p:grpSpPr>
        <p:sp>
          <p:nvSpPr>
            <p:cNvPr id="272" name="Google Shape;272;p17"/>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7"/>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7"/>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5" name="Google Shape;275;p17"/>
          <p:cNvSpPr/>
          <p:nvPr/>
        </p:nvSpPr>
        <p:spPr>
          <a:xfrm rot="5954696" flipH="1">
            <a:off x="-1616734" y="957159"/>
            <a:ext cx="3683562" cy="1048821"/>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7"/>
          <p:cNvSpPr/>
          <p:nvPr/>
        </p:nvSpPr>
        <p:spPr>
          <a:xfrm rot="5399851">
            <a:off x="7365151" y="3644578"/>
            <a:ext cx="3626586" cy="157478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7"/>
          <p:cNvSpPr/>
          <p:nvPr/>
        </p:nvSpPr>
        <p:spPr>
          <a:xfrm flipH="1">
            <a:off x="8675226" y="24330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7"/>
          <p:cNvSpPr/>
          <p:nvPr/>
        </p:nvSpPr>
        <p:spPr>
          <a:xfrm flipH="1">
            <a:off x="8092259" y="486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7"/>
          <p:cNvSpPr/>
          <p:nvPr/>
        </p:nvSpPr>
        <p:spPr>
          <a:xfrm flipH="1">
            <a:off x="8149959" y="2734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7"/>
          <p:cNvSpPr/>
          <p:nvPr/>
        </p:nvSpPr>
        <p:spPr>
          <a:xfrm flipH="1">
            <a:off x="196197" y="3079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7"/>
          <p:cNvSpPr/>
          <p:nvPr/>
        </p:nvSpPr>
        <p:spPr>
          <a:xfrm flipH="1">
            <a:off x="310784" y="486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7"/>
          <p:cNvSpPr/>
          <p:nvPr/>
        </p:nvSpPr>
        <p:spPr>
          <a:xfrm flipH="1">
            <a:off x="1335759" y="217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7"/>
          <p:cNvSpPr/>
          <p:nvPr/>
        </p:nvSpPr>
        <p:spPr>
          <a:xfrm flipH="1">
            <a:off x="457984" y="1273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7"/>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7">
    <p:spTree>
      <p:nvGrpSpPr>
        <p:cNvPr id="285" name="Shape 285"/>
        <p:cNvGrpSpPr/>
        <p:nvPr/>
      </p:nvGrpSpPr>
      <p:grpSpPr>
        <a:xfrm>
          <a:off x="0" y="0"/>
          <a:ext cx="0" cy="0"/>
          <a:chOff x="0" y="0"/>
          <a:chExt cx="0" cy="0"/>
        </a:xfrm>
      </p:grpSpPr>
      <p:grpSp>
        <p:nvGrpSpPr>
          <p:cNvPr id="286" name="Google Shape;286;p18"/>
          <p:cNvGrpSpPr/>
          <p:nvPr/>
        </p:nvGrpSpPr>
        <p:grpSpPr>
          <a:xfrm rot="-336569" flipH="1">
            <a:off x="438652" y="401758"/>
            <a:ext cx="549138" cy="720491"/>
            <a:chOff x="6657675" y="3152300"/>
            <a:chExt cx="275125" cy="360975"/>
          </a:xfrm>
        </p:grpSpPr>
        <p:sp>
          <p:nvSpPr>
            <p:cNvPr id="287" name="Google Shape;287;p18"/>
            <p:cNvSpPr/>
            <p:nvPr/>
          </p:nvSpPr>
          <p:spPr>
            <a:xfrm>
              <a:off x="6657675" y="3194875"/>
              <a:ext cx="275125" cy="318400"/>
            </a:xfrm>
            <a:custGeom>
              <a:avLst/>
              <a:gdLst/>
              <a:ahLst/>
              <a:cxnLst/>
              <a:rect l="l" t="t" r="r" b="b"/>
              <a:pathLst>
                <a:path w="11005" h="12736" extrusionOk="0">
                  <a:moveTo>
                    <a:pt x="2402" y="0"/>
                  </a:moveTo>
                  <a:lnTo>
                    <a:pt x="2402" y="1034"/>
                  </a:lnTo>
                  <a:cubicBezTo>
                    <a:pt x="2402" y="1520"/>
                    <a:pt x="2098" y="1945"/>
                    <a:pt x="1612" y="2067"/>
                  </a:cubicBezTo>
                  <a:cubicBezTo>
                    <a:pt x="670" y="2341"/>
                    <a:pt x="1" y="3222"/>
                    <a:pt x="1" y="4195"/>
                  </a:cubicBezTo>
                  <a:lnTo>
                    <a:pt x="1" y="10639"/>
                  </a:lnTo>
                  <a:cubicBezTo>
                    <a:pt x="1" y="11794"/>
                    <a:pt x="943" y="12736"/>
                    <a:pt x="2098" y="12736"/>
                  </a:cubicBezTo>
                  <a:lnTo>
                    <a:pt x="8907" y="12736"/>
                  </a:lnTo>
                  <a:cubicBezTo>
                    <a:pt x="10092" y="12736"/>
                    <a:pt x="11004" y="11794"/>
                    <a:pt x="11004" y="10639"/>
                  </a:cubicBezTo>
                  <a:lnTo>
                    <a:pt x="11004" y="4195"/>
                  </a:lnTo>
                  <a:cubicBezTo>
                    <a:pt x="11004" y="3222"/>
                    <a:pt x="10366" y="2341"/>
                    <a:pt x="9393" y="2067"/>
                  </a:cubicBezTo>
                  <a:cubicBezTo>
                    <a:pt x="8937" y="1945"/>
                    <a:pt x="8603" y="1520"/>
                    <a:pt x="8603" y="1034"/>
                  </a:cubicBezTo>
                  <a:lnTo>
                    <a:pt x="8603" y="0"/>
                  </a:ln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8"/>
            <p:cNvSpPr/>
            <p:nvPr/>
          </p:nvSpPr>
          <p:spPr>
            <a:xfrm>
              <a:off x="6705550" y="3152300"/>
              <a:ext cx="179375" cy="73750"/>
            </a:xfrm>
            <a:custGeom>
              <a:avLst/>
              <a:gdLst/>
              <a:ahLst/>
              <a:cxnLst/>
              <a:rect l="l" t="t" r="r" b="b"/>
              <a:pathLst>
                <a:path w="7175" h="2950" extrusionOk="0">
                  <a:moveTo>
                    <a:pt x="1" y="1"/>
                  </a:moveTo>
                  <a:lnTo>
                    <a:pt x="1" y="2949"/>
                  </a:lnTo>
                  <a:lnTo>
                    <a:pt x="7174" y="2949"/>
                  </a:lnTo>
                  <a:lnTo>
                    <a:pt x="7174"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8"/>
            <p:cNvSpPr/>
            <p:nvPr/>
          </p:nvSpPr>
          <p:spPr>
            <a:xfrm>
              <a:off x="6731400" y="3162200"/>
              <a:ext cx="2300" cy="50175"/>
            </a:xfrm>
            <a:custGeom>
              <a:avLst/>
              <a:gdLst/>
              <a:ahLst/>
              <a:cxnLst/>
              <a:rect l="l" t="t" r="r" b="b"/>
              <a:pathLst>
                <a:path w="92" h="2007" fill="none" extrusionOk="0">
                  <a:moveTo>
                    <a:pt x="0" y="0"/>
                  </a:moveTo>
                  <a:cubicBezTo>
                    <a:pt x="31" y="669"/>
                    <a:pt x="61" y="1338"/>
                    <a:pt x="9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8"/>
            <p:cNvSpPr/>
            <p:nvPr/>
          </p:nvSpPr>
          <p:spPr>
            <a:xfrm>
              <a:off x="6764825" y="3160675"/>
              <a:ext cx="800" cy="53975"/>
            </a:xfrm>
            <a:custGeom>
              <a:avLst/>
              <a:gdLst/>
              <a:ahLst/>
              <a:cxnLst/>
              <a:rect l="l" t="t" r="r" b="b"/>
              <a:pathLst>
                <a:path w="32" h="2159" fill="none" extrusionOk="0">
                  <a:moveTo>
                    <a:pt x="1" y="0"/>
                  </a:moveTo>
                  <a:cubicBezTo>
                    <a:pt x="1" y="699"/>
                    <a:pt x="31" y="1429"/>
                    <a:pt x="31" y="2158"/>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8"/>
            <p:cNvSpPr/>
            <p:nvPr/>
          </p:nvSpPr>
          <p:spPr>
            <a:xfrm>
              <a:off x="6825625" y="3162200"/>
              <a:ext cx="1550" cy="50175"/>
            </a:xfrm>
            <a:custGeom>
              <a:avLst/>
              <a:gdLst/>
              <a:ahLst/>
              <a:cxnLst/>
              <a:rect l="l" t="t" r="r" b="b"/>
              <a:pathLst>
                <a:path w="62" h="2007" fill="none" extrusionOk="0">
                  <a:moveTo>
                    <a:pt x="0" y="0"/>
                  </a:moveTo>
                  <a:cubicBezTo>
                    <a:pt x="0" y="669"/>
                    <a:pt x="31" y="1338"/>
                    <a:pt x="6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8"/>
            <p:cNvSpPr/>
            <p:nvPr/>
          </p:nvSpPr>
          <p:spPr>
            <a:xfrm>
              <a:off x="6864375" y="3163700"/>
              <a:ext cx="775" cy="53225"/>
            </a:xfrm>
            <a:custGeom>
              <a:avLst/>
              <a:gdLst/>
              <a:ahLst/>
              <a:cxnLst/>
              <a:rect l="l" t="t" r="r" b="b"/>
              <a:pathLst>
                <a:path w="31" h="2129" fill="none" extrusionOk="0">
                  <a:moveTo>
                    <a:pt x="31" y="1"/>
                  </a:moveTo>
                  <a:lnTo>
                    <a:pt x="1" y="2129"/>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8"/>
            <p:cNvSpPr/>
            <p:nvPr/>
          </p:nvSpPr>
          <p:spPr>
            <a:xfrm>
              <a:off x="6675175" y="3259450"/>
              <a:ext cx="34200" cy="33475"/>
            </a:xfrm>
            <a:custGeom>
              <a:avLst/>
              <a:gdLst/>
              <a:ahLst/>
              <a:cxnLst/>
              <a:rect l="l" t="t" r="r" b="b"/>
              <a:pathLst>
                <a:path w="1368" h="1339" fill="none" extrusionOk="0">
                  <a:moveTo>
                    <a:pt x="0" y="1338"/>
                  </a:moveTo>
                  <a:cubicBezTo>
                    <a:pt x="61" y="639"/>
                    <a:pt x="669" y="31"/>
                    <a:pt x="1368" y="1"/>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8"/>
            <p:cNvSpPr/>
            <p:nvPr/>
          </p:nvSpPr>
          <p:spPr>
            <a:xfrm>
              <a:off x="6905400" y="3298200"/>
              <a:ext cx="800" cy="112500"/>
            </a:xfrm>
            <a:custGeom>
              <a:avLst/>
              <a:gdLst/>
              <a:ahLst/>
              <a:cxnLst/>
              <a:rect l="l" t="t" r="r" b="b"/>
              <a:pathLst>
                <a:path w="32" h="4500" fill="none" extrusionOk="0">
                  <a:moveTo>
                    <a:pt x="31" y="1"/>
                  </a:moveTo>
                  <a:cubicBezTo>
                    <a:pt x="31" y="1521"/>
                    <a:pt x="31" y="3010"/>
                    <a:pt x="1" y="449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8"/>
            <p:cNvSpPr/>
            <p:nvPr/>
          </p:nvSpPr>
          <p:spPr>
            <a:xfrm>
              <a:off x="6695675" y="3305800"/>
              <a:ext cx="148200" cy="140625"/>
            </a:xfrm>
            <a:custGeom>
              <a:avLst/>
              <a:gdLst/>
              <a:ahLst/>
              <a:cxnLst/>
              <a:rect l="l" t="t" r="r" b="b"/>
              <a:pathLst>
                <a:path w="5928" h="5625" extrusionOk="0">
                  <a:moveTo>
                    <a:pt x="1" y="1"/>
                  </a:moveTo>
                  <a:lnTo>
                    <a:pt x="1" y="5624"/>
                  </a:lnTo>
                  <a:lnTo>
                    <a:pt x="5928" y="5624"/>
                  </a:lnTo>
                  <a:lnTo>
                    <a:pt x="5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8"/>
            <p:cNvSpPr/>
            <p:nvPr/>
          </p:nvSpPr>
          <p:spPr>
            <a:xfrm>
              <a:off x="6717725" y="3336975"/>
              <a:ext cx="101075" cy="3825"/>
            </a:xfrm>
            <a:custGeom>
              <a:avLst/>
              <a:gdLst/>
              <a:ahLst/>
              <a:cxnLst/>
              <a:rect l="l" t="t" r="r" b="b"/>
              <a:pathLst>
                <a:path w="4043" h="153" fill="none" extrusionOk="0">
                  <a:moveTo>
                    <a:pt x="0" y="152"/>
                  </a:moveTo>
                  <a:cubicBezTo>
                    <a:pt x="1338" y="91"/>
                    <a:pt x="2675" y="61"/>
                    <a:pt x="4043"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8"/>
            <p:cNvSpPr/>
            <p:nvPr/>
          </p:nvSpPr>
          <p:spPr>
            <a:xfrm>
              <a:off x="6720750" y="3369650"/>
              <a:ext cx="97300" cy="1525"/>
            </a:xfrm>
            <a:custGeom>
              <a:avLst/>
              <a:gdLst/>
              <a:ahLst/>
              <a:cxnLst/>
              <a:rect l="l" t="t" r="r" b="b"/>
              <a:pathLst>
                <a:path w="3892" h="61" fill="none" extrusionOk="0">
                  <a:moveTo>
                    <a:pt x="1" y="61"/>
                  </a:moveTo>
                  <a:cubicBezTo>
                    <a:pt x="1277" y="31"/>
                    <a:pt x="2584" y="31"/>
                    <a:pt x="389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8"/>
            <p:cNvSpPr/>
            <p:nvPr/>
          </p:nvSpPr>
          <p:spPr>
            <a:xfrm>
              <a:off x="6717725" y="3405350"/>
              <a:ext cx="91200" cy="25"/>
            </a:xfrm>
            <a:custGeom>
              <a:avLst/>
              <a:gdLst/>
              <a:ahLst/>
              <a:cxnLst/>
              <a:rect l="l" t="t" r="r" b="b"/>
              <a:pathLst>
                <a:path w="3648" h="1" fill="none" extrusionOk="0">
                  <a:moveTo>
                    <a:pt x="0" y="1"/>
                  </a:moveTo>
                  <a:lnTo>
                    <a:pt x="3648"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18"/>
          <p:cNvSpPr/>
          <p:nvPr/>
        </p:nvSpPr>
        <p:spPr>
          <a:xfrm>
            <a:off x="7918783" y="-98201"/>
            <a:ext cx="1343700" cy="770736"/>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8"/>
          <p:cNvSpPr/>
          <p:nvPr/>
        </p:nvSpPr>
        <p:spPr>
          <a:xfrm rot="-7200096">
            <a:off x="-1025220" y="4049103"/>
            <a:ext cx="2011656" cy="1800265"/>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8"/>
          <p:cNvSpPr/>
          <p:nvPr/>
        </p:nvSpPr>
        <p:spPr>
          <a:xfrm flipH="1">
            <a:off x="8758001" y="48653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8"/>
          <p:cNvSpPr/>
          <p:nvPr/>
        </p:nvSpPr>
        <p:spPr>
          <a:xfrm flipH="1">
            <a:off x="4664184" y="48653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8"/>
          <p:cNvSpPr/>
          <p:nvPr/>
        </p:nvSpPr>
        <p:spPr>
          <a:xfrm flipH="1">
            <a:off x="8870409" y="1091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8"/>
          <p:cNvSpPr/>
          <p:nvPr/>
        </p:nvSpPr>
        <p:spPr>
          <a:xfrm flipH="1">
            <a:off x="347059" y="3572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8"/>
          <p:cNvSpPr/>
          <p:nvPr/>
        </p:nvSpPr>
        <p:spPr>
          <a:xfrm flipH="1">
            <a:off x="1263084" y="4921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8"/>
          <p:cNvSpPr/>
          <p:nvPr/>
        </p:nvSpPr>
        <p:spPr>
          <a:xfrm flipH="1">
            <a:off x="1436084" y="290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8"/>
          <p:cNvSpPr/>
          <p:nvPr/>
        </p:nvSpPr>
        <p:spPr>
          <a:xfrm flipH="1">
            <a:off x="347059" y="1601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8"/>
          <p:cNvSpPr/>
          <p:nvPr/>
        </p:nvSpPr>
        <p:spPr>
          <a:xfrm flipH="1">
            <a:off x="7672751" y="3882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8"/>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CUSTOM_8">
    <p:spTree>
      <p:nvGrpSpPr>
        <p:cNvPr id="310" name="Shape 310"/>
        <p:cNvGrpSpPr/>
        <p:nvPr/>
      </p:nvGrpSpPr>
      <p:grpSpPr>
        <a:xfrm>
          <a:off x="0" y="0"/>
          <a:ext cx="0" cy="0"/>
          <a:chOff x="0" y="0"/>
          <a:chExt cx="0" cy="0"/>
        </a:xfrm>
      </p:grpSpPr>
      <p:sp>
        <p:nvSpPr>
          <p:cNvPr id="311" name="Google Shape;311;p19"/>
          <p:cNvSpPr/>
          <p:nvPr/>
        </p:nvSpPr>
        <p:spPr>
          <a:xfrm>
            <a:off x="7118477" y="-601275"/>
            <a:ext cx="2411655"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2" name="Google Shape;312;p19"/>
          <p:cNvGrpSpPr/>
          <p:nvPr/>
        </p:nvGrpSpPr>
        <p:grpSpPr>
          <a:xfrm rot="-5400000">
            <a:off x="8282289" y="312319"/>
            <a:ext cx="179267" cy="179607"/>
            <a:chOff x="8461560" y="740753"/>
            <a:chExt cx="179267" cy="179607"/>
          </a:xfrm>
        </p:grpSpPr>
        <p:sp>
          <p:nvSpPr>
            <p:cNvPr id="313" name="Google Shape;313;p19"/>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9"/>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 name="Google Shape;315;p19"/>
          <p:cNvGrpSpPr/>
          <p:nvPr/>
        </p:nvGrpSpPr>
        <p:grpSpPr>
          <a:xfrm rot="-5400000">
            <a:off x="8327092" y="778186"/>
            <a:ext cx="179282" cy="179634"/>
            <a:chOff x="8655049" y="795341"/>
            <a:chExt cx="179282" cy="179634"/>
          </a:xfrm>
        </p:grpSpPr>
        <p:sp>
          <p:nvSpPr>
            <p:cNvPr id="316" name="Google Shape;316;p19"/>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9"/>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 name="Google Shape;318;p19"/>
          <p:cNvGrpSpPr/>
          <p:nvPr/>
        </p:nvGrpSpPr>
        <p:grpSpPr>
          <a:xfrm rot="-5400000">
            <a:off x="7809622" y="364230"/>
            <a:ext cx="415452" cy="262448"/>
            <a:chOff x="8234548" y="444932"/>
            <a:chExt cx="415452" cy="262448"/>
          </a:xfrm>
        </p:grpSpPr>
        <p:sp>
          <p:nvSpPr>
            <p:cNvPr id="319" name="Google Shape;319;p19"/>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9"/>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9"/>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 name="Google Shape;322;p19"/>
          <p:cNvSpPr/>
          <p:nvPr/>
        </p:nvSpPr>
        <p:spPr>
          <a:xfrm rot="5972647" flipH="1">
            <a:off x="-375332" y="-453421"/>
            <a:ext cx="1410109" cy="1312523"/>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9"/>
          <p:cNvSpPr/>
          <p:nvPr/>
        </p:nvSpPr>
        <p:spPr>
          <a:xfrm flipH="1">
            <a:off x="8724976" y="48315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9"/>
          <p:cNvSpPr/>
          <p:nvPr/>
        </p:nvSpPr>
        <p:spPr>
          <a:xfrm flipH="1">
            <a:off x="6806084" y="391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9"/>
          <p:cNvSpPr/>
          <p:nvPr/>
        </p:nvSpPr>
        <p:spPr>
          <a:xfrm flipH="1">
            <a:off x="8824834" y="1304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9"/>
          <p:cNvSpPr/>
          <p:nvPr/>
        </p:nvSpPr>
        <p:spPr>
          <a:xfrm flipH="1">
            <a:off x="300884" y="408668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9"/>
          <p:cNvSpPr/>
          <p:nvPr/>
        </p:nvSpPr>
        <p:spPr>
          <a:xfrm flipH="1">
            <a:off x="819809" y="48315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9"/>
          <p:cNvSpPr/>
          <p:nvPr/>
        </p:nvSpPr>
        <p:spPr>
          <a:xfrm flipH="1">
            <a:off x="1363134" y="391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9"/>
          <p:cNvSpPr/>
          <p:nvPr/>
        </p:nvSpPr>
        <p:spPr>
          <a:xfrm flipH="1">
            <a:off x="300884" y="1143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9"/>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8">
  <p:cSld name="CUSTOM_9">
    <p:spTree>
      <p:nvGrpSpPr>
        <p:cNvPr id="331" name="Shape 331"/>
        <p:cNvGrpSpPr/>
        <p:nvPr/>
      </p:nvGrpSpPr>
      <p:grpSpPr>
        <a:xfrm>
          <a:off x="0" y="0"/>
          <a:ext cx="0" cy="0"/>
          <a:chOff x="0" y="0"/>
          <a:chExt cx="0" cy="0"/>
        </a:xfrm>
      </p:grpSpPr>
      <p:sp>
        <p:nvSpPr>
          <p:cNvPr id="332" name="Google Shape;332;p20"/>
          <p:cNvSpPr/>
          <p:nvPr/>
        </p:nvSpPr>
        <p:spPr>
          <a:xfrm rot="-1787251">
            <a:off x="7489895" y="-1222526"/>
            <a:ext cx="2659731" cy="2310970"/>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3" name="Google Shape;333;p20"/>
          <p:cNvGrpSpPr/>
          <p:nvPr/>
        </p:nvGrpSpPr>
        <p:grpSpPr>
          <a:xfrm rot="899960" flipH="1">
            <a:off x="648322" y="810597"/>
            <a:ext cx="179261" cy="179601"/>
            <a:chOff x="8461560" y="740753"/>
            <a:chExt cx="179267" cy="179607"/>
          </a:xfrm>
        </p:grpSpPr>
        <p:sp>
          <p:nvSpPr>
            <p:cNvPr id="334" name="Google Shape;334;p20"/>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0"/>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 name="Google Shape;336;p20"/>
          <p:cNvGrpSpPr/>
          <p:nvPr/>
        </p:nvGrpSpPr>
        <p:grpSpPr>
          <a:xfrm rot="899960" flipH="1">
            <a:off x="405769" y="1023102"/>
            <a:ext cx="179277" cy="179628"/>
            <a:chOff x="8655049" y="795341"/>
            <a:chExt cx="179282" cy="179634"/>
          </a:xfrm>
        </p:grpSpPr>
        <p:sp>
          <p:nvSpPr>
            <p:cNvPr id="337" name="Google Shape;337;p20"/>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0"/>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 name="Google Shape;339;p20"/>
          <p:cNvGrpSpPr/>
          <p:nvPr/>
        </p:nvGrpSpPr>
        <p:grpSpPr>
          <a:xfrm rot="899960" flipH="1">
            <a:off x="712148" y="450845"/>
            <a:ext cx="415440" cy="262440"/>
            <a:chOff x="8234548" y="444932"/>
            <a:chExt cx="415452" cy="262448"/>
          </a:xfrm>
        </p:grpSpPr>
        <p:sp>
          <p:nvSpPr>
            <p:cNvPr id="340" name="Google Shape;340;p20"/>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0"/>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0"/>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 name="Google Shape;343;p20"/>
          <p:cNvGrpSpPr/>
          <p:nvPr/>
        </p:nvGrpSpPr>
        <p:grpSpPr>
          <a:xfrm rot="899960" flipH="1">
            <a:off x="1179232" y="298209"/>
            <a:ext cx="331186" cy="396382"/>
            <a:chOff x="7983860" y="227150"/>
            <a:chExt cx="331196" cy="396394"/>
          </a:xfrm>
        </p:grpSpPr>
        <p:sp>
          <p:nvSpPr>
            <p:cNvPr id="344" name="Google Shape;344;p20"/>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0"/>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0"/>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 name="Google Shape;347;p20"/>
          <p:cNvSpPr/>
          <p:nvPr/>
        </p:nvSpPr>
        <p:spPr>
          <a:xfrm rot="8999961">
            <a:off x="4979766" y="4675607"/>
            <a:ext cx="2411608" cy="1800317"/>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0"/>
          <p:cNvSpPr/>
          <p:nvPr/>
        </p:nvSpPr>
        <p:spPr>
          <a:xfrm flipH="1">
            <a:off x="7922451" y="4868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0"/>
          <p:cNvSpPr/>
          <p:nvPr/>
        </p:nvSpPr>
        <p:spPr>
          <a:xfrm flipH="1">
            <a:off x="5156634" y="4868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0"/>
          <p:cNvSpPr/>
          <p:nvPr/>
        </p:nvSpPr>
        <p:spPr>
          <a:xfrm flipH="1">
            <a:off x="8833959" y="1449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0"/>
          <p:cNvSpPr/>
          <p:nvPr/>
        </p:nvSpPr>
        <p:spPr>
          <a:xfrm flipH="1">
            <a:off x="466559" y="4868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0"/>
          <p:cNvSpPr/>
          <p:nvPr/>
        </p:nvSpPr>
        <p:spPr>
          <a:xfrm flipH="1">
            <a:off x="7091584" y="3456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0"/>
          <p:cNvSpPr/>
          <p:nvPr/>
        </p:nvSpPr>
        <p:spPr>
          <a:xfrm flipH="1">
            <a:off x="2028884" y="206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0"/>
          <p:cNvSpPr/>
          <p:nvPr/>
        </p:nvSpPr>
        <p:spPr>
          <a:xfrm flipH="1">
            <a:off x="400284" y="206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0"/>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34" name="Shape 34"/>
        <p:cNvGrpSpPr/>
        <p:nvPr/>
      </p:nvGrpSpPr>
      <p:grpSpPr>
        <a:xfrm>
          <a:off x="0" y="0"/>
          <a:ext cx="0" cy="0"/>
          <a:chOff x="0" y="0"/>
          <a:chExt cx="0" cy="0"/>
        </a:xfrm>
      </p:grpSpPr>
      <p:sp>
        <p:nvSpPr>
          <p:cNvPr id="35" name="Google Shape;35;p3"/>
          <p:cNvSpPr/>
          <p:nvPr/>
        </p:nvSpPr>
        <p:spPr>
          <a:xfrm>
            <a:off x="6236517" y="-651525"/>
            <a:ext cx="5683825" cy="2134659"/>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flipH="1">
            <a:off x="8801884" y="36304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6328429" y="464316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flipH="1">
            <a:off x="2585967" y="5115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flipH="1">
            <a:off x="397979" y="3775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flipH="1">
            <a:off x="2904204" y="48246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flipH="1">
            <a:off x="8606034" y="133128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3"/>
          <p:cNvGrpSpPr/>
          <p:nvPr/>
        </p:nvGrpSpPr>
        <p:grpSpPr>
          <a:xfrm rot="2700000">
            <a:off x="677766" y="496057"/>
            <a:ext cx="731350" cy="1094290"/>
            <a:chOff x="5454925" y="1891800"/>
            <a:chExt cx="497875" cy="744950"/>
          </a:xfrm>
        </p:grpSpPr>
        <p:sp>
          <p:nvSpPr>
            <p:cNvPr id="43" name="Google Shape;43;p3"/>
            <p:cNvSpPr/>
            <p:nvPr/>
          </p:nvSpPr>
          <p:spPr>
            <a:xfrm>
              <a:off x="5493300" y="1992700"/>
              <a:ext cx="301900" cy="614125"/>
            </a:xfrm>
            <a:custGeom>
              <a:avLst/>
              <a:gdLst/>
              <a:ahLst/>
              <a:cxnLst/>
              <a:rect l="l" t="t" r="r" b="b"/>
              <a:pathLst>
                <a:path w="12076" h="24565" extrusionOk="0">
                  <a:moveTo>
                    <a:pt x="4670" y="1"/>
                  </a:moveTo>
                  <a:lnTo>
                    <a:pt x="0" y="1535"/>
                  </a:lnTo>
                  <a:lnTo>
                    <a:pt x="6972" y="22884"/>
                  </a:lnTo>
                  <a:cubicBezTo>
                    <a:pt x="7323" y="23910"/>
                    <a:pt x="8286" y="24564"/>
                    <a:pt x="9330" y="24564"/>
                  </a:cubicBezTo>
                  <a:cubicBezTo>
                    <a:pt x="9576" y="24564"/>
                    <a:pt x="9826" y="24528"/>
                    <a:pt x="10074" y="24451"/>
                  </a:cubicBezTo>
                  <a:cubicBezTo>
                    <a:pt x="11375" y="24018"/>
                    <a:pt x="12075" y="22650"/>
                    <a:pt x="11642" y="21349"/>
                  </a:cubicBezTo>
                  <a:lnTo>
                    <a:pt x="46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5549175" y="2114450"/>
              <a:ext cx="221850" cy="463375"/>
            </a:xfrm>
            <a:custGeom>
              <a:avLst/>
              <a:gdLst/>
              <a:ahLst/>
              <a:cxnLst/>
              <a:rect l="l" t="t" r="r" b="b"/>
              <a:pathLst>
                <a:path w="8874" h="18535" extrusionOk="0">
                  <a:moveTo>
                    <a:pt x="3269" y="1"/>
                  </a:moveTo>
                  <a:lnTo>
                    <a:pt x="0" y="1068"/>
                  </a:lnTo>
                  <a:lnTo>
                    <a:pt x="5304" y="17346"/>
                  </a:lnTo>
                  <a:cubicBezTo>
                    <a:pt x="5545" y="18069"/>
                    <a:pt x="6216" y="18535"/>
                    <a:pt x="6937" y="18535"/>
                  </a:cubicBezTo>
                  <a:cubicBezTo>
                    <a:pt x="7114" y="18535"/>
                    <a:pt x="7294" y="18506"/>
                    <a:pt x="7472" y="18447"/>
                  </a:cubicBezTo>
                  <a:cubicBezTo>
                    <a:pt x="8373" y="18180"/>
                    <a:pt x="8873" y="17180"/>
                    <a:pt x="8573" y="16279"/>
                  </a:cubicBezTo>
                  <a:lnTo>
                    <a:pt x="326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5454925" y="1891800"/>
              <a:ext cx="177650" cy="189325"/>
            </a:xfrm>
            <a:custGeom>
              <a:avLst/>
              <a:gdLst/>
              <a:ahLst/>
              <a:cxnLst/>
              <a:rect l="l" t="t" r="r" b="b"/>
              <a:pathLst>
                <a:path w="7106" h="7573" extrusionOk="0">
                  <a:moveTo>
                    <a:pt x="5171" y="0"/>
                  </a:moveTo>
                  <a:lnTo>
                    <a:pt x="1" y="1702"/>
                  </a:lnTo>
                  <a:lnTo>
                    <a:pt x="1935" y="7572"/>
                  </a:lnTo>
                  <a:lnTo>
                    <a:pt x="7106" y="5871"/>
                  </a:lnTo>
                  <a:lnTo>
                    <a:pt x="5171"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5600875" y="2196175"/>
              <a:ext cx="160125" cy="284400"/>
            </a:xfrm>
            <a:custGeom>
              <a:avLst/>
              <a:gdLst/>
              <a:ahLst/>
              <a:cxnLst/>
              <a:rect l="l" t="t" r="r" b="b"/>
              <a:pathLst>
                <a:path w="6405" h="11376" extrusionOk="0">
                  <a:moveTo>
                    <a:pt x="3036" y="1"/>
                  </a:moveTo>
                  <a:lnTo>
                    <a:pt x="0" y="1001"/>
                  </a:lnTo>
                  <a:lnTo>
                    <a:pt x="3369" y="11376"/>
                  </a:lnTo>
                  <a:lnTo>
                    <a:pt x="6405" y="10375"/>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5479950" y="1944325"/>
              <a:ext cx="36725" cy="111775"/>
            </a:xfrm>
            <a:custGeom>
              <a:avLst/>
              <a:gdLst/>
              <a:ahLst/>
              <a:cxnLst/>
              <a:rect l="l" t="t" r="r" b="b"/>
              <a:pathLst>
                <a:path w="1469" h="4471" fill="none" extrusionOk="0">
                  <a:moveTo>
                    <a:pt x="0"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5524975" y="1930150"/>
              <a:ext cx="36725" cy="111775"/>
            </a:xfrm>
            <a:custGeom>
              <a:avLst/>
              <a:gdLst/>
              <a:ahLst/>
              <a:cxnLst/>
              <a:rect l="l" t="t" r="r" b="b"/>
              <a:pathLst>
                <a:path w="1469" h="4471" fill="none" extrusionOk="0">
                  <a:moveTo>
                    <a:pt x="1"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5554175" y="1920150"/>
              <a:ext cx="36700" cy="111775"/>
            </a:xfrm>
            <a:custGeom>
              <a:avLst/>
              <a:gdLst/>
              <a:ahLst/>
              <a:cxnLst/>
              <a:rect l="l" t="t" r="r" b="b"/>
              <a:pathLst>
                <a:path w="1468" h="4471" fill="none" extrusionOk="0">
                  <a:moveTo>
                    <a:pt x="0" y="0"/>
                  </a:moveTo>
                  <a:lnTo>
                    <a:pt x="1468" y="44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5575850" y="1913475"/>
              <a:ext cx="36725" cy="111775"/>
            </a:xfrm>
            <a:custGeom>
              <a:avLst/>
              <a:gdLst/>
              <a:ahLst/>
              <a:cxnLst/>
              <a:rect l="l" t="t" r="r" b="b"/>
              <a:pathLst>
                <a:path w="1469" h="4471" fill="none" extrusionOk="0">
                  <a:moveTo>
                    <a:pt x="0"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5687600" y="2016050"/>
              <a:ext cx="265200" cy="620700"/>
            </a:xfrm>
            <a:custGeom>
              <a:avLst/>
              <a:gdLst/>
              <a:ahLst/>
              <a:cxnLst/>
              <a:rect l="l" t="t" r="r" b="b"/>
              <a:pathLst>
                <a:path w="10608" h="24828" extrusionOk="0">
                  <a:moveTo>
                    <a:pt x="4737" y="1"/>
                  </a:moveTo>
                  <a:lnTo>
                    <a:pt x="0" y="1201"/>
                  </a:lnTo>
                  <a:lnTo>
                    <a:pt x="5504" y="22984"/>
                  </a:lnTo>
                  <a:cubicBezTo>
                    <a:pt x="5787" y="24085"/>
                    <a:pt x="6786" y="24827"/>
                    <a:pt x="7895" y="24827"/>
                  </a:cubicBezTo>
                  <a:cubicBezTo>
                    <a:pt x="8096" y="24827"/>
                    <a:pt x="8301" y="24803"/>
                    <a:pt x="8506" y="24752"/>
                  </a:cubicBezTo>
                  <a:cubicBezTo>
                    <a:pt x="9807" y="24418"/>
                    <a:pt x="10608" y="23084"/>
                    <a:pt x="10274" y="21749"/>
                  </a:cubicBezTo>
                  <a:lnTo>
                    <a:pt x="47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5735125" y="2138650"/>
              <a:ext cx="194325" cy="469150"/>
            </a:xfrm>
            <a:custGeom>
              <a:avLst/>
              <a:gdLst/>
              <a:ahLst/>
              <a:cxnLst/>
              <a:rect l="l" t="t" r="r" b="b"/>
              <a:pathLst>
                <a:path w="7773" h="18766" extrusionOk="0">
                  <a:moveTo>
                    <a:pt x="3336" y="0"/>
                  </a:moveTo>
                  <a:lnTo>
                    <a:pt x="1" y="834"/>
                  </a:lnTo>
                  <a:lnTo>
                    <a:pt x="4204" y="17446"/>
                  </a:lnTo>
                  <a:cubicBezTo>
                    <a:pt x="4402" y="18238"/>
                    <a:pt x="5103" y="18766"/>
                    <a:pt x="5881" y="18766"/>
                  </a:cubicBezTo>
                  <a:cubicBezTo>
                    <a:pt x="6021" y="18766"/>
                    <a:pt x="6163" y="18749"/>
                    <a:pt x="6305" y="18713"/>
                  </a:cubicBezTo>
                  <a:cubicBezTo>
                    <a:pt x="7206" y="18480"/>
                    <a:pt x="7773" y="17546"/>
                    <a:pt x="7539" y="16612"/>
                  </a:cubicBezTo>
                  <a:lnTo>
                    <a:pt x="3336"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5655900" y="1913475"/>
              <a:ext cx="169325" cy="183500"/>
            </a:xfrm>
            <a:custGeom>
              <a:avLst/>
              <a:gdLst/>
              <a:ahLst/>
              <a:cxnLst/>
              <a:rect l="l" t="t" r="r" b="b"/>
              <a:pathLst>
                <a:path w="6773" h="7340" extrusionOk="0">
                  <a:moveTo>
                    <a:pt x="5271" y="1"/>
                  </a:moveTo>
                  <a:lnTo>
                    <a:pt x="1" y="1335"/>
                  </a:lnTo>
                  <a:lnTo>
                    <a:pt x="1502" y="7339"/>
                  </a:lnTo>
                  <a:lnTo>
                    <a:pt x="6772" y="6005"/>
                  </a:lnTo>
                  <a:lnTo>
                    <a:pt x="5271"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5781825" y="2222875"/>
              <a:ext cx="144300" cy="284375"/>
            </a:xfrm>
            <a:custGeom>
              <a:avLst/>
              <a:gdLst/>
              <a:ahLst/>
              <a:cxnLst/>
              <a:rect l="l" t="t" r="r" b="b"/>
              <a:pathLst>
                <a:path w="5772" h="11375" extrusionOk="0">
                  <a:moveTo>
                    <a:pt x="3070" y="0"/>
                  </a:moveTo>
                  <a:lnTo>
                    <a:pt x="1" y="801"/>
                  </a:lnTo>
                  <a:lnTo>
                    <a:pt x="2669" y="11375"/>
                  </a:lnTo>
                  <a:lnTo>
                    <a:pt x="5771" y="10608"/>
                  </a:lnTo>
                  <a:lnTo>
                    <a:pt x="3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5680100" y="1959350"/>
              <a:ext cx="28375" cy="114275"/>
            </a:xfrm>
            <a:custGeom>
              <a:avLst/>
              <a:gdLst/>
              <a:ahLst/>
              <a:cxnLst/>
              <a:rect l="l" t="t" r="r" b="b"/>
              <a:pathLst>
                <a:path w="1135" h="4571" fill="none" extrusionOk="0">
                  <a:moveTo>
                    <a:pt x="0" y="0"/>
                  </a:moveTo>
                  <a:lnTo>
                    <a:pt x="1134"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5725950" y="1947675"/>
              <a:ext cx="28375" cy="114275"/>
            </a:xfrm>
            <a:custGeom>
              <a:avLst/>
              <a:gdLst/>
              <a:ahLst/>
              <a:cxnLst/>
              <a:rect l="l" t="t" r="r" b="b"/>
              <a:pathLst>
                <a:path w="1135" h="4571" fill="none" extrusionOk="0">
                  <a:moveTo>
                    <a:pt x="1" y="0"/>
                  </a:moveTo>
                  <a:lnTo>
                    <a:pt x="1135"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5755150" y="1940175"/>
              <a:ext cx="29200" cy="114275"/>
            </a:xfrm>
            <a:custGeom>
              <a:avLst/>
              <a:gdLst/>
              <a:ahLst/>
              <a:cxnLst/>
              <a:rect l="l" t="t" r="r" b="b"/>
              <a:pathLst>
                <a:path w="1168" h="4571" fill="none" extrusionOk="0">
                  <a:moveTo>
                    <a:pt x="0" y="0"/>
                  </a:moveTo>
                  <a:lnTo>
                    <a:pt x="1168"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5777650" y="1934325"/>
              <a:ext cx="28400" cy="114275"/>
            </a:xfrm>
            <a:custGeom>
              <a:avLst/>
              <a:gdLst/>
              <a:ahLst/>
              <a:cxnLst/>
              <a:rect l="l" t="t" r="r" b="b"/>
              <a:pathLst>
                <a:path w="1136" h="4571" fill="none" extrusionOk="0">
                  <a:moveTo>
                    <a:pt x="1" y="1"/>
                  </a:moveTo>
                  <a:lnTo>
                    <a:pt x="1135" y="45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3"/>
          <p:cNvSpPr/>
          <p:nvPr/>
        </p:nvSpPr>
        <p:spPr>
          <a:xfrm flipH="1">
            <a:off x="1609617" y="153198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397969" y="4290992"/>
            <a:ext cx="1703355" cy="977057"/>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txBox="1"/>
          <p:nvPr>
            <p:ph type="title"/>
          </p:nvPr>
        </p:nvSpPr>
        <p:spPr>
          <a:xfrm>
            <a:off x="1609625" y="2786300"/>
            <a:ext cx="5858100" cy="61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p3"/>
          <p:cNvSpPr txBox="1"/>
          <p:nvPr>
            <p:ph type="title" idx="2" hasCustomPrompt="1"/>
          </p:nvPr>
        </p:nvSpPr>
        <p:spPr>
          <a:xfrm>
            <a:off x="3540725" y="895581"/>
            <a:ext cx="2062500" cy="16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p:nvPr>
            <p:ph type="subTitle" idx="1"/>
          </p:nvPr>
        </p:nvSpPr>
        <p:spPr>
          <a:xfrm>
            <a:off x="2286000" y="3785869"/>
            <a:ext cx="4572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9">
  <p:cSld name="CUSTOM_13">
    <p:spTree>
      <p:nvGrpSpPr>
        <p:cNvPr id="356" name="Shape 356"/>
        <p:cNvGrpSpPr/>
        <p:nvPr/>
      </p:nvGrpSpPr>
      <p:grpSpPr>
        <a:xfrm>
          <a:off x="0" y="0"/>
          <a:ext cx="0" cy="0"/>
          <a:chOff x="0" y="0"/>
          <a:chExt cx="0" cy="0"/>
        </a:xfrm>
      </p:grpSpPr>
      <p:sp>
        <p:nvSpPr>
          <p:cNvPr id="357" name="Google Shape;357;p21"/>
          <p:cNvSpPr/>
          <p:nvPr/>
        </p:nvSpPr>
        <p:spPr>
          <a:xfrm rot="-5723261">
            <a:off x="6617977" y="1326403"/>
            <a:ext cx="4247296" cy="1209333"/>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1"/>
          <p:cNvSpPr/>
          <p:nvPr/>
        </p:nvSpPr>
        <p:spPr>
          <a:xfrm rot="-5399796">
            <a:off x="-609995" y="-304392"/>
            <a:ext cx="2646449" cy="228155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1"/>
          <p:cNvSpPr/>
          <p:nvPr/>
        </p:nvSpPr>
        <p:spPr>
          <a:xfrm flipH="1">
            <a:off x="8797951" y="4140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1"/>
          <p:cNvSpPr/>
          <p:nvPr/>
        </p:nvSpPr>
        <p:spPr>
          <a:xfrm flipH="1">
            <a:off x="7940234" y="4832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1"/>
          <p:cNvSpPr/>
          <p:nvPr/>
        </p:nvSpPr>
        <p:spPr>
          <a:xfrm flipH="1">
            <a:off x="7395309" y="250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1"/>
          <p:cNvSpPr/>
          <p:nvPr/>
        </p:nvSpPr>
        <p:spPr>
          <a:xfrm flipH="1">
            <a:off x="363809" y="34903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1"/>
          <p:cNvSpPr/>
          <p:nvPr/>
        </p:nvSpPr>
        <p:spPr>
          <a:xfrm flipH="1">
            <a:off x="1562284" y="4832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1"/>
          <p:cNvSpPr/>
          <p:nvPr/>
        </p:nvSpPr>
        <p:spPr>
          <a:xfrm flipH="1">
            <a:off x="2056209" y="250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1"/>
          <p:cNvSpPr/>
          <p:nvPr/>
        </p:nvSpPr>
        <p:spPr>
          <a:xfrm flipH="1">
            <a:off x="537084" y="166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1"/>
          <p:cNvSpPr/>
          <p:nvPr/>
        </p:nvSpPr>
        <p:spPr>
          <a:xfrm flipH="1">
            <a:off x="8177826" y="13569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1"/>
          <p:cNvSpPr/>
          <p:nvPr/>
        </p:nvSpPr>
        <p:spPr>
          <a:xfrm rot="3599961">
            <a:off x="-1026026" y="3960475"/>
            <a:ext cx="2411608" cy="1800317"/>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1"/>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369" name="Shape 369"/>
        <p:cNvGrpSpPr/>
        <p:nvPr/>
      </p:nvGrpSpPr>
      <p:grpSpPr>
        <a:xfrm>
          <a:off x="0" y="0"/>
          <a:ext cx="0" cy="0"/>
          <a:chOff x="0" y="0"/>
          <a:chExt cx="0" cy="0"/>
        </a:xfrm>
      </p:grpSpPr>
      <p:sp>
        <p:nvSpPr>
          <p:cNvPr id="370" name="Google Shape;370;p22"/>
          <p:cNvSpPr txBox="1"/>
          <p:nvPr>
            <p:ph type="subTitle" idx="1"/>
          </p:nvPr>
        </p:nvSpPr>
        <p:spPr>
          <a:xfrm>
            <a:off x="2225756" y="1640950"/>
            <a:ext cx="30609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panose="020B0606020202050201"/>
              <a:buNone/>
              <a:defRPr sz="1800">
                <a:solidFill>
                  <a:schemeClr val="accent6"/>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371" name="Google Shape;371;p22"/>
          <p:cNvSpPr txBox="1"/>
          <p:nvPr>
            <p:ph type="subTitle" idx="2"/>
          </p:nvPr>
        </p:nvSpPr>
        <p:spPr>
          <a:xfrm>
            <a:off x="3856132" y="3251675"/>
            <a:ext cx="30609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panose="020B0606020202050201"/>
              <a:buNone/>
              <a:defRPr sz="1800">
                <a:solidFill>
                  <a:schemeClr val="accent6"/>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372" name="Google Shape;372;p22"/>
          <p:cNvSpPr txBox="1"/>
          <p:nvPr>
            <p:ph type="subTitle" idx="3"/>
          </p:nvPr>
        </p:nvSpPr>
        <p:spPr>
          <a:xfrm>
            <a:off x="2023129" y="2174350"/>
            <a:ext cx="3466200" cy="73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3" name="Google Shape;373;p22"/>
          <p:cNvSpPr txBox="1"/>
          <p:nvPr>
            <p:ph type="subTitle" idx="4"/>
          </p:nvPr>
        </p:nvSpPr>
        <p:spPr>
          <a:xfrm>
            <a:off x="3653525" y="3785075"/>
            <a:ext cx="3466200" cy="73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4" name="Google Shape;374;p22"/>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5" name="Google Shape;375;p22"/>
          <p:cNvSpPr/>
          <p:nvPr/>
        </p:nvSpPr>
        <p:spPr>
          <a:xfrm rot="-10227476" flipH="1">
            <a:off x="7463684" y="-315411"/>
            <a:ext cx="2000670" cy="1862213"/>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2"/>
          <p:cNvSpPr/>
          <p:nvPr/>
        </p:nvSpPr>
        <p:spPr>
          <a:xfrm rot="-8961453">
            <a:off x="-1479877" y="3349560"/>
            <a:ext cx="2659759" cy="2310995"/>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7" name="Google Shape;377;p22"/>
          <p:cNvGrpSpPr/>
          <p:nvPr/>
        </p:nvGrpSpPr>
        <p:grpSpPr>
          <a:xfrm rot="499352" flipH="1">
            <a:off x="8182629" y="359217"/>
            <a:ext cx="549127" cy="720477"/>
            <a:chOff x="6657675" y="3152300"/>
            <a:chExt cx="275125" cy="360975"/>
          </a:xfrm>
        </p:grpSpPr>
        <p:sp>
          <p:nvSpPr>
            <p:cNvPr id="378" name="Google Shape;378;p22"/>
            <p:cNvSpPr/>
            <p:nvPr/>
          </p:nvSpPr>
          <p:spPr>
            <a:xfrm>
              <a:off x="6657675" y="3194875"/>
              <a:ext cx="275125" cy="318400"/>
            </a:xfrm>
            <a:custGeom>
              <a:avLst/>
              <a:gdLst/>
              <a:ahLst/>
              <a:cxnLst/>
              <a:rect l="l" t="t" r="r" b="b"/>
              <a:pathLst>
                <a:path w="11005" h="12736" extrusionOk="0">
                  <a:moveTo>
                    <a:pt x="2402" y="0"/>
                  </a:moveTo>
                  <a:lnTo>
                    <a:pt x="2402" y="1034"/>
                  </a:lnTo>
                  <a:cubicBezTo>
                    <a:pt x="2402" y="1520"/>
                    <a:pt x="2098" y="1945"/>
                    <a:pt x="1612" y="2067"/>
                  </a:cubicBezTo>
                  <a:cubicBezTo>
                    <a:pt x="670" y="2341"/>
                    <a:pt x="1" y="3222"/>
                    <a:pt x="1" y="4195"/>
                  </a:cubicBezTo>
                  <a:lnTo>
                    <a:pt x="1" y="10639"/>
                  </a:lnTo>
                  <a:cubicBezTo>
                    <a:pt x="1" y="11794"/>
                    <a:pt x="943" y="12736"/>
                    <a:pt x="2098" y="12736"/>
                  </a:cubicBezTo>
                  <a:lnTo>
                    <a:pt x="8907" y="12736"/>
                  </a:lnTo>
                  <a:cubicBezTo>
                    <a:pt x="10092" y="12736"/>
                    <a:pt x="11004" y="11794"/>
                    <a:pt x="11004" y="10639"/>
                  </a:cubicBezTo>
                  <a:lnTo>
                    <a:pt x="11004" y="4195"/>
                  </a:lnTo>
                  <a:cubicBezTo>
                    <a:pt x="11004" y="3222"/>
                    <a:pt x="10366" y="2341"/>
                    <a:pt x="9393" y="2067"/>
                  </a:cubicBezTo>
                  <a:cubicBezTo>
                    <a:pt x="8937" y="1945"/>
                    <a:pt x="8603" y="1520"/>
                    <a:pt x="8603" y="1034"/>
                  </a:cubicBezTo>
                  <a:lnTo>
                    <a:pt x="8603" y="0"/>
                  </a:ln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2"/>
            <p:cNvSpPr/>
            <p:nvPr/>
          </p:nvSpPr>
          <p:spPr>
            <a:xfrm>
              <a:off x="6705550" y="3152300"/>
              <a:ext cx="179375" cy="73750"/>
            </a:xfrm>
            <a:custGeom>
              <a:avLst/>
              <a:gdLst/>
              <a:ahLst/>
              <a:cxnLst/>
              <a:rect l="l" t="t" r="r" b="b"/>
              <a:pathLst>
                <a:path w="7175" h="2950" extrusionOk="0">
                  <a:moveTo>
                    <a:pt x="1" y="1"/>
                  </a:moveTo>
                  <a:lnTo>
                    <a:pt x="1" y="2949"/>
                  </a:lnTo>
                  <a:lnTo>
                    <a:pt x="7174" y="2949"/>
                  </a:lnTo>
                  <a:lnTo>
                    <a:pt x="7174"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2"/>
            <p:cNvSpPr/>
            <p:nvPr/>
          </p:nvSpPr>
          <p:spPr>
            <a:xfrm>
              <a:off x="6731400" y="3162200"/>
              <a:ext cx="2300" cy="50175"/>
            </a:xfrm>
            <a:custGeom>
              <a:avLst/>
              <a:gdLst/>
              <a:ahLst/>
              <a:cxnLst/>
              <a:rect l="l" t="t" r="r" b="b"/>
              <a:pathLst>
                <a:path w="92" h="2007" fill="none" extrusionOk="0">
                  <a:moveTo>
                    <a:pt x="0" y="0"/>
                  </a:moveTo>
                  <a:cubicBezTo>
                    <a:pt x="31" y="669"/>
                    <a:pt x="61" y="1338"/>
                    <a:pt x="9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2"/>
            <p:cNvSpPr/>
            <p:nvPr/>
          </p:nvSpPr>
          <p:spPr>
            <a:xfrm>
              <a:off x="6764825" y="3160675"/>
              <a:ext cx="800" cy="53975"/>
            </a:xfrm>
            <a:custGeom>
              <a:avLst/>
              <a:gdLst/>
              <a:ahLst/>
              <a:cxnLst/>
              <a:rect l="l" t="t" r="r" b="b"/>
              <a:pathLst>
                <a:path w="32" h="2159" fill="none" extrusionOk="0">
                  <a:moveTo>
                    <a:pt x="1" y="0"/>
                  </a:moveTo>
                  <a:cubicBezTo>
                    <a:pt x="1" y="699"/>
                    <a:pt x="31" y="1429"/>
                    <a:pt x="31" y="2158"/>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2"/>
            <p:cNvSpPr/>
            <p:nvPr/>
          </p:nvSpPr>
          <p:spPr>
            <a:xfrm>
              <a:off x="6825625" y="3162200"/>
              <a:ext cx="1550" cy="50175"/>
            </a:xfrm>
            <a:custGeom>
              <a:avLst/>
              <a:gdLst/>
              <a:ahLst/>
              <a:cxnLst/>
              <a:rect l="l" t="t" r="r" b="b"/>
              <a:pathLst>
                <a:path w="62" h="2007" fill="none" extrusionOk="0">
                  <a:moveTo>
                    <a:pt x="0" y="0"/>
                  </a:moveTo>
                  <a:cubicBezTo>
                    <a:pt x="0" y="669"/>
                    <a:pt x="31" y="1338"/>
                    <a:pt x="6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2"/>
            <p:cNvSpPr/>
            <p:nvPr/>
          </p:nvSpPr>
          <p:spPr>
            <a:xfrm>
              <a:off x="6864375" y="3163700"/>
              <a:ext cx="775" cy="53225"/>
            </a:xfrm>
            <a:custGeom>
              <a:avLst/>
              <a:gdLst/>
              <a:ahLst/>
              <a:cxnLst/>
              <a:rect l="l" t="t" r="r" b="b"/>
              <a:pathLst>
                <a:path w="31" h="2129" fill="none" extrusionOk="0">
                  <a:moveTo>
                    <a:pt x="31" y="1"/>
                  </a:moveTo>
                  <a:lnTo>
                    <a:pt x="1" y="2129"/>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2"/>
            <p:cNvSpPr/>
            <p:nvPr/>
          </p:nvSpPr>
          <p:spPr>
            <a:xfrm>
              <a:off x="6675175" y="3259450"/>
              <a:ext cx="34200" cy="33475"/>
            </a:xfrm>
            <a:custGeom>
              <a:avLst/>
              <a:gdLst/>
              <a:ahLst/>
              <a:cxnLst/>
              <a:rect l="l" t="t" r="r" b="b"/>
              <a:pathLst>
                <a:path w="1368" h="1339" fill="none" extrusionOk="0">
                  <a:moveTo>
                    <a:pt x="0" y="1338"/>
                  </a:moveTo>
                  <a:cubicBezTo>
                    <a:pt x="61" y="639"/>
                    <a:pt x="669" y="31"/>
                    <a:pt x="1368" y="1"/>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2"/>
            <p:cNvSpPr/>
            <p:nvPr/>
          </p:nvSpPr>
          <p:spPr>
            <a:xfrm>
              <a:off x="6905400" y="3298200"/>
              <a:ext cx="800" cy="112500"/>
            </a:xfrm>
            <a:custGeom>
              <a:avLst/>
              <a:gdLst/>
              <a:ahLst/>
              <a:cxnLst/>
              <a:rect l="l" t="t" r="r" b="b"/>
              <a:pathLst>
                <a:path w="32" h="4500" fill="none" extrusionOk="0">
                  <a:moveTo>
                    <a:pt x="31" y="1"/>
                  </a:moveTo>
                  <a:cubicBezTo>
                    <a:pt x="31" y="1521"/>
                    <a:pt x="31" y="3010"/>
                    <a:pt x="1" y="449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2"/>
            <p:cNvSpPr/>
            <p:nvPr/>
          </p:nvSpPr>
          <p:spPr>
            <a:xfrm>
              <a:off x="6695675" y="3305800"/>
              <a:ext cx="148200" cy="140625"/>
            </a:xfrm>
            <a:custGeom>
              <a:avLst/>
              <a:gdLst/>
              <a:ahLst/>
              <a:cxnLst/>
              <a:rect l="l" t="t" r="r" b="b"/>
              <a:pathLst>
                <a:path w="5928" h="5625" extrusionOk="0">
                  <a:moveTo>
                    <a:pt x="1" y="1"/>
                  </a:moveTo>
                  <a:lnTo>
                    <a:pt x="1" y="5624"/>
                  </a:lnTo>
                  <a:lnTo>
                    <a:pt x="5928" y="5624"/>
                  </a:lnTo>
                  <a:lnTo>
                    <a:pt x="5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2"/>
            <p:cNvSpPr/>
            <p:nvPr/>
          </p:nvSpPr>
          <p:spPr>
            <a:xfrm>
              <a:off x="6717725" y="3336975"/>
              <a:ext cx="101075" cy="3825"/>
            </a:xfrm>
            <a:custGeom>
              <a:avLst/>
              <a:gdLst/>
              <a:ahLst/>
              <a:cxnLst/>
              <a:rect l="l" t="t" r="r" b="b"/>
              <a:pathLst>
                <a:path w="4043" h="153" fill="none" extrusionOk="0">
                  <a:moveTo>
                    <a:pt x="0" y="152"/>
                  </a:moveTo>
                  <a:cubicBezTo>
                    <a:pt x="1338" y="91"/>
                    <a:pt x="2675" y="61"/>
                    <a:pt x="4043"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2"/>
            <p:cNvSpPr/>
            <p:nvPr/>
          </p:nvSpPr>
          <p:spPr>
            <a:xfrm>
              <a:off x="6720750" y="3369650"/>
              <a:ext cx="97300" cy="1525"/>
            </a:xfrm>
            <a:custGeom>
              <a:avLst/>
              <a:gdLst/>
              <a:ahLst/>
              <a:cxnLst/>
              <a:rect l="l" t="t" r="r" b="b"/>
              <a:pathLst>
                <a:path w="3892" h="61" fill="none" extrusionOk="0">
                  <a:moveTo>
                    <a:pt x="1" y="61"/>
                  </a:moveTo>
                  <a:cubicBezTo>
                    <a:pt x="1277" y="31"/>
                    <a:pt x="2584" y="31"/>
                    <a:pt x="389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2"/>
            <p:cNvSpPr/>
            <p:nvPr/>
          </p:nvSpPr>
          <p:spPr>
            <a:xfrm>
              <a:off x="6717725" y="3405350"/>
              <a:ext cx="91200" cy="25"/>
            </a:xfrm>
            <a:custGeom>
              <a:avLst/>
              <a:gdLst/>
              <a:ahLst/>
              <a:cxnLst/>
              <a:rect l="l" t="t" r="r" b="b"/>
              <a:pathLst>
                <a:path w="3648" h="1" fill="none" extrusionOk="0">
                  <a:moveTo>
                    <a:pt x="0" y="1"/>
                  </a:moveTo>
                  <a:lnTo>
                    <a:pt x="3648"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0" name="Google Shape;390;p22"/>
          <p:cNvSpPr/>
          <p:nvPr/>
        </p:nvSpPr>
        <p:spPr>
          <a:xfrm>
            <a:off x="283809" y="1166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2"/>
          <p:cNvSpPr/>
          <p:nvPr/>
        </p:nvSpPr>
        <p:spPr>
          <a:xfrm>
            <a:off x="1174834" y="323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2"/>
          <p:cNvSpPr/>
          <p:nvPr/>
        </p:nvSpPr>
        <p:spPr>
          <a:xfrm>
            <a:off x="498559" y="3168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2"/>
          <p:cNvSpPr/>
          <p:nvPr/>
        </p:nvSpPr>
        <p:spPr>
          <a:xfrm>
            <a:off x="1478022" y="4841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2"/>
          <p:cNvSpPr/>
          <p:nvPr/>
        </p:nvSpPr>
        <p:spPr>
          <a:xfrm>
            <a:off x="7323184" y="3601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2"/>
          <p:cNvSpPr/>
          <p:nvPr/>
        </p:nvSpPr>
        <p:spPr>
          <a:xfrm>
            <a:off x="8634867" y="4785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2"/>
          <p:cNvSpPr/>
          <p:nvPr/>
        </p:nvSpPr>
        <p:spPr>
          <a:xfrm>
            <a:off x="8758009" y="199398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397" name="Shape 397"/>
        <p:cNvGrpSpPr/>
        <p:nvPr/>
      </p:nvGrpSpPr>
      <p:grpSpPr>
        <a:xfrm>
          <a:off x="0" y="0"/>
          <a:ext cx="0" cy="0"/>
          <a:chOff x="0" y="0"/>
          <a:chExt cx="0" cy="0"/>
        </a:xfrm>
      </p:grpSpPr>
      <p:sp>
        <p:nvSpPr>
          <p:cNvPr id="398" name="Google Shape;398;p23"/>
          <p:cNvSpPr/>
          <p:nvPr/>
        </p:nvSpPr>
        <p:spPr>
          <a:xfrm>
            <a:off x="398075" y="-111125"/>
            <a:ext cx="1134311" cy="650637"/>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3"/>
          <p:cNvSpPr/>
          <p:nvPr/>
        </p:nvSpPr>
        <p:spPr>
          <a:xfrm>
            <a:off x="7700688" y="3848328"/>
            <a:ext cx="2011753"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3"/>
          <p:cNvSpPr/>
          <p:nvPr/>
        </p:nvSpPr>
        <p:spPr>
          <a:xfrm>
            <a:off x="8775704" y="1524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3"/>
          <p:cNvSpPr/>
          <p:nvPr/>
        </p:nvSpPr>
        <p:spPr>
          <a:xfrm>
            <a:off x="8833404" y="3411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3"/>
          <p:cNvSpPr/>
          <p:nvPr/>
        </p:nvSpPr>
        <p:spPr>
          <a:xfrm>
            <a:off x="7268004" y="47623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3"/>
          <p:cNvSpPr/>
          <p:nvPr/>
        </p:nvSpPr>
        <p:spPr>
          <a:xfrm>
            <a:off x="976579" y="47910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3"/>
          <p:cNvSpPr/>
          <p:nvPr/>
        </p:nvSpPr>
        <p:spPr>
          <a:xfrm>
            <a:off x="340379" y="4156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3"/>
          <p:cNvSpPr/>
          <p:nvPr/>
        </p:nvSpPr>
        <p:spPr>
          <a:xfrm>
            <a:off x="1964279" y="172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3"/>
          <p:cNvSpPr/>
          <p:nvPr/>
        </p:nvSpPr>
        <p:spPr>
          <a:xfrm>
            <a:off x="398079" y="845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7" name="Google Shape;407;p23"/>
          <p:cNvGrpSpPr/>
          <p:nvPr/>
        </p:nvGrpSpPr>
        <p:grpSpPr>
          <a:xfrm rot="-1800044">
            <a:off x="8408516" y="323730"/>
            <a:ext cx="179263" cy="179603"/>
            <a:chOff x="8461560" y="740753"/>
            <a:chExt cx="179267" cy="179607"/>
          </a:xfrm>
        </p:grpSpPr>
        <p:sp>
          <p:nvSpPr>
            <p:cNvPr id="408" name="Google Shape;408;p23"/>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3"/>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23"/>
          <p:cNvGrpSpPr/>
          <p:nvPr/>
        </p:nvGrpSpPr>
        <p:grpSpPr>
          <a:xfrm rot="-3599956">
            <a:off x="7793572" y="617148"/>
            <a:ext cx="415443" cy="262442"/>
            <a:chOff x="8234548" y="444932"/>
            <a:chExt cx="415452" cy="262448"/>
          </a:xfrm>
        </p:grpSpPr>
        <p:sp>
          <p:nvSpPr>
            <p:cNvPr id="411" name="Google Shape;411;p23"/>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3"/>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3"/>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4" name="Google Shape;414;p23"/>
          <p:cNvSpPr/>
          <p:nvPr/>
        </p:nvSpPr>
        <p:spPr>
          <a:xfrm>
            <a:off x="7108829" y="290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txBox="1"/>
          <p:nvPr>
            <p:ph type="title"/>
          </p:nvPr>
        </p:nvSpPr>
        <p:spPr>
          <a:xfrm>
            <a:off x="720000" y="1969588"/>
            <a:ext cx="2011800" cy="2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6" name="Google Shape;416;p23"/>
          <p:cNvSpPr txBox="1"/>
          <p:nvPr>
            <p:ph type="title" idx="2" hasCustomPrompt="1"/>
          </p:nvPr>
        </p:nvSpPr>
        <p:spPr>
          <a:xfrm>
            <a:off x="1328725" y="1296075"/>
            <a:ext cx="79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7" name="Google Shape;417;p23"/>
          <p:cNvSpPr txBox="1"/>
          <p:nvPr>
            <p:ph type="subTitle" idx="1"/>
          </p:nvPr>
        </p:nvSpPr>
        <p:spPr>
          <a:xfrm>
            <a:off x="720000" y="2445655"/>
            <a:ext cx="2011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8" name="Google Shape;418;p23"/>
          <p:cNvSpPr txBox="1"/>
          <p:nvPr>
            <p:ph type="title" idx="3"/>
          </p:nvPr>
        </p:nvSpPr>
        <p:spPr>
          <a:xfrm>
            <a:off x="3566100" y="1969588"/>
            <a:ext cx="2011800" cy="2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9" name="Google Shape;419;p23"/>
          <p:cNvSpPr txBox="1"/>
          <p:nvPr>
            <p:ph type="title" idx="4" hasCustomPrompt="1"/>
          </p:nvPr>
        </p:nvSpPr>
        <p:spPr>
          <a:xfrm>
            <a:off x="4174800" y="1296075"/>
            <a:ext cx="79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0" name="Google Shape;420;p23"/>
          <p:cNvSpPr txBox="1"/>
          <p:nvPr>
            <p:ph type="subTitle" idx="5"/>
          </p:nvPr>
        </p:nvSpPr>
        <p:spPr>
          <a:xfrm>
            <a:off x="3566100" y="2445655"/>
            <a:ext cx="2011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21" name="Google Shape;421;p23"/>
          <p:cNvSpPr txBox="1"/>
          <p:nvPr>
            <p:ph type="title" idx="6"/>
          </p:nvPr>
        </p:nvSpPr>
        <p:spPr>
          <a:xfrm>
            <a:off x="6412200" y="1969588"/>
            <a:ext cx="2011800" cy="2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2" name="Google Shape;422;p23"/>
          <p:cNvSpPr txBox="1"/>
          <p:nvPr>
            <p:ph type="title" idx="7" hasCustomPrompt="1"/>
          </p:nvPr>
        </p:nvSpPr>
        <p:spPr>
          <a:xfrm>
            <a:off x="7020900" y="1296075"/>
            <a:ext cx="79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3" name="Google Shape;423;p23"/>
          <p:cNvSpPr txBox="1"/>
          <p:nvPr>
            <p:ph type="subTitle" idx="8"/>
          </p:nvPr>
        </p:nvSpPr>
        <p:spPr>
          <a:xfrm>
            <a:off x="6412200" y="2445655"/>
            <a:ext cx="2011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24" name="Google Shape;424;p23"/>
          <p:cNvSpPr txBox="1"/>
          <p:nvPr>
            <p:ph type="title" idx="9"/>
          </p:nvPr>
        </p:nvSpPr>
        <p:spPr>
          <a:xfrm>
            <a:off x="2143050" y="3611562"/>
            <a:ext cx="2011800" cy="2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5" name="Google Shape;425;p23"/>
          <p:cNvSpPr txBox="1"/>
          <p:nvPr>
            <p:ph type="title" idx="13" hasCustomPrompt="1"/>
          </p:nvPr>
        </p:nvSpPr>
        <p:spPr>
          <a:xfrm>
            <a:off x="2751750" y="2938287"/>
            <a:ext cx="79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6" name="Google Shape;426;p23"/>
          <p:cNvSpPr txBox="1"/>
          <p:nvPr>
            <p:ph type="subTitle" idx="14"/>
          </p:nvPr>
        </p:nvSpPr>
        <p:spPr>
          <a:xfrm>
            <a:off x="2143050" y="4087642"/>
            <a:ext cx="2011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27" name="Google Shape;427;p23"/>
          <p:cNvSpPr txBox="1"/>
          <p:nvPr>
            <p:ph type="title" idx="15"/>
          </p:nvPr>
        </p:nvSpPr>
        <p:spPr>
          <a:xfrm>
            <a:off x="4989150" y="3611562"/>
            <a:ext cx="2011800" cy="29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8" name="Google Shape;428;p23"/>
          <p:cNvSpPr txBox="1"/>
          <p:nvPr>
            <p:ph type="title" idx="16" hasCustomPrompt="1"/>
          </p:nvPr>
        </p:nvSpPr>
        <p:spPr>
          <a:xfrm>
            <a:off x="5597850" y="2938287"/>
            <a:ext cx="79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9" name="Google Shape;429;p23"/>
          <p:cNvSpPr txBox="1"/>
          <p:nvPr>
            <p:ph type="subTitle" idx="17"/>
          </p:nvPr>
        </p:nvSpPr>
        <p:spPr>
          <a:xfrm>
            <a:off x="4989150" y="4087642"/>
            <a:ext cx="2011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0" name="Google Shape;430;p23"/>
          <p:cNvSpPr txBox="1"/>
          <p:nvPr>
            <p:ph type="title" idx="18"/>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431" name="Shape 431"/>
        <p:cNvGrpSpPr/>
        <p:nvPr/>
      </p:nvGrpSpPr>
      <p:grpSpPr>
        <a:xfrm>
          <a:off x="0" y="0"/>
          <a:ext cx="0" cy="0"/>
          <a:chOff x="0" y="0"/>
          <a:chExt cx="0" cy="0"/>
        </a:xfrm>
      </p:grpSpPr>
      <p:sp>
        <p:nvSpPr>
          <p:cNvPr id="432" name="Google Shape;432;p24"/>
          <p:cNvSpPr/>
          <p:nvPr/>
        </p:nvSpPr>
        <p:spPr>
          <a:xfrm rot="10800000">
            <a:off x="-247039" y="4348634"/>
            <a:ext cx="3626586" cy="157464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4"/>
          <p:cNvSpPr/>
          <p:nvPr/>
        </p:nvSpPr>
        <p:spPr>
          <a:xfrm flipH="1">
            <a:off x="8512151" y="3629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4"/>
          <p:cNvSpPr/>
          <p:nvPr/>
        </p:nvSpPr>
        <p:spPr>
          <a:xfrm flipH="1">
            <a:off x="7318009" y="1239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4"/>
          <p:cNvSpPr/>
          <p:nvPr/>
        </p:nvSpPr>
        <p:spPr>
          <a:xfrm flipH="1">
            <a:off x="8806609" y="990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4"/>
          <p:cNvSpPr/>
          <p:nvPr/>
        </p:nvSpPr>
        <p:spPr>
          <a:xfrm flipH="1">
            <a:off x="445884" y="4201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4"/>
          <p:cNvSpPr/>
          <p:nvPr/>
        </p:nvSpPr>
        <p:spPr>
          <a:xfrm flipH="1">
            <a:off x="2882534" y="4201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4"/>
          <p:cNvSpPr/>
          <p:nvPr/>
        </p:nvSpPr>
        <p:spPr>
          <a:xfrm flipH="1">
            <a:off x="961859" y="418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4"/>
          <p:cNvSpPr/>
          <p:nvPr/>
        </p:nvSpPr>
        <p:spPr>
          <a:xfrm flipH="1">
            <a:off x="2488684" y="5801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4"/>
          <p:cNvSpPr/>
          <p:nvPr/>
        </p:nvSpPr>
        <p:spPr>
          <a:xfrm flipH="1">
            <a:off x="3947834" y="4775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4"/>
          <p:cNvSpPr txBox="1"/>
          <p:nvPr>
            <p:ph type="title"/>
          </p:nvPr>
        </p:nvSpPr>
        <p:spPr>
          <a:xfrm>
            <a:off x="791663" y="3359975"/>
            <a:ext cx="3852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442" name="Google Shape;442;p24"/>
          <p:cNvSpPr txBox="1"/>
          <p:nvPr>
            <p:ph type="subTitle" idx="1"/>
          </p:nvPr>
        </p:nvSpPr>
        <p:spPr>
          <a:xfrm>
            <a:off x="713225" y="1118150"/>
            <a:ext cx="4316100" cy="182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443" name="Shape 443"/>
        <p:cNvGrpSpPr/>
        <p:nvPr/>
      </p:nvGrpSpPr>
      <p:grpSpPr>
        <a:xfrm>
          <a:off x="0" y="0"/>
          <a:ext cx="0" cy="0"/>
          <a:chOff x="0" y="0"/>
          <a:chExt cx="0" cy="0"/>
        </a:xfrm>
      </p:grpSpPr>
      <p:sp>
        <p:nvSpPr>
          <p:cNvPr id="444" name="Google Shape;444;p25"/>
          <p:cNvSpPr/>
          <p:nvPr/>
        </p:nvSpPr>
        <p:spPr>
          <a:xfrm rot="-5400000">
            <a:off x="-1689062" y="2654913"/>
            <a:ext cx="4161474" cy="1562801"/>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5"/>
          <p:cNvSpPr/>
          <p:nvPr/>
        </p:nvSpPr>
        <p:spPr>
          <a:xfrm rot="5400000">
            <a:off x="7746103" y="3398797"/>
            <a:ext cx="1973144" cy="1765800"/>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5"/>
          <p:cNvSpPr/>
          <p:nvPr/>
        </p:nvSpPr>
        <p:spPr>
          <a:xfrm rot="-10799118" flipH="1">
            <a:off x="7988661" y="-334393"/>
            <a:ext cx="1337833" cy="1245248"/>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5"/>
          <p:cNvSpPr/>
          <p:nvPr/>
        </p:nvSpPr>
        <p:spPr>
          <a:xfrm>
            <a:off x="8719804" y="1184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5"/>
          <p:cNvSpPr/>
          <p:nvPr/>
        </p:nvSpPr>
        <p:spPr>
          <a:xfrm>
            <a:off x="7483204" y="3805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5"/>
          <p:cNvSpPr/>
          <p:nvPr/>
        </p:nvSpPr>
        <p:spPr>
          <a:xfrm>
            <a:off x="8526804" y="2990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5"/>
          <p:cNvSpPr/>
          <p:nvPr/>
        </p:nvSpPr>
        <p:spPr>
          <a:xfrm>
            <a:off x="7527104" y="457146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5"/>
          <p:cNvSpPr/>
          <p:nvPr/>
        </p:nvSpPr>
        <p:spPr>
          <a:xfrm>
            <a:off x="997629" y="2990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2" name="Google Shape;452;p25"/>
          <p:cNvGrpSpPr/>
          <p:nvPr/>
        </p:nvGrpSpPr>
        <p:grpSpPr>
          <a:xfrm rot="-3599956">
            <a:off x="505132" y="1068089"/>
            <a:ext cx="179263" cy="179603"/>
            <a:chOff x="8461560" y="740753"/>
            <a:chExt cx="179267" cy="179607"/>
          </a:xfrm>
        </p:grpSpPr>
        <p:sp>
          <p:nvSpPr>
            <p:cNvPr id="453" name="Google Shape;453;p25"/>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5"/>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5" name="Google Shape;455;p25"/>
          <p:cNvGrpSpPr/>
          <p:nvPr/>
        </p:nvGrpSpPr>
        <p:grpSpPr>
          <a:xfrm rot="-3599956">
            <a:off x="710169" y="473031"/>
            <a:ext cx="331189" cy="396385"/>
            <a:chOff x="7983860" y="227150"/>
            <a:chExt cx="331196" cy="396394"/>
          </a:xfrm>
        </p:grpSpPr>
        <p:sp>
          <p:nvSpPr>
            <p:cNvPr id="456" name="Google Shape;456;p25"/>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5"/>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5"/>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9" name="Google Shape;459;p25"/>
          <p:cNvSpPr txBox="1"/>
          <p:nvPr>
            <p:ph type="subTitle" idx="1"/>
          </p:nvPr>
        </p:nvSpPr>
        <p:spPr>
          <a:xfrm>
            <a:off x="1602850" y="1543400"/>
            <a:ext cx="5937900" cy="89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60" name="Google Shape;460;p25"/>
          <p:cNvSpPr txBox="1"/>
          <p:nvPr>
            <p:ph type="title"/>
          </p:nvPr>
        </p:nvSpPr>
        <p:spPr>
          <a:xfrm>
            <a:off x="842525" y="757438"/>
            <a:ext cx="7458900" cy="65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461" name="Shape 461"/>
        <p:cNvGrpSpPr/>
        <p:nvPr/>
      </p:nvGrpSpPr>
      <p:grpSpPr>
        <a:xfrm>
          <a:off x="0" y="0"/>
          <a:ext cx="0" cy="0"/>
          <a:chOff x="0" y="0"/>
          <a:chExt cx="0" cy="0"/>
        </a:xfrm>
      </p:grpSpPr>
      <p:sp>
        <p:nvSpPr>
          <p:cNvPr id="462" name="Google Shape;462;p26"/>
          <p:cNvSpPr/>
          <p:nvPr/>
        </p:nvSpPr>
        <p:spPr>
          <a:xfrm rot="5399851">
            <a:off x="-1523874" y="2962403"/>
            <a:ext cx="3626586" cy="157478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6"/>
          <p:cNvSpPr/>
          <p:nvPr/>
        </p:nvSpPr>
        <p:spPr>
          <a:xfrm rot="5400116">
            <a:off x="8045561" y="30408"/>
            <a:ext cx="1775130" cy="1018190"/>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6"/>
          <p:cNvSpPr/>
          <p:nvPr/>
        </p:nvSpPr>
        <p:spPr>
          <a:xfrm rot="5400000">
            <a:off x="7605865" y="3647978"/>
            <a:ext cx="2411655"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6"/>
          <p:cNvSpPr/>
          <p:nvPr/>
        </p:nvSpPr>
        <p:spPr>
          <a:xfrm flipH="1">
            <a:off x="8633801" y="3034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6"/>
          <p:cNvSpPr/>
          <p:nvPr/>
        </p:nvSpPr>
        <p:spPr>
          <a:xfrm flipH="1">
            <a:off x="7985834" y="250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6"/>
          <p:cNvSpPr/>
          <p:nvPr/>
        </p:nvSpPr>
        <p:spPr>
          <a:xfrm flipH="1">
            <a:off x="1076909" y="2213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6"/>
          <p:cNvSpPr/>
          <p:nvPr/>
        </p:nvSpPr>
        <p:spPr>
          <a:xfrm flipH="1">
            <a:off x="1441609" y="4751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6"/>
          <p:cNvSpPr/>
          <p:nvPr/>
        </p:nvSpPr>
        <p:spPr>
          <a:xfrm flipH="1">
            <a:off x="1262834" y="331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6"/>
          <p:cNvSpPr/>
          <p:nvPr/>
        </p:nvSpPr>
        <p:spPr>
          <a:xfrm flipH="1">
            <a:off x="400284" y="1245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6"/>
          <p:cNvSpPr/>
          <p:nvPr/>
        </p:nvSpPr>
        <p:spPr>
          <a:xfrm flipH="1">
            <a:off x="8214276" y="1037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2" name="Google Shape;472;p26"/>
          <p:cNvGrpSpPr/>
          <p:nvPr/>
        </p:nvGrpSpPr>
        <p:grpSpPr>
          <a:xfrm rot="-5400000">
            <a:off x="799177" y="331219"/>
            <a:ext cx="179267" cy="179607"/>
            <a:chOff x="8461560" y="740753"/>
            <a:chExt cx="179267" cy="179607"/>
          </a:xfrm>
        </p:grpSpPr>
        <p:sp>
          <p:nvSpPr>
            <p:cNvPr id="473" name="Google Shape;473;p26"/>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6"/>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5" name="Google Shape;475;p26"/>
          <p:cNvGrpSpPr/>
          <p:nvPr/>
        </p:nvGrpSpPr>
        <p:grpSpPr>
          <a:xfrm rot="-5400000">
            <a:off x="843980" y="797086"/>
            <a:ext cx="179282" cy="179634"/>
            <a:chOff x="8655049" y="795341"/>
            <a:chExt cx="179282" cy="179634"/>
          </a:xfrm>
        </p:grpSpPr>
        <p:sp>
          <p:nvSpPr>
            <p:cNvPr id="476" name="Google Shape;476;p26"/>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6"/>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 name="Google Shape;478;p26"/>
          <p:cNvGrpSpPr/>
          <p:nvPr/>
        </p:nvGrpSpPr>
        <p:grpSpPr>
          <a:xfrm rot="-5400000">
            <a:off x="326509" y="383130"/>
            <a:ext cx="415452" cy="262448"/>
            <a:chOff x="8234548" y="444932"/>
            <a:chExt cx="415452" cy="262448"/>
          </a:xfrm>
        </p:grpSpPr>
        <p:sp>
          <p:nvSpPr>
            <p:cNvPr id="479" name="Google Shape;479;p26"/>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6"/>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6"/>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26"/>
          <p:cNvSpPr txBox="1"/>
          <p:nvPr>
            <p:ph type="subTitle" idx="1"/>
          </p:nvPr>
        </p:nvSpPr>
        <p:spPr>
          <a:xfrm>
            <a:off x="1810450" y="4000550"/>
            <a:ext cx="5523300" cy="51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83" name="Google Shape;483;p26"/>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484" name="Shape 484"/>
        <p:cNvGrpSpPr/>
        <p:nvPr/>
      </p:nvGrpSpPr>
      <p:grpSpPr>
        <a:xfrm>
          <a:off x="0" y="0"/>
          <a:ext cx="0" cy="0"/>
          <a:chOff x="0" y="0"/>
          <a:chExt cx="0" cy="0"/>
        </a:xfrm>
      </p:grpSpPr>
      <p:sp>
        <p:nvSpPr>
          <p:cNvPr id="485" name="Google Shape;485;p27"/>
          <p:cNvSpPr/>
          <p:nvPr/>
        </p:nvSpPr>
        <p:spPr>
          <a:xfrm rot="-1101640">
            <a:off x="-2034537" y="-1169289"/>
            <a:ext cx="2659671" cy="2310918"/>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7"/>
          <p:cNvSpPr/>
          <p:nvPr/>
        </p:nvSpPr>
        <p:spPr>
          <a:xfrm flipH="1">
            <a:off x="8880026" y="4019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7"/>
          <p:cNvSpPr/>
          <p:nvPr/>
        </p:nvSpPr>
        <p:spPr>
          <a:xfrm flipH="1">
            <a:off x="6205384" y="47962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7"/>
          <p:cNvSpPr/>
          <p:nvPr/>
        </p:nvSpPr>
        <p:spPr>
          <a:xfrm flipH="1">
            <a:off x="8636784" y="4774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7"/>
          <p:cNvSpPr/>
          <p:nvPr/>
        </p:nvSpPr>
        <p:spPr>
          <a:xfrm flipH="1">
            <a:off x="348559" y="3581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7"/>
          <p:cNvSpPr/>
          <p:nvPr/>
        </p:nvSpPr>
        <p:spPr>
          <a:xfrm flipH="1">
            <a:off x="1396634" y="4852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7"/>
          <p:cNvSpPr/>
          <p:nvPr/>
        </p:nvSpPr>
        <p:spPr>
          <a:xfrm flipH="1">
            <a:off x="1454334" y="241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7"/>
          <p:cNvSpPr/>
          <p:nvPr/>
        </p:nvSpPr>
        <p:spPr>
          <a:xfrm flipH="1">
            <a:off x="290859" y="1096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7"/>
          <p:cNvSpPr txBox="1"/>
          <p:nvPr>
            <p:ph type="body" idx="1"/>
          </p:nvPr>
        </p:nvSpPr>
        <p:spPr>
          <a:xfrm>
            <a:off x="720000"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Arial" panose="020B0604020202020204"/>
              <a:buChar char="●"/>
              <a:defRPr/>
            </a:lvl1pPr>
            <a:lvl2pPr marL="914400" lvl="1" indent="-317500" rtl="0">
              <a:lnSpc>
                <a:spcPct val="115000"/>
              </a:lnSpc>
              <a:spcBef>
                <a:spcPts val="0"/>
              </a:spcBef>
              <a:spcAft>
                <a:spcPts val="0"/>
              </a:spcAft>
              <a:buClr>
                <a:srgbClr val="202020"/>
              </a:buClr>
              <a:buSzPts val="1400"/>
              <a:buFont typeface="Arial" panose="020B0604020202020204"/>
              <a:buChar char="○"/>
              <a:defRPr/>
            </a:lvl2pPr>
            <a:lvl3pPr marL="1371600" lvl="2" indent="-317500" rtl="0">
              <a:lnSpc>
                <a:spcPct val="115000"/>
              </a:lnSpc>
              <a:spcBef>
                <a:spcPts val="0"/>
              </a:spcBef>
              <a:spcAft>
                <a:spcPts val="0"/>
              </a:spcAft>
              <a:buClr>
                <a:srgbClr val="202020"/>
              </a:buClr>
              <a:buSzPts val="1400"/>
              <a:buFont typeface="Arial" panose="020B0604020202020204"/>
              <a:buChar char="■"/>
              <a:defRPr/>
            </a:lvl3pPr>
            <a:lvl4pPr marL="1828800" lvl="3" indent="-317500" rtl="0">
              <a:lnSpc>
                <a:spcPct val="115000"/>
              </a:lnSpc>
              <a:spcBef>
                <a:spcPts val="0"/>
              </a:spcBef>
              <a:spcAft>
                <a:spcPts val="0"/>
              </a:spcAft>
              <a:buClr>
                <a:srgbClr val="202020"/>
              </a:buClr>
              <a:buSzPts val="1400"/>
              <a:buFont typeface="Arial" panose="020B0604020202020204"/>
              <a:buChar char="●"/>
              <a:defRPr/>
            </a:lvl4pPr>
            <a:lvl5pPr marL="2286000" lvl="4" indent="-317500" rtl="0">
              <a:lnSpc>
                <a:spcPct val="115000"/>
              </a:lnSpc>
              <a:spcBef>
                <a:spcPts val="0"/>
              </a:spcBef>
              <a:spcAft>
                <a:spcPts val="0"/>
              </a:spcAft>
              <a:buClr>
                <a:srgbClr val="202020"/>
              </a:buClr>
              <a:buSzPts val="1400"/>
              <a:buFont typeface="Arial" panose="020B0604020202020204"/>
              <a:buChar char="○"/>
              <a:defRPr/>
            </a:lvl5pPr>
            <a:lvl6pPr marL="2743200" lvl="5" indent="-317500" rtl="0">
              <a:lnSpc>
                <a:spcPct val="115000"/>
              </a:lnSpc>
              <a:spcBef>
                <a:spcPts val="0"/>
              </a:spcBef>
              <a:spcAft>
                <a:spcPts val="0"/>
              </a:spcAft>
              <a:buClr>
                <a:srgbClr val="202020"/>
              </a:buClr>
              <a:buSzPts val="1400"/>
              <a:buFont typeface="Arial" panose="020B0604020202020204"/>
              <a:buChar char="■"/>
              <a:defRPr/>
            </a:lvl6pPr>
            <a:lvl7pPr marL="3200400" lvl="6" indent="-317500" rtl="0">
              <a:lnSpc>
                <a:spcPct val="115000"/>
              </a:lnSpc>
              <a:spcBef>
                <a:spcPts val="0"/>
              </a:spcBef>
              <a:spcAft>
                <a:spcPts val="0"/>
              </a:spcAft>
              <a:buClr>
                <a:srgbClr val="202020"/>
              </a:buClr>
              <a:buSzPts val="1400"/>
              <a:buFont typeface="Arial" panose="020B0604020202020204"/>
              <a:buChar char="●"/>
              <a:defRPr/>
            </a:lvl7pPr>
            <a:lvl8pPr marL="3657600" lvl="7" indent="-317500" rtl="0">
              <a:lnSpc>
                <a:spcPct val="115000"/>
              </a:lnSpc>
              <a:spcBef>
                <a:spcPts val="0"/>
              </a:spcBef>
              <a:spcAft>
                <a:spcPts val="0"/>
              </a:spcAft>
              <a:buClr>
                <a:srgbClr val="202020"/>
              </a:buClr>
              <a:buSzPts val="1400"/>
              <a:buFont typeface="Arial" panose="020B0604020202020204"/>
              <a:buChar char="○"/>
              <a:defRPr/>
            </a:lvl8pPr>
            <a:lvl9pPr marL="4114800" lvl="8" indent="-317500" rtl="0">
              <a:lnSpc>
                <a:spcPct val="115000"/>
              </a:lnSpc>
              <a:spcBef>
                <a:spcPts val="0"/>
              </a:spcBef>
              <a:spcAft>
                <a:spcPts val="0"/>
              </a:spcAft>
              <a:buClr>
                <a:srgbClr val="202020"/>
              </a:buClr>
              <a:buSzPts val="1400"/>
              <a:buFont typeface="Arial" panose="020B0604020202020204"/>
              <a:buChar char="■"/>
              <a:defRPr/>
            </a:lvl9pPr>
          </a:lstStyle>
          <a:p/>
        </p:txBody>
      </p:sp>
      <p:sp>
        <p:nvSpPr>
          <p:cNvPr id="494" name="Google Shape;494;p27"/>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5" name="Google Shape;495;p27"/>
          <p:cNvSpPr txBox="1"/>
          <p:nvPr>
            <p:ph type="body" idx="2"/>
          </p:nvPr>
        </p:nvSpPr>
        <p:spPr>
          <a:xfrm>
            <a:off x="4637275"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3">
  <p:cSld name="CUSTOM_11">
    <p:spTree>
      <p:nvGrpSpPr>
        <p:cNvPr id="496" name="Shape 496"/>
        <p:cNvGrpSpPr/>
        <p:nvPr/>
      </p:nvGrpSpPr>
      <p:grpSpPr>
        <a:xfrm>
          <a:off x="0" y="0"/>
          <a:ext cx="0" cy="0"/>
          <a:chOff x="0" y="0"/>
          <a:chExt cx="0" cy="0"/>
        </a:xfrm>
      </p:grpSpPr>
      <p:sp>
        <p:nvSpPr>
          <p:cNvPr id="497" name="Google Shape;497;p28"/>
          <p:cNvSpPr txBox="1"/>
          <p:nvPr>
            <p:ph type="body" idx="1"/>
          </p:nvPr>
        </p:nvSpPr>
        <p:spPr>
          <a:xfrm>
            <a:off x="720000"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Arial" panose="020B0604020202020204"/>
              <a:buChar char="●"/>
              <a:defRPr/>
            </a:lvl1pPr>
            <a:lvl2pPr marL="914400" lvl="1" indent="-317500" rtl="0">
              <a:lnSpc>
                <a:spcPct val="115000"/>
              </a:lnSpc>
              <a:spcBef>
                <a:spcPts val="0"/>
              </a:spcBef>
              <a:spcAft>
                <a:spcPts val="0"/>
              </a:spcAft>
              <a:buClr>
                <a:srgbClr val="202020"/>
              </a:buClr>
              <a:buSzPts val="1400"/>
              <a:buFont typeface="Arial" panose="020B0604020202020204"/>
              <a:buChar char="○"/>
              <a:defRPr/>
            </a:lvl2pPr>
            <a:lvl3pPr marL="1371600" lvl="2" indent="-317500" rtl="0">
              <a:lnSpc>
                <a:spcPct val="115000"/>
              </a:lnSpc>
              <a:spcBef>
                <a:spcPts val="0"/>
              </a:spcBef>
              <a:spcAft>
                <a:spcPts val="0"/>
              </a:spcAft>
              <a:buClr>
                <a:srgbClr val="202020"/>
              </a:buClr>
              <a:buSzPts val="1400"/>
              <a:buFont typeface="Arial" panose="020B0604020202020204"/>
              <a:buChar char="■"/>
              <a:defRPr/>
            </a:lvl3pPr>
            <a:lvl4pPr marL="1828800" lvl="3" indent="-317500" rtl="0">
              <a:lnSpc>
                <a:spcPct val="115000"/>
              </a:lnSpc>
              <a:spcBef>
                <a:spcPts val="0"/>
              </a:spcBef>
              <a:spcAft>
                <a:spcPts val="0"/>
              </a:spcAft>
              <a:buClr>
                <a:srgbClr val="202020"/>
              </a:buClr>
              <a:buSzPts val="1400"/>
              <a:buFont typeface="Arial" panose="020B0604020202020204"/>
              <a:buChar char="●"/>
              <a:defRPr/>
            </a:lvl4pPr>
            <a:lvl5pPr marL="2286000" lvl="4" indent="-317500" rtl="0">
              <a:lnSpc>
                <a:spcPct val="115000"/>
              </a:lnSpc>
              <a:spcBef>
                <a:spcPts val="0"/>
              </a:spcBef>
              <a:spcAft>
                <a:spcPts val="0"/>
              </a:spcAft>
              <a:buClr>
                <a:srgbClr val="202020"/>
              </a:buClr>
              <a:buSzPts val="1400"/>
              <a:buFont typeface="Arial" panose="020B0604020202020204"/>
              <a:buChar char="○"/>
              <a:defRPr/>
            </a:lvl5pPr>
            <a:lvl6pPr marL="2743200" lvl="5" indent="-317500" rtl="0">
              <a:lnSpc>
                <a:spcPct val="115000"/>
              </a:lnSpc>
              <a:spcBef>
                <a:spcPts val="0"/>
              </a:spcBef>
              <a:spcAft>
                <a:spcPts val="0"/>
              </a:spcAft>
              <a:buClr>
                <a:srgbClr val="202020"/>
              </a:buClr>
              <a:buSzPts val="1400"/>
              <a:buFont typeface="Arial" panose="020B0604020202020204"/>
              <a:buChar char="■"/>
              <a:defRPr/>
            </a:lvl6pPr>
            <a:lvl7pPr marL="3200400" lvl="6" indent="-317500" rtl="0">
              <a:lnSpc>
                <a:spcPct val="115000"/>
              </a:lnSpc>
              <a:spcBef>
                <a:spcPts val="0"/>
              </a:spcBef>
              <a:spcAft>
                <a:spcPts val="0"/>
              </a:spcAft>
              <a:buClr>
                <a:srgbClr val="202020"/>
              </a:buClr>
              <a:buSzPts val="1400"/>
              <a:buFont typeface="Arial" panose="020B0604020202020204"/>
              <a:buChar char="●"/>
              <a:defRPr/>
            </a:lvl7pPr>
            <a:lvl8pPr marL="3657600" lvl="7" indent="-317500" rtl="0">
              <a:lnSpc>
                <a:spcPct val="115000"/>
              </a:lnSpc>
              <a:spcBef>
                <a:spcPts val="0"/>
              </a:spcBef>
              <a:spcAft>
                <a:spcPts val="0"/>
              </a:spcAft>
              <a:buClr>
                <a:srgbClr val="202020"/>
              </a:buClr>
              <a:buSzPts val="1400"/>
              <a:buFont typeface="Arial" panose="020B0604020202020204"/>
              <a:buChar char="○"/>
              <a:defRPr/>
            </a:lvl8pPr>
            <a:lvl9pPr marL="4114800" lvl="8" indent="-317500" rtl="0">
              <a:lnSpc>
                <a:spcPct val="115000"/>
              </a:lnSpc>
              <a:spcBef>
                <a:spcPts val="0"/>
              </a:spcBef>
              <a:spcAft>
                <a:spcPts val="0"/>
              </a:spcAft>
              <a:buClr>
                <a:srgbClr val="202020"/>
              </a:buClr>
              <a:buSzPts val="1400"/>
              <a:buFont typeface="Arial" panose="020B0604020202020204"/>
              <a:buChar char="■"/>
              <a:defRPr/>
            </a:lvl9pPr>
          </a:lstStyle>
          <a:p/>
        </p:txBody>
      </p:sp>
      <p:sp>
        <p:nvSpPr>
          <p:cNvPr id="498" name="Google Shape;498;p28"/>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9" name="Google Shape;499;p28"/>
          <p:cNvSpPr txBox="1"/>
          <p:nvPr>
            <p:ph type="body" idx="2"/>
          </p:nvPr>
        </p:nvSpPr>
        <p:spPr>
          <a:xfrm>
            <a:off x="4637275"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500" name="Google Shape;500;p28"/>
          <p:cNvSpPr/>
          <p:nvPr/>
        </p:nvSpPr>
        <p:spPr>
          <a:xfrm flipH="1">
            <a:off x="-1005848" y="-865150"/>
            <a:ext cx="2411655"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8"/>
          <p:cNvSpPr/>
          <p:nvPr/>
        </p:nvSpPr>
        <p:spPr>
          <a:xfrm>
            <a:off x="290859" y="4019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8"/>
          <p:cNvSpPr/>
          <p:nvPr/>
        </p:nvSpPr>
        <p:spPr>
          <a:xfrm>
            <a:off x="1761726" y="241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8"/>
          <p:cNvSpPr/>
          <p:nvPr/>
        </p:nvSpPr>
        <p:spPr>
          <a:xfrm>
            <a:off x="290851" y="12435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8"/>
          <p:cNvSpPr/>
          <p:nvPr/>
        </p:nvSpPr>
        <p:spPr>
          <a:xfrm>
            <a:off x="7774251" y="4852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8"/>
          <p:cNvSpPr/>
          <p:nvPr/>
        </p:nvSpPr>
        <p:spPr>
          <a:xfrm>
            <a:off x="7716551" y="241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8"/>
          <p:cNvSpPr/>
          <p:nvPr/>
        </p:nvSpPr>
        <p:spPr>
          <a:xfrm>
            <a:off x="8880026" y="1096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8"/>
          <p:cNvSpPr/>
          <p:nvPr/>
        </p:nvSpPr>
        <p:spPr>
          <a:xfrm>
            <a:off x="8822326" y="35815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4">
  <p:cSld name="CUSTOM_12">
    <p:spTree>
      <p:nvGrpSpPr>
        <p:cNvPr id="508" name="Shape 508"/>
        <p:cNvGrpSpPr/>
        <p:nvPr/>
      </p:nvGrpSpPr>
      <p:grpSpPr>
        <a:xfrm>
          <a:off x="0" y="0"/>
          <a:ext cx="0" cy="0"/>
          <a:chOff x="0" y="0"/>
          <a:chExt cx="0" cy="0"/>
        </a:xfrm>
      </p:grpSpPr>
      <p:sp>
        <p:nvSpPr>
          <p:cNvPr id="509" name="Google Shape;509;p29"/>
          <p:cNvSpPr/>
          <p:nvPr/>
        </p:nvSpPr>
        <p:spPr>
          <a:xfrm>
            <a:off x="7506841" y="-668425"/>
            <a:ext cx="2411655"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9"/>
          <p:cNvSpPr/>
          <p:nvPr/>
        </p:nvSpPr>
        <p:spPr>
          <a:xfrm flipH="1">
            <a:off x="8040518" y="4324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9"/>
          <p:cNvSpPr/>
          <p:nvPr/>
        </p:nvSpPr>
        <p:spPr>
          <a:xfrm flipH="1">
            <a:off x="6569652" y="5463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9"/>
          <p:cNvSpPr/>
          <p:nvPr/>
        </p:nvSpPr>
        <p:spPr>
          <a:xfrm flipH="1">
            <a:off x="8040527" y="15483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9"/>
          <p:cNvSpPr/>
          <p:nvPr/>
        </p:nvSpPr>
        <p:spPr>
          <a:xfrm flipH="1">
            <a:off x="275727" y="4148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9"/>
          <p:cNvSpPr/>
          <p:nvPr/>
        </p:nvSpPr>
        <p:spPr>
          <a:xfrm flipH="1">
            <a:off x="938127" y="46997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9"/>
          <p:cNvSpPr/>
          <p:nvPr/>
        </p:nvSpPr>
        <p:spPr>
          <a:xfrm flipH="1">
            <a:off x="614827" y="5463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9"/>
          <p:cNvSpPr/>
          <p:nvPr/>
        </p:nvSpPr>
        <p:spPr>
          <a:xfrm flipH="1">
            <a:off x="2741327" y="4380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9"/>
          <p:cNvSpPr txBox="1"/>
          <p:nvPr>
            <p:ph type="body" idx="1"/>
          </p:nvPr>
        </p:nvSpPr>
        <p:spPr>
          <a:xfrm>
            <a:off x="720000"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Arial" panose="020B0604020202020204"/>
              <a:buChar char="●"/>
              <a:defRPr/>
            </a:lvl1pPr>
            <a:lvl2pPr marL="914400" lvl="1" indent="-317500" rtl="0">
              <a:lnSpc>
                <a:spcPct val="115000"/>
              </a:lnSpc>
              <a:spcBef>
                <a:spcPts val="0"/>
              </a:spcBef>
              <a:spcAft>
                <a:spcPts val="0"/>
              </a:spcAft>
              <a:buClr>
                <a:srgbClr val="202020"/>
              </a:buClr>
              <a:buSzPts val="1400"/>
              <a:buFont typeface="Arial" panose="020B0604020202020204"/>
              <a:buChar char="○"/>
              <a:defRPr/>
            </a:lvl2pPr>
            <a:lvl3pPr marL="1371600" lvl="2" indent="-317500" rtl="0">
              <a:lnSpc>
                <a:spcPct val="115000"/>
              </a:lnSpc>
              <a:spcBef>
                <a:spcPts val="0"/>
              </a:spcBef>
              <a:spcAft>
                <a:spcPts val="0"/>
              </a:spcAft>
              <a:buClr>
                <a:srgbClr val="202020"/>
              </a:buClr>
              <a:buSzPts val="1400"/>
              <a:buFont typeface="Arial" panose="020B0604020202020204"/>
              <a:buChar char="■"/>
              <a:defRPr/>
            </a:lvl3pPr>
            <a:lvl4pPr marL="1828800" lvl="3" indent="-317500" rtl="0">
              <a:lnSpc>
                <a:spcPct val="115000"/>
              </a:lnSpc>
              <a:spcBef>
                <a:spcPts val="0"/>
              </a:spcBef>
              <a:spcAft>
                <a:spcPts val="0"/>
              </a:spcAft>
              <a:buClr>
                <a:srgbClr val="202020"/>
              </a:buClr>
              <a:buSzPts val="1400"/>
              <a:buFont typeface="Arial" panose="020B0604020202020204"/>
              <a:buChar char="●"/>
              <a:defRPr/>
            </a:lvl4pPr>
            <a:lvl5pPr marL="2286000" lvl="4" indent="-317500" rtl="0">
              <a:lnSpc>
                <a:spcPct val="115000"/>
              </a:lnSpc>
              <a:spcBef>
                <a:spcPts val="0"/>
              </a:spcBef>
              <a:spcAft>
                <a:spcPts val="0"/>
              </a:spcAft>
              <a:buClr>
                <a:srgbClr val="202020"/>
              </a:buClr>
              <a:buSzPts val="1400"/>
              <a:buFont typeface="Arial" panose="020B0604020202020204"/>
              <a:buChar char="○"/>
              <a:defRPr/>
            </a:lvl5pPr>
            <a:lvl6pPr marL="2743200" lvl="5" indent="-317500" rtl="0">
              <a:lnSpc>
                <a:spcPct val="115000"/>
              </a:lnSpc>
              <a:spcBef>
                <a:spcPts val="0"/>
              </a:spcBef>
              <a:spcAft>
                <a:spcPts val="0"/>
              </a:spcAft>
              <a:buClr>
                <a:srgbClr val="202020"/>
              </a:buClr>
              <a:buSzPts val="1400"/>
              <a:buFont typeface="Arial" panose="020B0604020202020204"/>
              <a:buChar char="■"/>
              <a:defRPr/>
            </a:lvl6pPr>
            <a:lvl7pPr marL="3200400" lvl="6" indent="-317500" rtl="0">
              <a:lnSpc>
                <a:spcPct val="115000"/>
              </a:lnSpc>
              <a:spcBef>
                <a:spcPts val="0"/>
              </a:spcBef>
              <a:spcAft>
                <a:spcPts val="0"/>
              </a:spcAft>
              <a:buClr>
                <a:srgbClr val="202020"/>
              </a:buClr>
              <a:buSzPts val="1400"/>
              <a:buFont typeface="Arial" panose="020B0604020202020204"/>
              <a:buChar char="●"/>
              <a:defRPr/>
            </a:lvl7pPr>
            <a:lvl8pPr marL="3657600" lvl="7" indent="-317500" rtl="0">
              <a:lnSpc>
                <a:spcPct val="115000"/>
              </a:lnSpc>
              <a:spcBef>
                <a:spcPts val="0"/>
              </a:spcBef>
              <a:spcAft>
                <a:spcPts val="0"/>
              </a:spcAft>
              <a:buClr>
                <a:srgbClr val="202020"/>
              </a:buClr>
              <a:buSzPts val="1400"/>
              <a:buFont typeface="Arial" panose="020B0604020202020204"/>
              <a:buChar char="○"/>
              <a:defRPr/>
            </a:lvl8pPr>
            <a:lvl9pPr marL="4114800" lvl="8" indent="-317500" rtl="0">
              <a:lnSpc>
                <a:spcPct val="115000"/>
              </a:lnSpc>
              <a:spcBef>
                <a:spcPts val="0"/>
              </a:spcBef>
              <a:spcAft>
                <a:spcPts val="0"/>
              </a:spcAft>
              <a:buClr>
                <a:srgbClr val="202020"/>
              </a:buClr>
              <a:buSzPts val="1400"/>
              <a:buFont typeface="Arial" panose="020B0604020202020204"/>
              <a:buChar char="■"/>
              <a:defRPr/>
            </a:lvl9pPr>
          </a:lstStyle>
          <a:p/>
        </p:txBody>
      </p:sp>
      <p:sp>
        <p:nvSpPr>
          <p:cNvPr id="518" name="Google Shape;518;p29"/>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9" name="Google Shape;519;p29"/>
          <p:cNvSpPr txBox="1"/>
          <p:nvPr>
            <p:ph type="body" idx="2"/>
          </p:nvPr>
        </p:nvSpPr>
        <p:spPr>
          <a:xfrm>
            <a:off x="4637275" y="1889950"/>
            <a:ext cx="3793500" cy="287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520" name="Shape 520"/>
        <p:cNvGrpSpPr/>
        <p:nvPr/>
      </p:nvGrpSpPr>
      <p:grpSpPr>
        <a:xfrm>
          <a:off x="0" y="0"/>
          <a:ext cx="0" cy="0"/>
          <a:chOff x="0" y="0"/>
          <a:chExt cx="0" cy="0"/>
        </a:xfrm>
      </p:grpSpPr>
      <p:sp>
        <p:nvSpPr>
          <p:cNvPr id="521" name="Google Shape;521;p30"/>
          <p:cNvSpPr/>
          <p:nvPr/>
        </p:nvSpPr>
        <p:spPr>
          <a:xfrm>
            <a:off x="7215264" y="-23357"/>
            <a:ext cx="4013965" cy="1507514"/>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0"/>
          <p:cNvSpPr/>
          <p:nvPr/>
        </p:nvSpPr>
        <p:spPr>
          <a:xfrm flipH="1">
            <a:off x="-238645" y="4357304"/>
            <a:ext cx="1165482" cy="1084825"/>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0"/>
          <p:cNvSpPr/>
          <p:nvPr/>
        </p:nvSpPr>
        <p:spPr>
          <a:xfrm flipH="1">
            <a:off x="8579076" y="4357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0"/>
          <p:cNvSpPr/>
          <p:nvPr/>
        </p:nvSpPr>
        <p:spPr>
          <a:xfrm flipH="1">
            <a:off x="5630859" y="4695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0"/>
          <p:cNvSpPr/>
          <p:nvPr/>
        </p:nvSpPr>
        <p:spPr>
          <a:xfrm flipH="1">
            <a:off x="8815709" y="166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0"/>
          <p:cNvSpPr/>
          <p:nvPr/>
        </p:nvSpPr>
        <p:spPr>
          <a:xfrm flipH="1">
            <a:off x="400284" y="3727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0"/>
          <p:cNvSpPr/>
          <p:nvPr/>
        </p:nvSpPr>
        <p:spPr>
          <a:xfrm flipH="1">
            <a:off x="1669609" y="4695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0"/>
          <p:cNvSpPr/>
          <p:nvPr/>
        </p:nvSpPr>
        <p:spPr>
          <a:xfrm flipH="1">
            <a:off x="1536409" y="934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9" name="Google Shape;529;p30"/>
          <p:cNvGrpSpPr/>
          <p:nvPr/>
        </p:nvGrpSpPr>
        <p:grpSpPr>
          <a:xfrm rot="-1300696" flipH="1">
            <a:off x="598262" y="401861"/>
            <a:ext cx="549141" cy="720495"/>
            <a:chOff x="6657675" y="3152300"/>
            <a:chExt cx="275125" cy="360975"/>
          </a:xfrm>
        </p:grpSpPr>
        <p:sp>
          <p:nvSpPr>
            <p:cNvPr id="530" name="Google Shape;530;p30"/>
            <p:cNvSpPr/>
            <p:nvPr/>
          </p:nvSpPr>
          <p:spPr>
            <a:xfrm>
              <a:off x="6657675" y="3194875"/>
              <a:ext cx="275125" cy="318400"/>
            </a:xfrm>
            <a:custGeom>
              <a:avLst/>
              <a:gdLst/>
              <a:ahLst/>
              <a:cxnLst/>
              <a:rect l="l" t="t" r="r" b="b"/>
              <a:pathLst>
                <a:path w="11005" h="12736" extrusionOk="0">
                  <a:moveTo>
                    <a:pt x="2402" y="0"/>
                  </a:moveTo>
                  <a:lnTo>
                    <a:pt x="2402" y="1034"/>
                  </a:lnTo>
                  <a:cubicBezTo>
                    <a:pt x="2402" y="1520"/>
                    <a:pt x="2098" y="1945"/>
                    <a:pt x="1612" y="2067"/>
                  </a:cubicBezTo>
                  <a:cubicBezTo>
                    <a:pt x="670" y="2341"/>
                    <a:pt x="1" y="3222"/>
                    <a:pt x="1" y="4195"/>
                  </a:cubicBezTo>
                  <a:lnTo>
                    <a:pt x="1" y="10639"/>
                  </a:lnTo>
                  <a:cubicBezTo>
                    <a:pt x="1" y="11794"/>
                    <a:pt x="943" y="12736"/>
                    <a:pt x="2098" y="12736"/>
                  </a:cubicBezTo>
                  <a:lnTo>
                    <a:pt x="8907" y="12736"/>
                  </a:lnTo>
                  <a:cubicBezTo>
                    <a:pt x="10092" y="12736"/>
                    <a:pt x="11004" y="11794"/>
                    <a:pt x="11004" y="10639"/>
                  </a:cubicBezTo>
                  <a:lnTo>
                    <a:pt x="11004" y="4195"/>
                  </a:lnTo>
                  <a:cubicBezTo>
                    <a:pt x="11004" y="3222"/>
                    <a:pt x="10366" y="2341"/>
                    <a:pt x="9393" y="2067"/>
                  </a:cubicBezTo>
                  <a:cubicBezTo>
                    <a:pt x="8937" y="1945"/>
                    <a:pt x="8603" y="1520"/>
                    <a:pt x="8603" y="1034"/>
                  </a:cubicBezTo>
                  <a:lnTo>
                    <a:pt x="8603" y="0"/>
                  </a:ln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0"/>
            <p:cNvSpPr/>
            <p:nvPr/>
          </p:nvSpPr>
          <p:spPr>
            <a:xfrm>
              <a:off x="6705550" y="3152300"/>
              <a:ext cx="179375" cy="73750"/>
            </a:xfrm>
            <a:custGeom>
              <a:avLst/>
              <a:gdLst/>
              <a:ahLst/>
              <a:cxnLst/>
              <a:rect l="l" t="t" r="r" b="b"/>
              <a:pathLst>
                <a:path w="7175" h="2950" extrusionOk="0">
                  <a:moveTo>
                    <a:pt x="1" y="1"/>
                  </a:moveTo>
                  <a:lnTo>
                    <a:pt x="1" y="2949"/>
                  </a:lnTo>
                  <a:lnTo>
                    <a:pt x="7174" y="2949"/>
                  </a:lnTo>
                  <a:lnTo>
                    <a:pt x="7174"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0"/>
            <p:cNvSpPr/>
            <p:nvPr/>
          </p:nvSpPr>
          <p:spPr>
            <a:xfrm>
              <a:off x="6731400" y="3162200"/>
              <a:ext cx="2300" cy="50175"/>
            </a:xfrm>
            <a:custGeom>
              <a:avLst/>
              <a:gdLst/>
              <a:ahLst/>
              <a:cxnLst/>
              <a:rect l="l" t="t" r="r" b="b"/>
              <a:pathLst>
                <a:path w="92" h="2007" fill="none" extrusionOk="0">
                  <a:moveTo>
                    <a:pt x="0" y="0"/>
                  </a:moveTo>
                  <a:cubicBezTo>
                    <a:pt x="31" y="669"/>
                    <a:pt x="61" y="1338"/>
                    <a:pt x="9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0"/>
            <p:cNvSpPr/>
            <p:nvPr/>
          </p:nvSpPr>
          <p:spPr>
            <a:xfrm>
              <a:off x="6764825" y="3160675"/>
              <a:ext cx="800" cy="53975"/>
            </a:xfrm>
            <a:custGeom>
              <a:avLst/>
              <a:gdLst/>
              <a:ahLst/>
              <a:cxnLst/>
              <a:rect l="l" t="t" r="r" b="b"/>
              <a:pathLst>
                <a:path w="32" h="2159" fill="none" extrusionOk="0">
                  <a:moveTo>
                    <a:pt x="1" y="0"/>
                  </a:moveTo>
                  <a:cubicBezTo>
                    <a:pt x="1" y="699"/>
                    <a:pt x="31" y="1429"/>
                    <a:pt x="31" y="2158"/>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0"/>
            <p:cNvSpPr/>
            <p:nvPr/>
          </p:nvSpPr>
          <p:spPr>
            <a:xfrm>
              <a:off x="6825625" y="3162200"/>
              <a:ext cx="1550" cy="50175"/>
            </a:xfrm>
            <a:custGeom>
              <a:avLst/>
              <a:gdLst/>
              <a:ahLst/>
              <a:cxnLst/>
              <a:rect l="l" t="t" r="r" b="b"/>
              <a:pathLst>
                <a:path w="62" h="2007" fill="none" extrusionOk="0">
                  <a:moveTo>
                    <a:pt x="0" y="0"/>
                  </a:moveTo>
                  <a:cubicBezTo>
                    <a:pt x="0" y="669"/>
                    <a:pt x="31" y="1338"/>
                    <a:pt x="6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0"/>
            <p:cNvSpPr/>
            <p:nvPr/>
          </p:nvSpPr>
          <p:spPr>
            <a:xfrm>
              <a:off x="6864375" y="3163700"/>
              <a:ext cx="775" cy="53225"/>
            </a:xfrm>
            <a:custGeom>
              <a:avLst/>
              <a:gdLst/>
              <a:ahLst/>
              <a:cxnLst/>
              <a:rect l="l" t="t" r="r" b="b"/>
              <a:pathLst>
                <a:path w="31" h="2129" fill="none" extrusionOk="0">
                  <a:moveTo>
                    <a:pt x="31" y="1"/>
                  </a:moveTo>
                  <a:lnTo>
                    <a:pt x="1" y="2129"/>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0"/>
            <p:cNvSpPr/>
            <p:nvPr/>
          </p:nvSpPr>
          <p:spPr>
            <a:xfrm>
              <a:off x="6675175" y="3259450"/>
              <a:ext cx="34200" cy="33475"/>
            </a:xfrm>
            <a:custGeom>
              <a:avLst/>
              <a:gdLst/>
              <a:ahLst/>
              <a:cxnLst/>
              <a:rect l="l" t="t" r="r" b="b"/>
              <a:pathLst>
                <a:path w="1368" h="1339" fill="none" extrusionOk="0">
                  <a:moveTo>
                    <a:pt x="0" y="1338"/>
                  </a:moveTo>
                  <a:cubicBezTo>
                    <a:pt x="61" y="639"/>
                    <a:pt x="669" y="31"/>
                    <a:pt x="1368" y="1"/>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0"/>
            <p:cNvSpPr/>
            <p:nvPr/>
          </p:nvSpPr>
          <p:spPr>
            <a:xfrm>
              <a:off x="6905400" y="3298200"/>
              <a:ext cx="800" cy="112500"/>
            </a:xfrm>
            <a:custGeom>
              <a:avLst/>
              <a:gdLst/>
              <a:ahLst/>
              <a:cxnLst/>
              <a:rect l="l" t="t" r="r" b="b"/>
              <a:pathLst>
                <a:path w="32" h="4500" fill="none" extrusionOk="0">
                  <a:moveTo>
                    <a:pt x="31" y="1"/>
                  </a:moveTo>
                  <a:cubicBezTo>
                    <a:pt x="31" y="1521"/>
                    <a:pt x="31" y="3010"/>
                    <a:pt x="1" y="449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0"/>
            <p:cNvSpPr/>
            <p:nvPr/>
          </p:nvSpPr>
          <p:spPr>
            <a:xfrm>
              <a:off x="6695675" y="3305800"/>
              <a:ext cx="148200" cy="140625"/>
            </a:xfrm>
            <a:custGeom>
              <a:avLst/>
              <a:gdLst/>
              <a:ahLst/>
              <a:cxnLst/>
              <a:rect l="l" t="t" r="r" b="b"/>
              <a:pathLst>
                <a:path w="5928" h="5625" extrusionOk="0">
                  <a:moveTo>
                    <a:pt x="1" y="1"/>
                  </a:moveTo>
                  <a:lnTo>
                    <a:pt x="1" y="5624"/>
                  </a:lnTo>
                  <a:lnTo>
                    <a:pt x="5928" y="5624"/>
                  </a:lnTo>
                  <a:lnTo>
                    <a:pt x="5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0"/>
            <p:cNvSpPr/>
            <p:nvPr/>
          </p:nvSpPr>
          <p:spPr>
            <a:xfrm>
              <a:off x="6717725" y="3336975"/>
              <a:ext cx="101075" cy="3825"/>
            </a:xfrm>
            <a:custGeom>
              <a:avLst/>
              <a:gdLst/>
              <a:ahLst/>
              <a:cxnLst/>
              <a:rect l="l" t="t" r="r" b="b"/>
              <a:pathLst>
                <a:path w="4043" h="153" fill="none" extrusionOk="0">
                  <a:moveTo>
                    <a:pt x="0" y="152"/>
                  </a:moveTo>
                  <a:cubicBezTo>
                    <a:pt x="1338" y="91"/>
                    <a:pt x="2675" y="61"/>
                    <a:pt x="4043"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0"/>
            <p:cNvSpPr/>
            <p:nvPr/>
          </p:nvSpPr>
          <p:spPr>
            <a:xfrm>
              <a:off x="6720750" y="3369650"/>
              <a:ext cx="97300" cy="1525"/>
            </a:xfrm>
            <a:custGeom>
              <a:avLst/>
              <a:gdLst/>
              <a:ahLst/>
              <a:cxnLst/>
              <a:rect l="l" t="t" r="r" b="b"/>
              <a:pathLst>
                <a:path w="3892" h="61" fill="none" extrusionOk="0">
                  <a:moveTo>
                    <a:pt x="1" y="61"/>
                  </a:moveTo>
                  <a:cubicBezTo>
                    <a:pt x="1277" y="31"/>
                    <a:pt x="2584" y="31"/>
                    <a:pt x="389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0"/>
            <p:cNvSpPr/>
            <p:nvPr/>
          </p:nvSpPr>
          <p:spPr>
            <a:xfrm>
              <a:off x="6717725" y="3405350"/>
              <a:ext cx="91200" cy="25"/>
            </a:xfrm>
            <a:custGeom>
              <a:avLst/>
              <a:gdLst/>
              <a:ahLst/>
              <a:cxnLst/>
              <a:rect l="l" t="t" r="r" b="b"/>
              <a:pathLst>
                <a:path w="3648" h="1" fill="none" extrusionOk="0">
                  <a:moveTo>
                    <a:pt x="0" y="1"/>
                  </a:moveTo>
                  <a:lnTo>
                    <a:pt x="3648"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2" name="Google Shape;542;p30"/>
          <p:cNvSpPr/>
          <p:nvPr/>
        </p:nvSpPr>
        <p:spPr>
          <a:xfrm flipH="1">
            <a:off x="400284" y="14282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0"/>
          <p:cNvSpPr txBox="1"/>
          <p:nvPr>
            <p:ph type="title"/>
          </p:nvPr>
        </p:nvSpPr>
        <p:spPr>
          <a:xfrm>
            <a:off x="829400" y="2892125"/>
            <a:ext cx="21177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4" name="Google Shape;544;p30"/>
          <p:cNvSpPr txBox="1"/>
          <p:nvPr>
            <p:ph type="subTitle" idx="1"/>
          </p:nvPr>
        </p:nvSpPr>
        <p:spPr>
          <a:xfrm>
            <a:off x="829400" y="3339192"/>
            <a:ext cx="2117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5" name="Google Shape;545;p30"/>
          <p:cNvSpPr txBox="1"/>
          <p:nvPr>
            <p:ph type="title" idx="2"/>
          </p:nvPr>
        </p:nvSpPr>
        <p:spPr>
          <a:xfrm>
            <a:off x="3513150" y="2892125"/>
            <a:ext cx="21177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6" name="Google Shape;546;p30"/>
          <p:cNvSpPr txBox="1"/>
          <p:nvPr>
            <p:ph type="subTitle" idx="3"/>
          </p:nvPr>
        </p:nvSpPr>
        <p:spPr>
          <a:xfrm>
            <a:off x="3513175" y="3339192"/>
            <a:ext cx="2117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7" name="Google Shape;547;p30"/>
          <p:cNvSpPr txBox="1"/>
          <p:nvPr>
            <p:ph type="title" idx="4"/>
          </p:nvPr>
        </p:nvSpPr>
        <p:spPr>
          <a:xfrm>
            <a:off x="6196950" y="2892125"/>
            <a:ext cx="21177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8" name="Google Shape;548;p30"/>
          <p:cNvSpPr txBox="1"/>
          <p:nvPr>
            <p:ph type="subTitle" idx="5"/>
          </p:nvPr>
        </p:nvSpPr>
        <p:spPr>
          <a:xfrm>
            <a:off x="6196950" y="3339192"/>
            <a:ext cx="21177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9" name="Google Shape;549;p30"/>
          <p:cNvSpPr txBox="1"/>
          <p:nvPr>
            <p:ph type="title" idx="6"/>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4" name="Shape 64"/>
        <p:cNvGrpSpPr/>
        <p:nvPr/>
      </p:nvGrpSpPr>
      <p:grpSpPr>
        <a:xfrm>
          <a:off x="0" y="0"/>
          <a:ext cx="0" cy="0"/>
          <a:chOff x="0" y="0"/>
          <a:chExt cx="0" cy="0"/>
        </a:xfrm>
      </p:grpSpPr>
      <p:grpSp>
        <p:nvGrpSpPr>
          <p:cNvPr id="65" name="Google Shape;65;p4"/>
          <p:cNvGrpSpPr/>
          <p:nvPr/>
        </p:nvGrpSpPr>
        <p:grpSpPr>
          <a:xfrm rot="-8100000">
            <a:off x="7828928" y="469309"/>
            <a:ext cx="179265" cy="179605"/>
            <a:chOff x="8461560" y="740753"/>
            <a:chExt cx="179267" cy="179607"/>
          </a:xfrm>
        </p:grpSpPr>
        <p:sp>
          <p:nvSpPr>
            <p:cNvPr id="66" name="Google Shape;66;p4"/>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4"/>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 name="Google Shape;68;p4"/>
          <p:cNvGrpSpPr/>
          <p:nvPr/>
        </p:nvGrpSpPr>
        <p:grpSpPr>
          <a:xfrm rot="-9900040">
            <a:off x="8162844" y="821521"/>
            <a:ext cx="415440" cy="262440"/>
            <a:chOff x="8234548" y="444932"/>
            <a:chExt cx="415452" cy="262448"/>
          </a:xfrm>
        </p:grpSpPr>
        <p:sp>
          <p:nvSpPr>
            <p:cNvPr id="69" name="Google Shape;69;p4"/>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4"/>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 name="Google Shape;72;p4"/>
          <p:cNvSpPr/>
          <p:nvPr/>
        </p:nvSpPr>
        <p:spPr>
          <a:xfrm>
            <a:off x="5781050" y="4202775"/>
            <a:ext cx="3620201" cy="1167711"/>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rot="10800000">
            <a:off x="-301852" y="-390691"/>
            <a:ext cx="1678083" cy="157464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flipH="1">
            <a:off x="7220251" y="43399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flipH="1">
            <a:off x="5357259" y="48327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4"/>
          <p:cNvSpPr/>
          <p:nvPr/>
        </p:nvSpPr>
        <p:spPr>
          <a:xfrm flipH="1">
            <a:off x="8733634" y="2917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flipH="1">
            <a:off x="342584" y="44132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flipH="1">
            <a:off x="8733634" y="3774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flipH="1">
            <a:off x="1611909" y="2917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flipH="1">
            <a:off x="342584" y="1466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txBox="1"/>
          <p:nvPr>
            <p:ph type="subTitle" idx="1"/>
          </p:nvPr>
        </p:nvSpPr>
        <p:spPr>
          <a:xfrm>
            <a:off x="4751600" y="2128175"/>
            <a:ext cx="3502200" cy="16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 name="Google Shape;82;p4"/>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550" name="Shape 550"/>
        <p:cNvGrpSpPr/>
        <p:nvPr/>
      </p:nvGrpSpPr>
      <p:grpSpPr>
        <a:xfrm>
          <a:off x="0" y="0"/>
          <a:ext cx="0" cy="0"/>
          <a:chOff x="0" y="0"/>
          <a:chExt cx="0" cy="0"/>
        </a:xfrm>
      </p:grpSpPr>
      <p:sp>
        <p:nvSpPr>
          <p:cNvPr id="551" name="Google Shape;551;p31"/>
          <p:cNvSpPr/>
          <p:nvPr/>
        </p:nvSpPr>
        <p:spPr>
          <a:xfrm rot="2700000">
            <a:off x="6789911" y="-2130825"/>
            <a:ext cx="3692840" cy="3516041"/>
          </a:xfrm>
          <a:custGeom>
            <a:avLst/>
            <a:gdLst/>
            <a:ahLst/>
            <a:cxnLst/>
            <a:rect l="l" t="t" r="r" b="b"/>
            <a:pathLst>
              <a:path w="147715" h="140643" extrusionOk="0">
                <a:moveTo>
                  <a:pt x="499" y="1"/>
                </a:moveTo>
                <a:lnTo>
                  <a:pt x="499" y="92697"/>
                </a:lnTo>
                <a:cubicBezTo>
                  <a:pt x="0" y="95788"/>
                  <a:pt x="999" y="99091"/>
                  <a:pt x="3111" y="101396"/>
                </a:cubicBezTo>
                <a:cubicBezTo>
                  <a:pt x="5089" y="103534"/>
                  <a:pt x="7976" y="104779"/>
                  <a:pt x="10882" y="104779"/>
                </a:cubicBezTo>
                <a:cubicBezTo>
                  <a:pt x="11108" y="104779"/>
                  <a:pt x="11335" y="104772"/>
                  <a:pt x="11561" y="104756"/>
                </a:cubicBezTo>
                <a:cubicBezTo>
                  <a:pt x="12878" y="104666"/>
                  <a:pt x="14276" y="104338"/>
                  <a:pt x="15582" y="104338"/>
                </a:cubicBezTo>
                <a:cubicBezTo>
                  <a:pt x="16502" y="104338"/>
                  <a:pt x="17377" y="104501"/>
                  <a:pt x="18147" y="105025"/>
                </a:cubicBezTo>
                <a:cubicBezTo>
                  <a:pt x="19761" y="106101"/>
                  <a:pt x="20145" y="108232"/>
                  <a:pt x="20701" y="110076"/>
                </a:cubicBezTo>
                <a:cubicBezTo>
                  <a:pt x="22814" y="116970"/>
                  <a:pt x="29401" y="122270"/>
                  <a:pt x="36583" y="122827"/>
                </a:cubicBezTo>
                <a:cubicBezTo>
                  <a:pt x="38906" y="128723"/>
                  <a:pt x="45685" y="131392"/>
                  <a:pt x="51581" y="133696"/>
                </a:cubicBezTo>
                <a:cubicBezTo>
                  <a:pt x="59013" y="136577"/>
                  <a:pt x="66636" y="139208"/>
                  <a:pt x="74529" y="140226"/>
                </a:cubicBezTo>
                <a:cubicBezTo>
                  <a:pt x="76675" y="140496"/>
                  <a:pt x="78849" y="140643"/>
                  <a:pt x="81021" y="140643"/>
                </a:cubicBezTo>
                <a:cubicBezTo>
                  <a:pt x="86858" y="140643"/>
                  <a:pt x="92680" y="139585"/>
                  <a:pt x="97900" y="137038"/>
                </a:cubicBezTo>
                <a:cubicBezTo>
                  <a:pt x="107636" y="132294"/>
                  <a:pt x="114261" y="123057"/>
                  <a:pt x="120464" y="114185"/>
                </a:cubicBezTo>
                <a:cubicBezTo>
                  <a:pt x="122575" y="115121"/>
                  <a:pt x="124819" y="115533"/>
                  <a:pt x="127086" y="115533"/>
                </a:cubicBezTo>
                <a:cubicBezTo>
                  <a:pt x="130449" y="115533"/>
                  <a:pt x="133862" y="114625"/>
                  <a:pt x="136960" y="113168"/>
                </a:cubicBezTo>
                <a:cubicBezTo>
                  <a:pt x="142145" y="110729"/>
                  <a:pt x="146178" y="105966"/>
                  <a:pt x="147714" y="100436"/>
                </a:cubicBezTo>
                <a:lnTo>
                  <a:pt x="14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1"/>
          <p:cNvSpPr/>
          <p:nvPr/>
        </p:nvSpPr>
        <p:spPr>
          <a:xfrm rot="-1787251">
            <a:off x="-1542080" y="-877476"/>
            <a:ext cx="2659731" cy="2310970"/>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3" name="Google Shape;553;p31"/>
          <p:cNvGrpSpPr/>
          <p:nvPr/>
        </p:nvGrpSpPr>
        <p:grpSpPr>
          <a:xfrm rot="1399379" flipH="1">
            <a:off x="7890366" y="318802"/>
            <a:ext cx="549119" cy="720466"/>
            <a:chOff x="6657675" y="3152300"/>
            <a:chExt cx="275125" cy="360975"/>
          </a:xfrm>
        </p:grpSpPr>
        <p:sp>
          <p:nvSpPr>
            <p:cNvPr id="554" name="Google Shape;554;p31"/>
            <p:cNvSpPr/>
            <p:nvPr/>
          </p:nvSpPr>
          <p:spPr>
            <a:xfrm>
              <a:off x="6657675" y="3194875"/>
              <a:ext cx="275125" cy="318400"/>
            </a:xfrm>
            <a:custGeom>
              <a:avLst/>
              <a:gdLst/>
              <a:ahLst/>
              <a:cxnLst/>
              <a:rect l="l" t="t" r="r" b="b"/>
              <a:pathLst>
                <a:path w="11005" h="12736" extrusionOk="0">
                  <a:moveTo>
                    <a:pt x="2402" y="0"/>
                  </a:moveTo>
                  <a:lnTo>
                    <a:pt x="2402" y="1034"/>
                  </a:lnTo>
                  <a:cubicBezTo>
                    <a:pt x="2402" y="1520"/>
                    <a:pt x="2098" y="1945"/>
                    <a:pt x="1612" y="2067"/>
                  </a:cubicBezTo>
                  <a:cubicBezTo>
                    <a:pt x="670" y="2341"/>
                    <a:pt x="1" y="3222"/>
                    <a:pt x="1" y="4195"/>
                  </a:cubicBezTo>
                  <a:lnTo>
                    <a:pt x="1" y="10639"/>
                  </a:lnTo>
                  <a:cubicBezTo>
                    <a:pt x="1" y="11794"/>
                    <a:pt x="943" y="12736"/>
                    <a:pt x="2098" y="12736"/>
                  </a:cubicBezTo>
                  <a:lnTo>
                    <a:pt x="8907" y="12736"/>
                  </a:lnTo>
                  <a:cubicBezTo>
                    <a:pt x="10092" y="12736"/>
                    <a:pt x="11004" y="11794"/>
                    <a:pt x="11004" y="10639"/>
                  </a:cubicBezTo>
                  <a:lnTo>
                    <a:pt x="11004" y="4195"/>
                  </a:lnTo>
                  <a:cubicBezTo>
                    <a:pt x="11004" y="3222"/>
                    <a:pt x="10366" y="2341"/>
                    <a:pt x="9393" y="2067"/>
                  </a:cubicBezTo>
                  <a:cubicBezTo>
                    <a:pt x="8937" y="1945"/>
                    <a:pt x="8603" y="1520"/>
                    <a:pt x="8603" y="1034"/>
                  </a:cubicBezTo>
                  <a:lnTo>
                    <a:pt x="8603" y="0"/>
                  </a:ln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1"/>
            <p:cNvSpPr/>
            <p:nvPr/>
          </p:nvSpPr>
          <p:spPr>
            <a:xfrm>
              <a:off x="6705550" y="3152300"/>
              <a:ext cx="179375" cy="73750"/>
            </a:xfrm>
            <a:custGeom>
              <a:avLst/>
              <a:gdLst/>
              <a:ahLst/>
              <a:cxnLst/>
              <a:rect l="l" t="t" r="r" b="b"/>
              <a:pathLst>
                <a:path w="7175" h="2950" extrusionOk="0">
                  <a:moveTo>
                    <a:pt x="1" y="1"/>
                  </a:moveTo>
                  <a:lnTo>
                    <a:pt x="1" y="2949"/>
                  </a:lnTo>
                  <a:lnTo>
                    <a:pt x="7174" y="2949"/>
                  </a:lnTo>
                  <a:lnTo>
                    <a:pt x="7174"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1"/>
            <p:cNvSpPr/>
            <p:nvPr/>
          </p:nvSpPr>
          <p:spPr>
            <a:xfrm>
              <a:off x="6731400" y="3162200"/>
              <a:ext cx="2300" cy="50175"/>
            </a:xfrm>
            <a:custGeom>
              <a:avLst/>
              <a:gdLst/>
              <a:ahLst/>
              <a:cxnLst/>
              <a:rect l="l" t="t" r="r" b="b"/>
              <a:pathLst>
                <a:path w="92" h="2007" fill="none" extrusionOk="0">
                  <a:moveTo>
                    <a:pt x="0" y="0"/>
                  </a:moveTo>
                  <a:cubicBezTo>
                    <a:pt x="31" y="669"/>
                    <a:pt x="61" y="1338"/>
                    <a:pt x="9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1"/>
            <p:cNvSpPr/>
            <p:nvPr/>
          </p:nvSpPr>
          <p:spPr>
            <a:xfrm>
              <a:off x="6764825" y="3160675"/>
              <a:ext cx="800" cy="53975"/>
            </a:xfrm>
            <a:custGeom>
              <a:avLst/>
              <a:gdLst/>
              <a:ahLst/>
              <a:cxnLst/>
              <a:rect l="l" t="t" r="r" b="b"/>
              <a:pathLst>
                <a:path w="32" h="2159" fill="none" extrusionOk="0">
                  <a:moveTo>
                    <a:pt x="1" y="0"/>
                  </a:moveTo>
                  <a:cubicBezTo>
                    <a:pt x="1" y="699"/>
                    <a:pt x="31" y="1429"/>
                    <a:pt x="31" y="2158"/>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1"/>
            <p:cNvSpPr/>
            <p:nvPr/>
          </p:nvSpPr>
          <p:spPr>
            <a:xfrm>
              <a:off x="6825625" y="3162200"/>
              <a:ext cx="1550" cy="50175"/>
            </a:xfrm>
            <a:custGeom>
              <a:avLst/>
              <a:gdLst/>
              <a:ahLst/>
              <a:cxnLst/>
              <a:rect l="l" t="t" r="r" b="b"/>
              <a:pathLst>
                <a:path w="62" h="2007" fill="none" extrusionOk="0">
                  <a:moveTo>
                    <a:pt x="0" y="0"/>
                  </a:moveTo>
                  <a:cubicBezTo>
                    <a:pt x="0" y="669"/>
                    <a:pt x="31" y="1338"/>
                    <a:pt x="6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1"/>
            <p:cNvSpPr/>
            <p:nvPr/>
          </p:nvSpPr>
          <p:spPr>
            <a:xfrm>
              <a:off x="6864375" y="3163700"/>
              <a:ext cx="775" cy="53225"/>
            </a:xfrm>
            <a:custGeom>
              <a:avLst/>
              <a:gdLst/>
              <a:ahLst/>
              <a:cxnLst/>
              <a:rect l="l" t="t" r="r" b="b"/>
              <a:pathLst>
                <a:path w="31" h="2129" fill="none" extrusionOk="0">
                  <a:moveTo>
                    <a:pt x="31" y="1"/>
                  </a:moveTo>
                  <a:lnTo>
                    <a:pt x="1" y="2129"/>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1"/>
            <p:cNvSpPr/>
            <p:nvPr/>
          </p:nvSpPr>
          <p:spPr>
            <a:xfrm>
              <a:off x="6675175" y="3259450"/>
              <a:ext cx="34200" cy="33475"/>
            </a:xfrm>
            <a:custGeom>
              <a:avLst/>
              <a:gdLst/>
              <a:ahLst/>
              <a:cxnLst/>
              <a:rect l="l" t="t" r="r" b="b"/>
              <a:pathLst>
                <a:path w="1368" h="1339" fill="none" extrusionOk="0">
                  <a:moveTo>
                    <a:pt x="0" y="1338"/>
                  </a:moveTo>
                  <a:cubicBezTo>
                    <a:pt x="61" y="639"/>
                    <a:pt x="669" y="31"/>
                    <a:pt x="1368" y="1"/>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1"/>
            <p:cNvSpPr/>
            <p:nvPr/>
          </p:nvSpPr>
          <p:spPr>
            <a:xfrm>
              <a:off x="6905400" y="3298200"/>
              <a:ext cx="800" cy="112500"/>
            </a:xfrm>
            <a:custGeom>
              <a:avLst/>
              <a:gdLst/>
              <a:ahLst/>
              <a:cxnLst/>
              <a:rect l="l" t="t" r="r" b="b"/>
              <a:pathLst>
                <a:path w="32" h="4500" fill="none" extrusionOk="0">
                  <a:moveTo>
                    <a:pt x="31" y="1"/>
                  </a:moveTo>
                  <a:cubicBezTo>
                    <a:pt x="31" y="1521"/>
                    <a:pt x="31" y="3010"/>
                    <a:pt x="1" y="449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1"/>
            <p:cNvSpPr/>
            <p:nvPr/>
          </p:nvSpPr>
          <p:spPr>
            <a:xfrm>
              <a:off x="6695675" y="3305800"/>
              <a:ext cx="148200" cy="140625"/>
            </a:xfrm>
            <a:custGeom>
              <a:avLst/>
              <a:gdLst/>
              <a:ahLst/>
              <a:cxnLst/>
              <a:rect l="l" t="t" r="r" b="b"/>
              <a:pathLst>
                <a:path w="5928" h="5625" extrusionOk="0">
                  <a:moveTo>
                    <a:pt x="1" y="1"/>
                  </a:moveTo>
                  <a:lnTo>
                    <a:pt x="1" y="5624"/>
                  </a:lnTo>
                  <a:lnTo>
                    <a:pt x="5928" y="5624"/>
                  </a:lnTo>
                  <a:lnTo>
                    <a:pt x="5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1"/>
            <p:cNvSpPr/>
            <p:nvPr/>
          </p:nvSpPr>
          <p:spPr>
            <a:xfrm>
              <a:off x="6717725" y="3336975"/>
              <a:ext cx="101075" cy="3825"/>
            </a:xfrm>
            <a:custGeom>
              <a:avLst/>
              <a:gdLst/>
              <a:ahLst/>
              <a:cxnLst/>
              <a:rect l="l" t="t" r="r" b="b"/>
              <a:pathLst>
                <a:path w="4043" h="153" fill="none" extrusionOk="0">
                  <a:moveTo>
                    <a:pt x="0" y="152"/>
                  </a:moveTo>
                  <a:cubicBezTo>
                    <a:pt x="1338" y="91"/>
                    <a:pt x="2675" y="61"/>
                    <a:pt x="4043"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1"/>
            <p:cNvSpPr/>
            <p:nvPr/>
          </p:nvSpPr>
          <p:spPr>
            <a:xfrm>
              <a:off x="6720750" y="3369650"/>
              <a:ext cx="97300" cy="1525"/>
            </a:xfrm>
            <a:custGeom>
              <a:avLst/>
              <a:gdLst/>
              <a:ahLst/>
              <a:cxnLst/>
              <a:rect l="l" t="t" r="r" b="b"/>
              <a:pathLst>
                <a:path w="3892" h="61" fill="none" extrusionOk="0">
                  <a:moveTo>
                    <a:pt x="1" y="61"/>
                  </a:moveTo>
                  <a:cubicBezTo>
                    <a:pt x="1277" y="31"/>
                    <a:pt x="2584" y="31"/>
                    <a:pt x="389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1"/>
            <p:cNvSpPr/>
            <p:nvPr/>
          </p:nvSpPr>
          <p:spPr>
            <a:xfrm>
              <a:off x="6717725" y="3405350"/>
              <a:ext cx="91200" cy="25"/>
            </a:xfrm>
            <a:custGeom>
              <a:avLst/>
              <a:gdLst/>
              <a:ahLst/>
              <a:cxnLst/>
              <a:rect l="l" t="t" r="r" b="b"/>
              <a:pathLst>
                <a:path w="3648" h="1" fill="none" extrusionOk="0">
                  <a:moveTo>
                    <a:pt x="0" y="1"/>
                  </a:moveTo>
                  <a:lnTo>
                    <a:pt x="3648"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6" name="Google Shape;566;p31"/>
          <p:cNvSpPr/>
          <p:nvPr/>
        </p:nvSpPr>
        <p:spPr>
          <a:xfrm flipH="1">
            <a:off x="8843551" y="3887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1"/>
          <p:cNvSpPr/>
          <p:nvPr/>
        </p:nvSpPr>
        <p:spPr>
          <a:xfrm flipH="1">
            <a:off x="7974609" y="4878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1"/>
          <p:cNvSpPr/>
          <p:nvPr/>
        </p:nvSpPr>
        <p:spPr>
          <a:xfrm flipH="1">
            <a:off x="6791134" y="419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1"/>
          <p:cNvSpPr/>
          <p:nvPr/>
        </p:nvSpPr>
        <p:spPr>
          <a:xfrm flipH="1">
            <a:off x="242759" y="3887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1"/>
          <p:cNvSpPr/>
          <p:nvPr/>
        </p:nvSpPr>
        <p:spPr>
          <a:xfrm flipH="1">
            <a:off x="1177134" y="4878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1"/>
          <p:cNvSpPr/>
          <p:nvPr/>
        </p:nvSpPr>
        <p:spPr>
          <a:xfrm flipH="1">
            <a:off x="1669609" y="2500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1"/>
          <p:cNvSpPr/>
          <p:nvPr/>
        </p:nvSpPr>
        <p:spPr>
          <a:xfrm flipH="1">
            <a:off x="342584" y="1612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1"/>
          <p:cNvSpPr txBox="1"/>
          <p:nvPr>
            <p:ph type="title"/>
          </p:nvPr>
        </p:nvSpPr>
        <p:spPr>
          <a:xfrm>
            <a:off x="720000" y="3630448"/>
            <a:ext cx="23364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74" name="Google Shape;574;p31"/>
          <p:cNvSpPr txBox="1"/>
          <p:nvPr>
            <p:ph type="subTitle" idx="1"/>
          </p:nvPr>
        </p:nvSpPr>
        <p:spPr>
          <a:xfrm>
            <a:off x="879750" y="4100250"/>
            <a:ext cx="20169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5" name="Google Shape;575;p31"/>
          <p:cNvSpPr txBox="1"/>
          <p:nvPr>
            <p:ph type="title" idx="2"/>
          </p:nvPr>
        </p:nvSpPr>
        <p:spPr>
          <a:xfrm>
            <a:off x="3403800" y="3630448"/>
            <a:ext cx="23364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76" name="Google Shape;576;p31"/>
          <p:cNvSpPr txBox="1"/>
          <p:nvPr>
            <p:ph type="subTitle" idx="3"/>
          </p:nvPr>
        </p:nvSpPr>
        <p:spPr>
          <a:xfrm>
            <a:off x="3563550" y="4100250"/>
            <a:ext cx="20169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7" name="Google Shape;577;p31"/>
          <p:cNvSpPr txBox="1"/>
          <p:nvPr>
            <p:ph type="title" idx="4"/>
          </p:nvPr>
        </p:nvSpPr>
        <p:spPr>
          <a:xfrm>
            <a:off x="6087600" y="3630448"/>
            <a:ext cx="23364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78" name="Google Shape;578;p31"/>
          <p:cNvSpPr txBox="1"/>
          <p:nvPr>
            <p:ph type="subTitle" idx="5"/>
          </p:nvPr>
        </p:nvSpPr>
        <p:spPr>
          <a:xfrm>
            <a:off x="6247350" y="4100250"/>
            <a:ext cx="20169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79" name="Google Shape;579;p31"/>
          <p:cNvSpPr txBox="1"/>
          <p:nvPr>
            <p:ph type="title" idx="6"/>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580" name="Shape 580"/>
        <p:cNvGrpSpPr/>
        <p:nvPr/>
      </p:nvGrpSpPr>
      <p:grpSpPr>
        <a:xfrm>
          <a:off x="0" y="0"/>
          <a:ext cx="0" cy="0"/>
          <a:chOff x="0" y="0"/>
          <a:chExt cx="0" cy="0"/>
        </a:xfrm>
      </p:grpSpPr>
      <p:grpSp>
        <p:nvGrpSpPr>
          <p:cNvPr id="581" name="Google Shape;581;p32"/>
          <p:cNvGrpSpPr/>
          <p:nvPr/>
        </p:nvGrpSpPr>
        <p:grpSpPr>
          <a:xfrm rot="-2700000">
            <a:off x="958271" y="450742"/>
            <a:ext cx="179265" cy="179605"/>
            <a:chOff x="8461560" y="740753"/>
            <a:chExt cx="179267" cy="179607"/>
          </a:xfrm>
        </p:grpSpPr>
        <p:sp>
          <p:nvSpPr>
            <p:cNvPr id="582" name="Google Shape;582;p32"/>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2"/>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32"/>
          <p:cNvGrpSpPr/>
          <p:nvPr/>
        </p:nvGrpSpPr>
        <p:grpSpPr>
          <a:xfrm rot="-4500040">
            <a:off x="446553" y="861328"/>
            <a:ext cx="415440" cy="262440"/>
            <a:chOff x="8234548" y="444932"/>
            <a:chExt cx="415452" cy="262448"/>
          </a:xfrm>
        </p:grpSpPr>
        <p:sp>
          <p:nvSpPr>
            <p:cNvPr id="585" name="Google Shape;585;p32"/>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2"/>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2"/>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8" name="Google Shape;588;p32"/>
          <p:cNvSpPr/>
          <p:nvPr/>
        </p:nvSpPr>
        <p:spPr>
          <a:xfrm>
            <a:off x="7700688" y="-405222"/>
            <a:ext cx="2011753"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2"/>
          <p:cNvSpPr/>
          <p:nvPr/>
        </p:nvSpPr>
        <p:spPr>
          <a:xfrm rot="3696451">
            <a:off x="-928830" y="4025433"/>
            <a:ext cx="2011729" cy="1800331"/>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2"/>
          <p:cNvSpPr/>
          <p:nvPr/>
        </p:nvSpPr>
        <p:spPr>
          <a:xfrm flipH="1">
            <a:off x="8758001" y="4695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2"/>
          <p:cNvSpPr/>
          <p:nvPr/>
        </p:nvSpPr>
        <p:spPr>
          <a:xfrm flipH="1">
            <a:off x="1514059" y="4695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2"/>
          <p:cNvSpPr/>
          <p:nvPr/>
        </p:nvSpPr>
        <p:spPr>
          <a:xfrm flipH="1">
            <a:off x="8815709" y="166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2"/>
          <p:cNvSpPr/>
          <p:nvPr/>
        </p:nvSpPr>
        <p:spPr>
          <a:xfrm flipH="1">
            <a:off x="400284" y="35628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2"/>
          <p:cNvSpPr/>
          <p:nvPr/>
        </p:nvSpPr>
        <p:spPr>
          <a:xfrm flipH="1">
            <a:off x="7312934" y="301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2"/>
          <p:cNvSpPr/>
          <p:nvPr/>
        </p:nvSpPr>
        <p:spPr>
          <a:xfrm flipH="1">
            <a:off x="1514059" y="4136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2"/>
          <p:cNvSpPr/>
          <p:nvPr/>
        </p:nvSpPr>
        <p:spPr>
          <a:xfrm flipH="1">
            <a:off x="400284" y="3577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2"/>
          <p:cNvSpPr txBox="1"/>
          <p:nvPr>
            <p:ph type="title"/>
          </p:nvPr>
        </p:nvSpPr>
        <p:spPr>
          <a:xfrm>
            <a:off x="853650" y="2465425"/>
            <a:ext cx="13785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98" name="Google Shape;598;p32"/>
          <p:cNvSpPr txBox="1"/>
          <p:nvPr>
            <p:ph type="subTitle" idx="1"/>
          </p:nvPr>
        </p:nvSpPr>
        <p:spPr>
          <a:xfrm>
            <a:off x="853650" y="2902876"/>
            <a:ext cx="1378500" cy="76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9" name="Google Shape;599;p32"/>
          <p:cNvSpPr txBox="1"/>
          <p:nvPr>
            <p:ph type="title" idx="2"/>
          </p:nvPr>
        </p:nvSpPr>
        <p:spPr>
          <a:xfrm>
            <a:off x="4892458" y="2465425"/>
            <a:ext cx="13785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0" name="Google Shape;600;p32"/>
          <p:cNvSpPr txBox="1"/>
          <p:nvPr>
            <p:ph type="subTitle" idx="3"/>
          </p:nvPr>
        </p:nvSpPr>
        <p:spPr>
          <a:xfrm>
            <a:off x="4892457" y="2902876"/>
            <a:ext cx="1378500" cy="76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01" name="Google Shape;601;p32"/>
          <p:cNvSpPr txBox="1"/>
          <p:nvPr>
            <p:ph type="title" idx="4"/>
          </p:nvPr>
        </p:nvSpPr>
        <p:spPr>
          <a:xfrm>
            <a:off x="2873054" y="3126460"/>
            <a:ext cx="13785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2" name="Google Shape;602;p32"/>
          <p:cNvSpPr txBox="1"/>
          <p:nvPr>
            <p:ph type="subTitle" idx="5"/>
          </p:nvPr>
        </p:nvSpPr>
        <p:spPr>
          <a:xfrm>
            <a:off x="2873053" y="3563911"/>
            <a:ext cx="1378500" cy="76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03" name="Google Shape;603;p32"/>
          <p:cNvSpPr txBox="1"/>
          <p:nvPr>
            <p:ph type="title" idx="6"/>
          </p:nvPr>
        </p:nvSpPr>
        <p:spPr>
          <a:xfrm>
            <a:off x="6911799" y="3120364"/>
            <a:ext cx="1378500" cy="3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4" name="Google Shape;604;p32"/>
          <p:cNvSpPr txBox="1"/>
          <p:nvPr>
            <p:ph type="subTitle" idx="7"/>
          </p:nvPr>
        </p:nvSpPr>
        <p:spPr>
          <a:xfrm>
            <a:off x="6911798" y="3557815"/>
            <a:ext cx="1378500" cy="76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05" name="Google Shape;605;p32"/>
          <p:cNvSpPr txBox="1"/>
          <p:nvPr>
            <p:ph type="title" idx="8"/>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606" name="Shape 606"/>
        <p:cNvGrpSpPr/>
        <p:nvPr/>
      </p:nvGrpSpPr>
      <p:grpSpPr>
        <a:xfrm>
          <a:off x="0" y="0"/>
          <a:ext cx="0" cy="0"/>
          <a:chOff x="0" y="0"/>
          <a:chExt cx="0" cy="0"/>
        </a:xfrm>
      </p:grpSpPr>
      <p:sp>
        <p:nvSpPr>
          <p:cNvPr id="607" name="Google Shape;607;p33"/>
          <p:cNvSpPr/>
          <p:nvPr/>
        </p:nvSpPr>
        <p:spPr>
          <a:xfrm rot="2353954">
            <a:off x="7310139" y="-1879351"/>
            <a:ext cx="3692469" cy="3515688"/>
          </a:xfrm>
          <a:custGeom>
            <a:avLst/>
            <a:gdLst/>
            <a:ahLst/>
            <a:cxnLst/>
            <a:rect l="l" t="t" r="r" b="b"/>
            <a:pathLst>
              <a:path w="147715" h="140643" extrusionOk="0">
                <a:moveTo>
                  <a:pt x="499" y="1"/>
                </a:moveTo>
                <a:lnTo>
                  <a:pt x="499" y="92697"/>
                </a:lnTo>
                <a:cubicBezTo>
                  <a:pt x="0" y="95788"/>
                  <a:pt x="999" y="99091"/>
                  <a:pt x="3111" y="101396"/>
                </a:cubicBezTo>
                <a:cubicBezTo>
                  <a:pt x="5089" y="103534"/>
                  <a:pt x="7976" y="104779"/>
                  <a:pt x="10882" y="104779"/>
                </a:cubicBezTo>
                <a:cubicBezTo>
                  <a:pt x="11108" y="104779"/>
                  <a:pt x="11335" y="104772"/>
                  <a:pt x="11561" y="104756"/>
                </a:cubicBezTo>
                <a:cubicBezTo>
                  <a:pt x="12878" y="104666"/>
                  <a:pt x="14276" y="104338"/>
                  <a:pt x="15582" y="104338"/>
                </a:cubicBezTo>
                <a:cubicBezTo>
                  <a:pt x="16502" y="104338"/>
                  <a:pt x="17377" y="104501"/>
                  <a:pt x="18147" y="105025"/>
                </a:cubicBezTo>
                <a:cubicBezTo>
                  <a:pt x="19761" y="106101"/>
                  <a:pt x="20145" y="108232"/>
                  <a:pt x="20701" y="110076"/>
                </a:cubicBezTo>
                <a:cubicBezTo>
                  <a:pt x="22814" y="116970"/>
                  <a:pt x="29401" y="122270"/>
                  <a:pt x="36583" y="122827"/>
                </a:cubicBezTo>
                <a:cubicBezTo>
                  <a:pt x="38906" y="128723"/>
                  <a:pt x="45685" y="131392"/>
                  <a:pt x="51581" y="133696"/>
                </a:cubicBezTo>
                <a:cubicBezTo>
                  <a:pt x="59013" y="136577"/>
                  <a:pt x="66636" y="139208"/>
                  <a:pt x="74529" y="140226"/>
                </a:cubicBezTo>
                <a:cubicBezTo>
                  <a:pt x="76675" y="140496"/>
                  <a:pt x="78849" y="140643"/>
                  <a:pt x="81021" y="140643"/>
                </a:cubicBezTo>
                <a:cubicBezTo>
                  <a:pt x="86858" y="140643"/>
                  <a:pt x="92680" y="139585"/>
                  <a:pt x="97900" y="137038"/>
                </a:cubicBezTo>
                <a:cubicBezTo>
                  <a:pt x="107636" y="132294"/>
                  <a:pt x="114261" y="123057"/>
                  <a:pt x="120464" y="114185"/>
                </a:cubicBezTo>
                <a:cubicBezTo>
                  <a:pt x="122575" y="115121"/>
                  <a:pt x="124819" y="115533"/>
                  <a:pt x="127086" y="115533"/>
                </a:cubicBezTo>
                <a:cubicBezTo>
                  <a:pt x="130449" y="115533"/>
                  <a:pt x="133862" y="114625"/>
                  <a:pt x="136960" y="113168"/>
                </a:cubicBezTo>
                <a:cubicBezTo>
                  <a:pt x="142145" y="110729"/>
                  <a:pt x="146178" y="105966"/>
                  <a:pt x="147714" y="100436"/>
                </a:cubicBezTo>
                <a:lnTo>
                  <a:pt x="14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8" name="Google Shape;608;p33"/>
          <p:cNvGrpSpPr/>
          <p:nvPr/>
        </p:nvGrpSpPr>
        <p:grpSpPr>
          <a:xfrm rot="-3599956">
            <a:off x="870552" y="536993"/>
            <a:ext cx="179263" cy="179603"/>
            <a:chOff x="8461560" y="740753"/>
            <a:chExt cx="179267" cy="179607"/>
          </a:xfrm>
        </p:grpSpPr>
        <p:sp>
          <p:nvSpPr>
            <p:cNvPr id="609" name="Google Shape;609;p33"/>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3"/>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1" name="Google Shape;611;p33"/>
          <p:cNvGrpSpPr/>
          <p:nvPr/>
        </p:nvGrpSpPr>
        <p:grpSpPr>
          <a:xfrm rot="-3599956">
            <a:off x="676409" y="962855"/>
            <a:ext cx="179278" cy="179630"/>
            <a:chOff x="8655049" y="795341"/>
            <a:chExt cx="179282" cy="179634"/>
          </a:xfrm>
        </p:grpSpPr>
        <p:sp>
          <p:nvSpPr>
            <p:cNvPr id="612" name="Google Shape;612;p33"/>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3"/>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4" name="Google Shape;614;p33"/>
          <p:cNvGrpSpPr/>
          <p:nvPr/>
        </p:nvGrpSpPr>
        <p:grpSpPr>
          <a:xfrm rot="-3599956">
            <a:off x="398731" y="399111"/>
            <a:ext cx="415443" cy="262442"/>
            <a:chOff x="8234548" y="444932"/>
            <a:chExt cx="415452" cy="262448"/>
          </a:xfrm>
        </p:grpSpPr>
        <p:sp>
          <p:nvSpPr>
            <p:cNvPr id="615" name="Google Shape;615;p33"/>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3"/>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3"/>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8" name="Google Shape;618;p33"/>
          <p:cNvSpPr/>
          <p:nvPr/>
        </p:nvSpPr>
        <p:spPr>
          <a:xfrm>
            <a:off x="1364775" y="-121350"/>
            <a:ext cx="1134311" cy="650637"/>
          </a:xfrm>
          <a:custGeom>
            <a:avLst/>
            <a:gdLst/>
            <a:ahLst/>
            <a:cxnLst/>
            <a:rect l="l" t="t" r="r" b="b"/>
            <a:pathLst>
              <a:path w="23985" h="13757" extrusionOk="0">
                <a:moveTo>
                  <a:pt x="1235" y="0"/>
                </a:moveTo>
                <a:cubicBezTo>
                  <a:pt x="1" y="4270"/>
                  <a:pt x="1802" y="9207"/>
                  <a:pt x="5405" y="11742"/>
                </a:cubicBezTo>
                <a:cubicBezTo>
                  <a:pt x="7292" y="13088"/>
                  <a:pt x="9610" y="13756"/>
                  <a:pt x="11932" y="13756"/>
                </a:cubicBezTo>
                <a:cubicBezTo>
                  <a:pt x="14041" y="13756"/>
                  <a:pt x="16153" y="13205"/>
                  <a:pt x="17947" y="12109"/>
                </a:cubicBezTo>
                <a:cubicBezTo>
                  <a:pt x="21716" y="9774"/>
                  <a:pt x="23985" y="5237"/>
                  <a:pt x="23651" y="834"/>
                </a:cubicBez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3"/>
          <p:cNvSpPr/>
          <p:nvPr/>
        </p:nvSpPr>
        <p:spPr>
          <a:xfrm flipH="1">
            <a:off x="8569951" y="4867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3"/>
          <p:cNvSpPr/>
          <p:nvPr/>
        </p:nvSpPr>
        <p:spPr>
          <a:xfrm flipH="1">
            <a:off x="4454434" y="4867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3"/>
          <p:cNvSpPr/>
          <p:nvPr/>
        </p:nvSpPr>
        <p:spPr>
          <a:xfrm flipH="1">
            <a:off x="8788359" y="19843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3"/>
          <p:cNvSpPr/>
          <p:nvPr/>
        </p:nvSpPr>
        <p:spPr>
          <a:xfrm flipH="1">
            <a:off x="331259" y="4074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3"/>
          <p:cNvSpPr/>
          <p:nvPr/>
        </p:nvSpPr>
        <p:spPr>
          <a:xfrm flipH="1">
            <a:off x="737209" y="49238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3"/>
          <p:cNvSpPr/>
          <p:nvPr/>
        </p:nvSpPr>
        <p:spPr>
          <a:xfrm flipH="1">
            <a:off x="1669609" y="775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3"/>
          <p:cNvSpPr/>
          <p:nvPr/>
        </p:nvSpPr>
        <p:spPr>
          <a:xfrm flipH="1">
            <a:off x="331259" y="11752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3"/>
          <p:cNvSpPr/>
          <p:nvPr/>
        </p:nvSpPr>
        <p:spPr>
          <a:xfrm flipH="1">
            <a:off x="7201534" y="284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3"/>
          <p:cNvSpPr txBox="1"/>
          <p:nvPr>
            <p:ph type="title"/>
          </p:nvPr>
        </p:nvSpPr>
        <p:spPr>
          <a:xfrm>
            <a:off x="1880616" y="1752262"/>
            <a:ext cx="1722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28" name="Google Shape;628;p33"/>
          <p:cNvSpPr txBox="1"/>
          <p:nvPr>
            <p:ph type="subTitle" idx="1"/>
          </p:nvPr>
        </p:nvSpPr>
        <p:spPr>
          <a:xfrm>
            <a:off x="1733456" y="2244371"/>
            <a:ext cx="2407800" cy="6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9" name="Google Shape;629;p33"/>
          <p:cNvSpPr txBox="1"/>
          <p:nvPr>
            <p:ph type="title" idx="2"/>
          </p:nvPr>
        </p:nvSpPr>
        <p:spPr>
          <a:xfrm>
            <a:off x="5882267" y="3375387"/>
            <a:ext cx="1722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30" name="Google Shape;630;p33"/>
          <p:cNvSpPr txBox="1"/>
          <p:nvPr>
            <p:ph type="subTitle" idx="3"/>
          </p:nvPr>
        </p:nvSpPr>
        <p:spPr>
          <a:xfrm>
            <a:off x="5735108" y="3867521"/>
            <a:ext cx="2407800" cy="6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31" name="Google Shape;631;p33"/>
          <p:cNvSpPr txBox="1"/>
          <p:nvPr>
            <p:ph type="title" idx="4"/>
          </p:nvPr>
        </p:nvSpPr>
        <p:spPr>
          <a:xfrm>
            <a:off x="1880616" y="3375387"/>
            <a:ext cx="1722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32" name="Google Shape;632;p33"/>
          <p:cNvSpPr txBox="1"/>
          <p:nvPr>
            <p:ph type="subTitle" idx="5"/>
          </p:nvPr>
        </p:nvSpPr>
        <p:spPr>
          <a:xfrm>
            <a:off x="1733454" y="3867521"/>
            <a:ext cx="2407800" cy="6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33" name="Google Shape;633;p33"/>
          <p:cNvSpPr txBox="1"/>
          <p:nvPr>
            <p:ph type="title" idx="6"/>
          </p:nvPr>
        </p:nvSpPr>
        <p:spPr>
          <a:xfrm>
            <a:off x="5882268" y="1752262"/>
            <a:ext cx="1722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34" name="Google Shape;634;p33"/>
          <p:cNvSpPr txBox="1"/>
          <p:nvPr>
            <p:ph type="subTitle" idx="7"/>
          </p:nvPr>
        </p:nvSpPr>
        <p:spPr>
          <a:xfrm>
            <a:off x="5735106" y="2244371"/>
            <a:ext cx="2407800" cy="6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35" name="Google Shape;635;p33"/>
          <p:cNvSpPr txBox="1"/>
          <p:nvPr>
            <p:ph type="title" idx="8"/>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636" name="Shape 636"/>
        <p:cNvGrpSpPr/>
        <p:nvPr/>
      </p:nvGrpSpPr>
      <p:grpSpPr>
        <a:xfrm>
          <a:off x="0" y="0"/>
          <a:ext cx="0" cy="0"/>
          <a:chOff x="0" y="0"/>
          <a:chExt cx="0" cy="0"/>
        </a:xfrm>
      </p:grpSpPr>
      <p:grpSp>
        <p:nvGrpSpPr>
          <p:cNvPr id="637" name="Google Shape;637;p34"/>
          <p:cNvGrpSpPr/>
          <p:nvPr/>
        </p:nvGrpSpPr>
        <p:grpSpPr>
          <a:xfrm rot="-2700000">
            <a:off x="1032860" y="933158"/>
            <a:ext cx="179265" cy="179605"/>
            <a:chOff x="8461560" y="740753"/>
            <a:chExt cx="179267" cy="179607"/>
          </a:xfrm>
        </p:grpSpPr>
        <p:sp>
          <p:nvSpPr>
            <p:cNvPr id="638" name="Google Shape;638;p34"/>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4"/>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4"/>
          <p:cNvGrpSpPr/>
          <p:nvPr/>
        </p:nvGrpSpPr>
        <p:grpSpPr>
          <a:xfrm rot="-899960">
            <a:off x="881701" y="384684"/>
            <a:ext cx="415440" cy="262440"/>
            <a:chOff x="8234548" y="444932"/>
            <a:chExt cx="415452" cy="262448"/>
          </a:xfrm>
        </p:grpSpPr>
        <p:sp>
          <p:nvSpPr>
            <p:cNvPr id="641" name="Google Shape;641;p34"/>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4"/>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4"/>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4" name="Google Shape;644;p34"/>
          <p:cNvGrpSpPr/>
          <p:nvPr/>
        </p:nvGrpSpPr>
        <p:grpSpPr>
          <a:xfrm rot="-2700000">
            <a:off x="405370" y="563605"/>
            <a:ext cx="331193" cy="396390"/>
            <a:chOff x="7983860" y="227150"/>
            <a:chExt cx="331196" cy="396394"/>
          </a:xfrm>
        </p:grpSpPr>
        <p:sp>
          <p:nvSpPr>
            <p:cNvPr id="645" name="Google Shape;645;p34"/>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4"/>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4"/>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8" name="Google Shape;648;p34"/>
          <p:cNvSpPr/>
          <p:nvPr/>
        </p:nvSpPr>
        <p:spPr>
          <a:xfrm rot="-219888">
            <a:off x="6775141" y="-428402"/>
            <a:ext cx="3626626" cy="1574634"/>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4"/>
          <p:cNvSpPr/>
          <p:nvPr/>
        </p:nvSpPr>
        <p:spPr>
          <a:xfrm flipH="1">
            <a:off x="8923301" y="37097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4"/>
          <p:cNvSpPr/>
          <p:nvPr/>
        </p:nvSpPr>
        <p:spPr>
          <a:xfrm flipH="1">
            <a:off x="8559609" y="48509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4"/>
          <p:cNvSpPr/>
          <p:nvPr/>
        </p:nvSpPr>
        <p:spPr>
          <a:xfrm flipH="1">
            <a:off x="7274484" y="330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4"/>
          <p:cNvSpPr/>
          <p:nvPr/>
        </p:nvSpPr>
        <p:spPr>
          <a:xfrm flipH="1">
            <a:off x="8753909" y="13723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4"/>
          <p:cNvSpPr/>
          <p:nvPr/>
        </p:nvSpPr>
        <p:spPr>
          <a:xfrm flipH="1">
            <a:off x="400284" y="48509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4"/>
          <p:cNvSpPr/>
          <p:nvPr/>
        </p:nvSpPr>
        <p:spPr>
          <a:xfrm flipH="1">
            <a:off x="1709684" y="2750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4"/>
          <p:cNvSpPr/>
          <p:nvPr/>
        </p:nvSpPr>
        <p:spPr>
          <a:xfrm flipH="1">
            <a:off x="257059" y="1837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4"/>
          <p:cNvSpPr txBox="1"/>
          <p:nvPr>
            <p:ph type="title"/>
          </p:nvPr>
        </p:nvSpPr>
        <p:spPr>
          <a:xfrm>
            <a:off x="1024800" y="1913775"/>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7" name="Google Shape;657;p34"/>
          <p:cNvSpPr txBox="1"/>
          <p:nvPr>
            <p:ph type="subTitle" idx="1"/>
          </p:nvPr>
        </p:nvSpPr>
        <p:spPr>
          <a:xfrm>
            <a:off x="1024800" y="238163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8" name="Google Shape;658;p34"/>
          <p:cNvSpPr txBox="1"/>
          <p:nvPr>
            <p:ph type="title" idx="2"/>
          </p:nvPr>
        </p:nvSpPr>
        <p:spPr>
          <a:xfrm>
            <a:off x="3657602" y="1913775"/>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9" name="Google Shape;659;p34"/>
          <p:cNvSpPr txBox="1"/>
          <p:nvPr>
            <p:ph type="subTitle" idx="3"/>
          </p:nvPr>
        </p:nvSpPr>
        <p:spPr>
          <a:xfrm>
            <a:off x="3657600" y="238163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0" name="Google Shape;660;p34"/>
          <p:cNvSpPr txBox="1"/>
          <p:nvPr>
            <p:ph type="title" idx="4"/>
          </p:nvPr>
        </p:nvSpPr>
        <p:spPr>
          <a:xfrm>
            <a:off x="1024800" y="3517050"/>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1" name="Google Shape;661;p34"/>
          <p:cNvSpPr txBox="1"/>
          <p:nvPr>
            <p:ph type="subTitle" idx="5"/>
          </p:nvPr>
        </p:nvSpPr>
        <p:spPr>
          <a:xfrm>
            <a:off x="1024800" y="398498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2" name="Google Shape;662;p34"/>
          <p:cNvSpPr txBox="1"/>
          <p:nvPr>
            <p:ph type="title" idx="6"/>
          </p:nvPr>
        </p:nvSpPr>
        <p:spPr>
          <a:xfrm>
            <a:off x="3657602" y="3517050"/>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3" name="Google Shape;663;p34"/>
          <p:cNvSpPr txBox="1"/>
          <p:nvPr>
            <p:ph type="subTitle" idx="7"/>
          </p:nvPr>
        </p:nvSpPr>
        <p:spPr>
          <a:xfrm>
            <a:off x="3657600" y="398498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4" name="Google Shape;664;p34"/>
          <p:cNvSpPr txBox="1"/>
          <p:nvPr>
            <p:ph type="title" idx="8"/>
          </p:nvPr>
        </p:nvSpPr>
        <p:spPr>
          <a:xfrm>
            <a:off x="6290399" y="1913775"/>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5" name="Google Shape;665;p34"/>
          <p:cNvSpPr txBox="1"/>
          <p:nvPr>
            <p:ph type="subTitle" idx="9"/>
          </p:nvPr>
        </p:nvSpPr>
        <p:spPr>
          <a:xfrm>
            <a:off x="6290395" y="238163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6" name="Google Shape;666;p34"/>
          <p:cNvSpPr txBox="1"/>
          <p:nvPr>
            <p:ph type="title" idx="13"/>
          </p:nvPr>
        </p:nvSpPr>
        <p:spPr>
          <a:xfrm>
            <a:off x="6290399" y="3517050"/>
            <a:ext cx="1828800" cy="2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7" name="Google Shape;667;p34"/>
          <p:cNvSpPr txBox="1"/>
          <p:nvPr>
            <p:ph type="subTitle" idx="14"/>
          </p:nvPr>
        </p:nvSpPr>
        <p:spPr>
          <a:xfrm>
            <a:off x="6290395" y="398498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8" name="Google Shape;668;p34"/>
          <p:cNvSpPr txBox="1"/>
          <p:nvPr>
            <p:ph type="title" idx="15"/>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669" name="Shape 669"/>
        <p:cNvGrpSpPr/>
        <p:nvPr/>
      </p:nvGrpSpPr>
      <p:grpSpPr>
        <a:xfrm>
          <a:off x="0" y="0"/>
          <a:ext cx="0" cy="0"/>
          <a:chOff x="0" y="0"/>
          <a:chExt cx="0" cy="0"/>
        </a:xfrm>
      </p:grpSpPr>
      <p:sp>
        <p:nvSpPr>
          <p:cNvPr id="670" name="Google Shape;670;p35"/>
          <p:cNvSpPr/>
          <p:nvPr/>
        </p:nvSpPr>
        <p:spPr>
          <a:xfrm rot="-900135" flipH="1">
            <a:off x="-452228" y="-1058570"/>
            <a:ext cx="2011736" cy="1800337"/>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5"/>
          <p:cNvSpPr/>
          <p:nvPr/>
        </p:nvSpPr>
        <p:spPr>
          <a:xfrm flipH="1">
            <a:off x="8834426" y="357856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5"/>
          <p:cNvSpPr/>
          <p:nvPr/>
        </p:nvSpPr>
        <p:spPr>
          <a:xfrm flipH="1">
            <a:off x="8579084" y="4878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5"/>
          <p:cNvSpPr/>
          <p:nvPr/>
        </p:nvSpPr>
        <p:spPr>
          <a:xfrm flipH="1">
            <a:off x="8636784" y="4376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5"/>
          <p:cNvSpPr/>
          <p:nvPr/>
        </p:nvSpPr>
        <p:spPr>
          <a:xfrm flipH="1">
            <a:off x="3293109" y="2768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5"/>
          <p:cNvSpPr/>
          <p:nvPr/>
        </p:nvSpPr>
        <p:spPr>
          <a:xfrm flipH="1">
            <a:off x="3235409" y="4878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5"/>
          <p:cNvSpPr/>
          <p:nvPr/>
        </p:nvSpPr>
        <p:spPr>
          <a:xfrm flipH="1">
            <a:off x="1700559" y="715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5"/>
          <p:cNvSpPr/>
          <p:nvPr/>
        </p:nvSpPr>
        <p:spPr>
          <a:xfrm flipH="1">
            <a:off x="318209" y="8720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5"/>
          <p:cNvSpPr/>
          <p:nvPr/>
        </p:nvSpPr>
        <p:spPr>
          <a:xfrm flipH="1">
            <a:off x="3061259" y="2187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5"/>
          <p:cNvSpPr txBox="1"/>
          <p:nvPr>
            <p:ph type="title" hasCustomPrompt="1"/>
          </p:nvPr>
        </p:nvSpPr>
        <p:spPr>
          <a:xfrm>
            <a:off x="3802375" y="564649"/>
            <a:ext cx="4628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0" name="Google Shape;680;p35"/>
          <p:cNvSpPr txBox="1"/>
          <p:nvPr>
            <p:ph type="subTitle" idx="1"/>
          </p:nvPr>
        </p:nvSpPr>
        <p:spPr>
          <a:xfrm>
            <a:off x="4116050" y="1460614"/>
            <a:ext cx="4001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6"/>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681" name="Google Shape;681;p35"/>
          <p:cNvSpPr txBox="1"/>
          <p:nvPr>
            <p:ph type="title" idx="2" hasCustomPrompt="1"/>
          </p:nvPr>
        </p:nvSpPr>
        <p:spPr>
          <a:xfrm>
            <a:off x="3802375" y="1890832"/>
            <a:ext cx="4628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2" name="Google Shape;682;p35"/>
          <p:cNvSpPr txBox="1"/>
          <p:nvPr>
            <p:ph type="subTitle" idx="3"/>
          </p:nvPr>
        </p:nvSpPr>
        <p:spPr>
          <a:xfrm>
            <a:off x="4116050" y="2786809"/>
            <a:ext cx="4001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6"/>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683" name="Google Shape;683;p35"/>
          <p:cNvSpPr txBox="1"/>
          <p:nvPr>
            <p:ph type="title" idx="4" hasCustomPrompt="1"/>
          </p:nvPr>
        </p:nvSpPr>
        <p:spPr>
          <a:xfrm>
            <a:off x="3802375" y="3217027"/>
            <a:ext cx="4628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84" name="Google Shape;684;p35"/>
          <p:cNvSpPr txBox="1"/>
          <p:nvPr>
            <p:ph type="subTitle" idx="5"/>
          </p:nvPr>
        </p:nvSpPr>
        <p:spPr>
          <a:xfrm>
            <a:off x="4116050" y="4112979"/>
            <a:ext cx="4001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6"/>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685" name="Shape 685"/>
        <p:cNvGrpSpPr/>
        <p:nvPr/>
      </p:nvGrpSpPr>
      <p:grpSpPr>
        <a:xfrm>
          <a:off x="0" y="0"/>
          <a:ext cx="0" cy="0"/>
          <a:chOff x="0" y="0"/>
          <a:chExt cx="0" cy="0"/>
        </a:xfrm>
      </p:grpSpPr>
      <p:sp>
        <p:nvSpPr>
          <p:cNvPr id="686" name="Google Shape;686;p36"/>
          <p:cNvSpPr/>
          <p:nvPr/>
        </p:nvSpPr>
        <p:spPr>
          <a:xfrm rot="-5400000" flipH="1">
            <a:off x="6879125" y="2887545"/>
            <a:ext cx="3774094" cy="1074598"/>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6"/>
          <p:cNvSpPr/>
          <p:nvPr/>
        </p:nvSpPr>
        <p:spPr>
          <a:xfrm rot="5732605" flipH="1">
            <a:off x="-362730" y="-196683"/>
            <a:ext cx="1432309" cy="1333281"/>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6"/>
          <p:cNvSpPr/>
          <p:nvPr/>
        </p:nvSpPr>
        <p:spPr>
          <a:xfrm flipH="1">
            <a:off x="8296351" y="3737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6"/>
          <p:cNvSpPr/>
          <p:nvPr/>
        </p:nvSpPr>
        <p:spPr>
          <a:xfrm flipH="1">
            <a:off x="3750634" y="47779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6"/>
          <p:cNvSpPr/>
          <p:nvPr/>
        </p:nvSpPr>
        <p:spPr>
          <a:xfrm flipH="1">
            <a:off x="8737334" y="11860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6"/>
          <p:cNvSpPr/>
          <p:nvPr/>
        </p:nvSpPr>
        <p:spPr>
          <a:xfrm flipH="1">
            <a:off x="263484" y="44840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6"/>
          <p:cNvSpPr/>
          <p:nvPr/>
        </p:nvSpPr>
        <p:spPr>
          <a:xfrm flipH="1">
            <a:off x="3192609" y="11301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6"/>
          <p:cNvSpPr/>
          <p:nvPr/>
        </p:nvSpPr>
        <p:spPr>
          <a:xfrm flipH="1">
            <a:off x="400284" y="14453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6"/>
          <p:cNvSpPr/>
          <p:nvPr/>
        </p:nvSpPr>
        <p:spPr>
          <a:xfrm flipH="1">
            <a:off x="1669609" y="288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6"/>
          <p:cNvSpPr txBox="1"/>
          <p:nvPr>
            <p:ph type="ctrTitle"/>
          </p:nvPr>
        </p:nvSpPr>
        <p:spPr>
          <a:xfrm>
            <a:off x="3599625" y="621400"/>
            <a:ext cx="48312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696" name="Google Shape;696;p36"/>
          <p:cNvSpPr txBox="1"/>
          <p:nvPr>
            <p:ph type="subTitle" idx="1"/>
          </p:nvPr>
        </p:nvSpPr>
        <p:spPr>
          <a:xfrm>
            <a:off x="3599775" y="1699025"/>
            <a:ext cx="48309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697" name="Google Shape;697;p36"/>
          <p:cNvSpPr txBox="1"/>
          <p:nvPr/>
        </p:nvSpPr>
        <p:spPr>
          <a:xfrm>
            <a:off x="4383775" y="3652100"/>
            <a:ext cx="3262800" cy="511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GB" sz="1200">
                <a:solidFill>
                  <a:schemeClr val="dk1"/>
                </a:solidFill>
                <a:latin typeface="Blinker" panose="02000000000000000000"/>
                <a:ea typeface="Blinker" panose="02000000000000000000"/>
                <a:cs typeface="Blinker" panose="02000000000000000000"/>
                <a:sym typeface="Blinker" panose="02000000000000000000"/>
              </a:rPr>
              <a:t>CREDITS: This presentation template was created by </a:t>
            </a:r>
            <a:r>
              <a:rPr lang="en-GB" sz="1200" b="1">
                <a:solidFill>
                  <a:schemeClr val="dk1"/>
                </a:solidFill>
                <a:uFill>
                  <a:noFill/>
                </a:uFill>
                <a:latin typeface="Blinker" panose="02000000000000000000"/>
                <a:ea typeface="Blinker" panose="02000000000000000000"/>
                <a:cs typeface="Blinker" panose="02000000000000000000"/>
                <a:sym typeface="Blinker" panose="02000000000000000000"/>
                <a:hlinkClick r:id="rId2"/>
              </a:rPr>
              <a:t>Slidesgo</a:t>
            </a:r>
            <a:r>
              <a:rPr lang="en-GB" sz="1200">
                <a:solidFill>
                  <a:schemeClr val="dk1"/>
                </a:solidFill>
                <a:latin typeface="Blinker" panose="02000000000000000000"/>
                <a:ea typeface="Blinker" panose="02000000000000000000"/>
                <a:cs typeface="Blinker" panose="02000000000000000000"/>
                <a:sym typeface="Blinker" panose="02000000000000000000"/>
              </a:rPr>
              <a:t>, including icons by </a:t>
            </a:r>
            <a:r>
              <a:rPr lang="en-GB" sz="1200" b="1">
                <a:solidFill>
                  <a:schemeClr val="dk1"/>
                </a:solidFill>
                <a:uFill>
                  <a:noFill/>
                </a:uFill>
                <a:latin typeface="Blinker" panose="02000000000000000000"/>
                <a:ea typeface="Blinker" panose="02000000000000000000"/>
                <a:cs typeface="Blinker" panose="02000000000000000000"/>
                <a:sym typeface="Blinker" panose="02000000000000000000"/>
                <a:hlinkClick r:id="rId3"/>
              </a:rPr>
              <a:t>Flaticon</a:t>
            </a:r>
            <a:r>
              <a:rPr lang="en-GB" sz="1200">
                <a:solidFill>
                  <a:schemeClr val="dk1"/>
                </a:solidFill>
                <a:latin typeface="Blinker" panose="02000000000000000000"/>
                <a:ea typeface="Blinker" panose="02000000000000000000"/>
                <a:cs typeface="Blinker" panose="02000000000000000000"/>
                <a:sym typeface="Blinker" panose="02000000000000000000"/>
              </a:rPr>
              <a:t>, infographics &amp; images by </a:t>
            </a:r>
            <a:r>
              <a:rPr lang="en-GB" sz="1200" b="1">
                <a:solidFill>
                  <a:schemeClr val="dk1"/>
                </a:solidFill>
                <a:uFill>
                  <a:noFill/>
                </a:uFill>
                <a:latin typeface="Blinker" panose="02000000000000000000"/>
                <a:ea typeface="Blinker" panose="02000000000000000000"/>
                <a:cs typeface="Blinker" panose="02000000000000000000"/>
                <a:sym typeface="Blinker" panose="02000000000000000000"/>
                <a:hlinkClick r:id="rId4"/>
              </a:rPr>
              <a:t>Freepik</a:t>
            </a:r>
            <a:endParaRPr sz="1200" b="1">
              <a:solidFill>
                <a:schemeClr val="dk1"/>
              </a:solidFill>
              <a:latin typeface="Blinker" panose="02000000000000000000"/>
              <a:ea typeface="Blinker" panose="02000000000000000000"/>
              <a:cs typeface="Blinker" panose="02000000000000000000"/>
              <a:sym typeface="Blinker" panose="0200000000000000000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698" name="Shape 698"/>
        <p:cNvGrpSpPr/>
        <p:nvPr/>
      </p:nvGrpSpPr>
      <p:grpSpPr>
        <a:xfrm>
          <a:off x="0" y="0"/>
          <a:ext cx="0" cy="0"/>
          <a:chOff x="0" y="0"/>
          <a:chExt cx="0" cy="0"/>
        </a:xfrm>
      </p:grpSpPr>
      <p:sp>
        <p:nvSpPr>
          <p:cNvPr id="699" name="Google Shape;699;p37"/>
          <p:cNvSpPr/>
          <p:nvPr/>
        </p:nvSpPr>
        <p:spPr>
          <a:xfrm>
            <a:off x="5548689" y="-232482"/>
            <a:ext cx="4013965" cy="1507514"/>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7"/>
          <p:cNvSpPr/>
          <p:nvPr/>
        </p:nvSpPr>
        <p:spPr>
          <a:xfrm rot="-5399662" flipH="1">
            <a:off x="8368546" y="4209451"/>
            <a:ext cx="1165597" cy="1084932"/>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7"/>
          <p:cNvSpPr/>
          <p:nvPr/>
        </p:nvSpPr>
        <p:spPr>
          <a:xfrm flipH="1">
            <a:off x="7041638" y="12750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7"/>
          <p:cNvSpPr/>
          <p:nvPr/>
        </p:nvSpPr>
        <p:spPr>
          <a:xfrm flipH="1">
            <a:off x="8540034" y="90741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7"/>
          <p:cNvSpPr/>
          <p:nvPr/>
        </p:nvSpPr>
        <p:spPr>
          <a:xfrm flipH="1">
            <a:off x="5196859" y="3363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7"/>
          <p:cNvSpPr/>
          <p:nvPr/>
        </p:nvSpPr>
        <p:spPr>
          <a:xfrm flipH="1">
            <a:off x="546509" y="37570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7"/>
          <p:cNvSpPr/>
          <p:nvPr/>
        </p:nvSpPr>
        <p:spPr>
          <a:xfrm flipH="1">
            <a:off x="1815834" y="47254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6" name="Google Shape;706;p37"/>
          <p:cNvGrpSpPr/>
          <p:nvPr/>
        </p:nvGrpSpPr>
        <p:grpSpPr>
          <a:xfrm flipH="1">
            <a:off x="546494" y="845578"/>
            <a:ext cx="179267" cy="179607"/>
            <a:chOff x="8461560" y="740753"/>
            <a:chExt cx="179267" cy="179607"/>
          </a:xfrm>
        </p:grpSpPr>
        <p:sp>
          <p:nvSpPr>
            <p:cNvPr id="707" name="Google Shape;707;p37"/>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7"/>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37"/>
          <p:cNvGrpSpPr/>
          <p:nvPr/>
        </p:nvGrpSpPr>
        <p:grpSpPr>
          <a:xfrm flipH="1">
            <a:off x="521733" y="449582"/>
            <a:ext cx="415452" cy="262448"/>
            <a:chOff x="8234548" y="444932"/>
            <a:chExt cx="415452" cy="262448"/>
          </a:xfrm>
        </p:grpSpPr>
        <p:sp>
          <p:nvSpPr>
            <p:cNvPr id="710" name="Google Shape;710;p37"/>
            <p:cNvSpPr/>
            <p:nvPr/>
          </p:nvSpPr>
          <p:spPr>
            <a:xfrm rot="3600233">
              <a:off x="8430122" y="473722"/>
              <a:ext cx="179833" cy="196311"/>
            </a:xfrm>
            <a:custGeom>
              <a:avLst/>
              <a:gdLst/>
              <a:ahLst/>
              <a:cxnLst/>
              <a:rect l="l" t="t" r="r" b="b"/>
              <a:pathLst>
                <a:path w="5806" h="6338" extrusionOk="0">
                  <a:moveTo>
                    <a:pt x="3530" y="0"/>
                  </a:moveTo>
                  <a:cubicBezTo>
                    <a:pt x="2815" y="0"/>
                    <a:pt x="2125" y="398"/>
                    <a:pt x="1763" y="1079"/>
                  </a:cubicBezTo>
                  <a:lnTo>
                    <a:pt x="0" y="4514"/>
                  </a:lnTo>
                  <a:lnTo>
                    <a:pt x="3526" y="6338"/>
                  </a:lnTo>
                  <a:lnTo>
                    <a:pt x="5289" y="2872"/>
                  </a:lnTo>
                  <a:cubicBezTo>
                    <a:pt x="5806" y="1900"/>
                    <a:pt x="5411" y="714"/>
                    <a:pt x="4438" y="228"/>
                  </a:cubicBezTo>
                  <a:cubicBezTo>
                    <a:pt x="4147" y="73"/>
                    <a:pt x="3836" y="0"/>
                    <a:pt x="3530"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7"/>
            <p:cNvSpPr/>
            <p:nvPr/>
          </p:nvSpPr>
          <p:spPr>
            <a:xfrm rot="3600233">
              <a:off x="8274651" y="482984"/>
              <a:ext cx="178904" cy="195908"/>
            </a:xfrm>
            <a:custGeom>
              <a:avLst/>
              <a:gdLst/>
              <a:ahLst/>
              <a:cxnLst/>
              <a:rect l="l" t="t" r="r" b="b"/>
              <a:pathLst>
                <a:path w="5776" h="6325" extrusionOk="0">
                  <a:moveTo>
                    <a:pt x="2249" y="1"/>
                  </a:moveTo>
                  <a:lnTo>
                    <a:pt x="486" y="3436"/>
                  </a:lnTo>
                  <a:cubicBezTo>
                    <a:pt x="0" y="4408"/>
                    <a:pt x="395" y="5624"/>
                    <a:pt x="1368" y="6110"/>
                  </a:cubicBezTo>
                  <a:cubicBezTo>
                    <a:pt x="1658" y="6255"/>
                    <a:pt x="1967" y="6325"/>
                    <a:pt x="2271" y="6325"/>
                  </a:cubicBezTo>
                  <a:cubicBezTo>
                    <a:pt x="2986" y="6325"/>
                    <a:pt x="3671" y="5942"/>
                    <a:pt x="4012" y="5259"/>
                  </a:cubicBezTo>
                  <a:lnTo>
                    <a:pt x="5775" y="1825"/>
                  </a:lnTo>
                  <a:lnTo>
                    <a:pt x="224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7"/>
            <p:cNvSpPr/>
            <p:nvPr/>
          </p:nvSpPr>
          <p:spPr>
            <a:xfrm rot="3600233">
              <a:off x="8553354" y="537635"/>
              <a:ext cx="53677" cy="27319"/>
            </a:xfrm>
            <a:custGeom>
              <a:avLst/>
              <a:gdLst/>
              <a:ahLst/>
              <a:cxnLst/>
              <a:rect l="l" t="t" r="r" b="b"/>
              <a:pathLst>
                <a:path w="1733" h="882" fill="none" extrusionOk="0">
                  <a:moveTo>
                    <a:pt x="0" y="882"/>
                  </a:moveTo>
                  <a:cubicBezTo>
                    <a:pt x="274" y="244"/>
                    <a:pt x="1155" y="0"/>
                    <a:pt x="1733" y="36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 name="Google Shape;713;p37"/>
          <p:cNvGrpSpPr/>
          <p:nvPr/>
        </p:nvGrpSpPr>
        <p:grpSpPr>
          <a:xfrm flipH="1">
            <a:off x="952177" y="189875"/>
            <a:ext cx="331196" cy="396394"/>
            <a:chOff x="7983860" y="227150"/>
            <a:chExt cx="331196" cy="396394"/>
          </a:xfrm>
        </p:grpSpPr>
        <p:sp>
          <p:nvSpPr>
            <p:cNvPr id="714" name="Google Shape;714;p37"/>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7"/>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7"/>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7" name="Google Shape;717;p37"/>
          <p:cNvSpPr/>
          <p:nvPr/>
        </p:nvSpPr>
        <p:spPr>
          <a:xfrm flipH="1">
            <a:off x="1136934" y="1025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7"/>
          <p:cNvSpPr/>
          <p:nvPr/>
        </p:nvSpPr>
        <p:spPr>
          <a:xfrm flipH="1">
            <a:off x="8702759" y="3992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7"/>
          <p:cNvSpPr/>
          <p:nvPr/>
        </p:nvSpPr>
        <p:spPr>
          <a:xfrm flipH="1">
            <a:off x="8064063" y="4781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720" name="Shape 720"/>
        <p:cNvGrpSpPr/>
        <p:nvPr/>
      </p:nvGrpSpPr>
      <p:grpSpPr>
        <a:xfrm>
          <a:off x="0" y="0"/>
          <a:ext cx="0" cy="0"/>
          <a:chOff x="0" y="0"/>
          <a:chExt cx="0" cy="0"/>
        </a:xfrm>
      </p:grpSpPr>
      <p:sp>
        <p:nvSpPr>
          <p:cNvPr id="721" name="Google Shape;721;p38"/>
          <p:cNvSpPr/>
          <p:nvPr/>
        </p:nvSpPr>
        <p:spPr>
          <a:xfrm rot="-5400000" flipH="1">
            <a:off x="-1689062" y="964772"/>
            <a:ext cx="4161474" cy="1562801"/>
          </a:xfrm>
          <a:custGeom>
            <a:avLst/>
            <a:gdLst/>
            <a:ahLst/>
            <a:cxnLst/>
            <a:rect l="l" t="t" r="r" b="b"/>
            <a:pathLst>
              <a:path w="121158" h="45503" extrusionOk="0">
                <a:moveTo>
                  <a:pt x="11520" y="0"/>
                </a:moveTo>
                <a:cubicBezTo>
                  <a:pt x="5684" y="4529"/>
                  <a:pt x="1307" y="11216"/>
                  <a:pt x="639" y="18572"/>
                </a:cubicBezTo>
                <a:cubicBezTo>
                  <a:pt x="0" y="25928"/>
                  <a:pt x="3982" y="33131"/>
                  <a:pt x="10548" y="36536"/>
                </a:cubicBezTo>
                <a:cubicBezTo>
                  <a:pt x="12888" y="41824"/>
                  <a:pt x="18511" y="45502"/>
                  <a:pt x="24317" y="45502"/>
                </a:cubicBezTo>
                <a:cubicBezTo>
                  <a:pt x="30122" y="45502"/>
                  <a:pt x="35746" y="41824"/>
                  <a:pt x="38086" y="36536"/>
                </a:cubicBezTo>
                <a:cubicBezTo>
                  <a:pt x="39818" y="36922"/>
                  <a:pt x="41591" y="37104"/>
                  <a:pt x="43373" y="37104"/>
                </a:cubicBezTo>
                <a:cubicBezTo>
                  <a:pt x="48593" y="37104"/>
                  <a:pt x="53880" y="35540"/>
                  <a:pt x="58390" y="32979"/>
                </a:cubicBezTo>
                <a:cubicBezTo>
                  <a:pt x="64439" y="29545"/>
                  <a:pt x="69151" y="23800"/>
                  <a:pt x="71339" y="17174"/>
                </a:cubicBezTo>
                <a:cubicBezTo>
                  <a:pt x="76447" y="20705"/>
                  <a:pt x="82906" y="22375"/>
                  <a:pt x="89340" y="22375"/>
                </a:cubicBezTo>
                <a:cubicBezTo>
                  <a:pt x="93206" y="22375"/>
                  <a:pt x="97062" y="21772"/>
                  <a:pt x="100610" y="20608"/>
                </a:cubicBezTo>
                <a:cubicBezTo>
                  <a:pt x="110063" y="17508"/>
                  <a:pt x="117905" y="9787"/>
                  <a:pt x="121158" y="395"/>
                </a:cubicBezTo>
                <a:lnTo>
                  <a:pt x="1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8"/>
          <p:cNvSpPr/>
          <p:nvPr/>
        </p:nvSpPr>
        <p:spPr>
          <a:xfrm rot="-882">
            <a:off x="7988661" y="4271630"/>
            <a:ext cx="1337833" cy="1245248"/>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8"/>
          <p:cNvSpPr/>
          <p:nvPr/>
        </p:nvSpPr>
        <p:spPr>
          <a:xfrm rot="10800000" flipH="1">
            <a:off x="8719804" y="394211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8"/>
          <p:cNvSpPr/>
          <p:nvPr/>
        </p:nvSpPr>
        <p:spPr>
          <a:xfrm rot="10800000" flipH="1">
            <a:off x="7483204" y="4746023"/>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8"/>
          <p:cNvSpPr/>
          <p:nvPr/>
        </p:nvSpPr>
        <p:spPr>
          <a:xfrm rot="10800000" flipH="1">
            <a:off x="1584679" y="34541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8"/>
          <p:cNvSpPr/>
          <p:nvPr/>
        </p:nvSpPr>
        <p:spPr>
          <a:xfrm rot="10800000" flipH="1">
            <a:off x="8526804" y="213568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8"/>
          <p:cNvSpPr/>
          <p:nvPr/>
        </p:nvSpPr>
        <p:spPr>
          <a:xfrm rot="10800000" flipH="1">
            <a:off x="7527104" y="555098"/>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8"/>
          <p:cNvSpPr/>
          <p:nvPr/>
        </p:nvSpPr>
        <p:spPr>
          <a:xfrm rot="10800000" flipH="1">
            <a:off x="997629" y="213568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9" name="Google Shape;729;p38"/>
          <p:cNvGrpSpPr/>
          <p:nvPr/>
        </p:nvGrpSpPr>
        <p:grpSpPr>
          <a:xfrm rot="2700000">
            <a:off x="8065104" y="361007"/>
            <a:ext cx="731350" cy="1094290"/>
            <a:chOff x="5454925" y="1891800"/>
            <a:chExt cx="497875" cy="744950"/>
          </a:xfrm>
        </p:grpSpPr>
        <p:sp>
          <p:nvSpPr>
            <p:cNvPr id="730" name="Google Shape;730;p38"/>
            <p:cNvSpPr/>
            <p:nvPr/>
          </p:nvSpPr>
          <p:spPr>
            <a:xfrm>
              <a:off x="5493300" y="1992700"/>
              <a:ext cx="301900" cy="614125"/>
            </a:xfrm>
            <a:custGeom>
              <a:avLst/>
              <a:gdLst/>
              <a:ahLst/>
              <a:cxnLst/>
              <a:rect l="l" t="t" r="r" b="b"/>
              <a:pathLst>
                <a:path w="12076" h="24565" extrusionOk="0">
                  <a:moveTo>
                    <a:pt x="4670" y="1"/>
                  </a:moveTo>
                  <a:lnTo>
                    <a:pt x="0" y="1535"/>
                  </a:lnTo>
                  <a:lnTo>
                    <a:pt x="6972" y="22884"/>
                  </a:lnTo>
                  <a:cubicBezTo>
                    <a:pt x="7323" y="23910"/>
                    <a:pt x="8286" y="24564"/>
                    <a:pt x="9330" y="24564"/>
                  </a:cubicBezTo>
                  <a:cubicBezTo>
                    <a:pt x="9576" y="24564"/>
                    <a:pt x="9826" y="24528"/>
                    <a:pt x="10074" y="24451"/>
                  </a:cubicBezTo>
                  <a:cubicBezTo>
                    <a:pt x="11375" y="24018"/>
                    <a:pt x="12075" y="22650"/>
                    <a:pt x="11642" y="21349"/>
                  </a:cubicBezTo>
                  <a:lnTo>
                    <a:pt x="46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8"/>
            <p:cNvSpPr/>
            <p:nvPr/>
          </p:nvSpPr>
          <p:spPr>
            <a:xfrm>
              <a:off x="5549175" y="2114450"/>
              <a:ext cx="221850" cy="463375"/>
            </a:xfrm>
            <a:custGeom>
              <a:avLst/>
              <a:gdLst/>
              <a:ahLst/>
              <a:cxnLst/>
              <a:rect l="l" t="t" r="r" b="b"/>
              <a:pathLst>
                <a:path w="8874" h="18535" extrusionOk="0">
                  <a:moveTo>
                    <a:pt x="3269" y="1"/>
                  </a:moveTo>
                  <a:lnTo>
                    <a:pt x="0" y="1068"/>
                  </a:lnTo>
                  <a:lnTo>
                    <a:pt x="5304" y="17346"/>
                  </a:lnTo>
                  <a:cubicBezTo>
                    <a:pt x="5545" y="18069"/>
                    <a:pt x="6216" y="18535"/>
                    <a:pt x="6937" y="18535"/>
                  </a:cubicBezTo>
                  <a:cubicBezTo>
                    <a:pt x="7114" y="18535"/>
                    <a:pt x="7294" y="18506"/>
                    <a:pt x="7472" y="18447"/>
                  </a:cubicBezTo>
                  <a:cubicBezTo>
                    <a:pt x="8373" y="18180"/>
                    <a:pt x="8873" y="17180"/>
                    <a:pt x="8573" y="16279"/>
                  </a:cubicBezTo>
                  <a:lnTo>
                    <a:pt x="3269"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8"/>
            <p:cNvSpPr/>
            <p:nvPr/>
          </p:nvSpPr>
          <p:spPr>
            <a:xfrm>
              <a:off x="5454925" y="1891800"/>
              <a:ext cx="177650" cy="189325"/>
            </a:xfrm>
            <a:custGeom>
              <a:avLst/>
              <a:gdLst/>
              <a:ahLst/>
              <a:cxnLst/>
              <a:rect l="l" t="t" r="r" b="b"/>
              <a:pathLst>
                <a:path w="7106" h="7573" extrusionOk="0">
                  <a:moveTo>
                    <a:pt x="5171" y="0"/>
                  </a:moveTo>
                  <a:lnTo>
                    <a:pt x="1" y="1702"/>
                  </a:lnTo>
                  <a:lnTo>
                    <a:pt x="1935" y="7572"/>
                  </a:lnTo>
                  <a:lnTo>
                    <a:pt x="7106" y="5871"/>
                  </a:lnTo>
                  <a:lnTo>
                    <a:pt x="5171"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8"/>
            <p:cNvSpPr/>
            <p:nvPr/>
          </p:nvSpPr>
          <p:spPr>
            <a:xfrm>
              <a:off x="5600875" y="2196175"/>
              <a:ext cx="160125" cy="284400"/>
            </a:xfrm>
            <a:custGeom>
              <a:avLst/>
              <a:gdLst/>
              <a:ahLst/>
              <a:cxnLst/>
              <a:rect l="l" t="t" r="r" b="b"/>
              <a:pathLst>
                <a:path w="6405" h="11376" extrusionOk="0">
                  <a:moveTo>
                    <a:pt x="3036" y="1"/>
                  </a:moveTo>
                  <a:lnTo>
                    <a:pt x="0" y="1001"/>
                  </a:lnTo>
                  <a:lnTo>
                    <a:pt x="3369" y="11376"/>
                  </a:lnTo>
                  <a:lnTo>
                    <a:pt x="6405" y="10375"/>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8"/>
            <p:cNvSpPr/>
            <p:nvPr/>
          </p:nvSpPr>
          <p:spPr>
            <a:xfrm>
              <a:off x="5479950" y="1944325"/>
              <a:ext cx="36725" cy="111775"/>
            </a:xfrm>
            <a:custGeom>
              <a:avLst/>
              <a:gdLst/>
              <a:ahLst/>
              <a:cxnLst/>
              <a:rect l="l" t="t" r="r" b="b"/>
              <a:pathLst>
                <a:path w="1469" h="4471" fill="none" extrusionOk="0">
                  <a:moveTo>
                    <a:pt x="0"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8"/>
            <p:cNvSpPr/>
            <p:nvPr/>
          </p:nvSpPr>
          <p:spPr>
            <a:xfrm>
              <a:off x="5524975" y="1930150"/>
              <a:ext cx="36725" cy="111775"/>
            </a:xfrm>
            <a:custGeom>
              <a:avLst/>
              <a:gdLst/>
              <a:ahLst/>
              <a:cxnLst/>
              <a:rect l="l" t="t" r="r" b="b"/>
              <a:pathLst>
                <a:path w="1469" h="4471" fill="none" extrusionOk="0">
                  <a:moveTo>
                    <a:pt x="1"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8"/>
            <p:cNvSpPr/>
            <p:nvPr/>
          </p:nvSpPr>
          <p:spPr>
            <a:xfrm>
              <a:off x="5554175" y="1920150"/>
              <a:ext cx="36700" cy="111775"/>
            </a:xfrm>
            <a:custGeom>
              <a:avLst/>
              <a:gdLst/>
              <a:ahLst/>
              <a:cxnLst/>
              <a:rect l="l" t="t" r="r" b="b"/>
              <a:pathLst>
                <a:path w="1468" h="4471" fill="none" extrusionOk="0">
                  <a:moveTo>
                    <a:pt x="0" y="0"/>
                  </a:moveTo>
                  <a:lnTo>
                    <a:pt x="1468" y="44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8"/>
            <p:cNvSpPr/>
            <p:nvPr/>
          </p:nvSpPr>
          <p:spPr>
            <a:xfrm>
              <a:off x="5575850" y="1913475"/>
              <a:ext cx="36725" cy="111775"/>
            </a:xfrm>
            <a:custGeom>
              <a:avLst/>
              <a:gdLst/>
              <a:ahLst/>
              <a:cxnLst/>
              <a:rect l="l" t="t" r="r" b="b"/>
              <a:pathLst>
                <a:path w="1469" h="4471" fill="none" extrusionOk="0">
                  <a:moveTo>
                    <a:pt x="0" y="1"/>
                  </a:moveTo>
                  <a:lnTo>
                    <a:pt x="1468" y="44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8"/>
            <p:cNvSpPr/>
            <p:nvPr/>
          </p:nvSpPr>
          <p:spPr>
            <a:xfrm>
              <a:off x="5687600" y="2016050"/>
              <a:ext cx="265200" cy="620700"/>
            </a:xfrm>
            <a:custGeom>
              <a:avLst/>
              <a:gdLst/>
              <a:ahLst/>
              <a:cxnLst/>
              <a:rect l="l" t="t" r="r" b="b"/>
              <a:pathLst>
                <a:path w="10608" h="24828" extrusionOk="0">
                  <a:moveTo>
                    <a:pt x="4737" y="1"/>
                  </a:moveTo>
                  <a:lnTo>
                    <a:pt x="0" y="1201"/>
                  </a:lnTo>
                  <a:lnTo>
                    <a:pt x="5504" y="22984"/>
                  </a:lnTo>
                  <a:cubicBezTo>
                    <a:pt x="5787" y="24085"/>
                    <a:pt x="6786" y="24827"/>
                    <a:pt x="7895" y="24827"/>
                  </a:cubicBezTo>
                  <a:cubicBezTo>
                    <a:pt x="8096" y="24827"/>
                    <a:pt x="8301" y="24803"/>
                    <a:pt x="8506" y="24752"/>
                  </a:cubicBezTo>
                  <a:cubicBezTo>
                    <a:pt x="9807" y="24418"/>
                    <a:pt x="10608" y="23084"/>
                    <a:pt x="10274" y="21749"/>
                  </a:cubicBezTo>
                  <a:lnTo>
                    <a:pt x="47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8"/>
            <p:cNvSpPr/>
            <p:nvPr/>
          </p:nvSpPr>
          <p:spPr>
            <a:xfrm>
              <a:off x="5735125" y="2138650"/>
              <a:ext cx="194325" cy="469150"/>
            </a:xfrm>
            <a:custGeom>
              <a:avLst/>
              <a:gdLst/>
              <a:ahLst/>
              <a:cxnLst/>
              <a:rect l="l" t="t" r="r" b="b"/>
              <a:pathLst>
                <a:path w="7773" h="18766" extrusionOk="0">
                  <a:moveTo>
                    <a:pt x="3336" y="0"/>
                  </a:moveTo>
                  <a:lnTo>
                    <a:pt x="1" y="834"/>
                  </a:lnTo>
                  <a:lnTo>
                    <a:pt x="4204" y="17446"/>
                  </a:lnTo>
                  <a:cubicBezTo>
                    <a:pt x="4402" y="18238"/>
                    <a:pt x="5103" y="18766"/>
                    <a:pt x="5881" y="18766"/>
                  </a:cubicBezTo>
                  <a:cubicBezTo>
                    <a:pt x="6021" y="18766"/>
                    <a:pt x="6163" y="18749"/>
                    <a:pt x="6305" y="18713"/>
                  </a:cubicBezTo>
                  <a:cubicBezTo>
                    <a:pt x="7206" y="18480"/>
                    <a:pt x="7773" y="17546"/>
                    <a:pt x="7539" y="16612"/>
                  </a:cubicBezTo>
                  <a:lnTo>
                    <a:pt x="3336"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8"/>
            <p:cNvSpPr/>
            <p:nvPr/>
          </p:nvSpPr>
          <p:spPr>
            <a:xfrm>
              <a:off x="5655900" y="1913475"/>
              <a:ext cx="169325" cy="183500"/>
            </a:xfrm>
            <a:custGeom>
              <a:avLst/>
              <a:gdLst/>
              <a:ahLst/>
              <a:cxnLst/>
              <a:rect l="l" t="t" r="r" b="b"/>
              <a:pathLst>
                <a:path w="6773" h="7340" extrusionOk="0">
                  <a:moveTo>
                    <a:pt x="5271" y="1"/>
                  </a:moveTo>
                  <a:lnTo>
                    <a:pt x="1" y="1335"/>
                  </a:lnTo>
                  <a:lnTo>
                    <a:pt x="1502" y="7339"/>
                  </a:lnTo>
                  <a:lnTo>
                    <a:pt x="6772" y="6005"/>
                  </a:lnTo>
                  <a:lnTo>
                    <a:pt x="5271"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8"/>
            <p:cNvSpPr/>
            <p:nvPr/>
          </p:nvSpPr>
          <p:spPr>
            <a:xfrm>
              <a:off x="5781825" y="2222875"/>
              <a:ext cx="144300" cy="284375"/>
            </a:xfrm>
            <a:custGeom>
              <a:avLst/>
              <a:gdLst/>
              <a:ahLst/>
              <a:cxnLst/>
              <a:rect l="l" t="t" r="r" b="b"/>
              <a:pathLst>
                <a:path w="5772" h="11375" extrusionOk="0">
                  <a:moveTo>
                    <a:pt x="3070" y="0"/>
                  </a:moveTo>
                  <a:lnTo>
                    <a:pt x="1" y="801"/>
                  </a:lnTo>
                  <a:lnTo>
                    <a:pt x="2669" y="11375"/>
                  </a:lnTo>
                  <a:lnTo>
                    <a:pt x="5771" y="10608"/>
                  </a:lnTo>
                  <a:lnTo>
                    <a:pt x="3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8"/>
            <p:cNvSpPr/>
            <p:nvPr/>
          </p:nvSpPr>
          <p:spPr>
            <a:xfrm>
              <a:off x="5680100" y="1959350"/>
              <a:ext cx="28375" cy="114275"/>
            </a:xfrm>
            <a:custGeom>
              <a:avLst/>
              <a:gdLst/>
              <a:ahLst/>
              <a:cxnLst/>
              <a:rect l="l" t="t" r="r" b="b"/>
              <a:pathLst>
                <a:path w="1135" h="4571" fill="none" extrusionOk="0">
                  <a:moveTo>
                    <a:pt x="0" y="0"/>
                  </a:moveTo>
                  <a:lnTo>
                    <a:pt x="1134"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8"/>
            <p:cNvSpPr/>
            <p:nvPr/>
          </p:nvSpPr>
          <p:spPr>
            <a:xfrm>
              <a:off x="5725950" y="1947675"/>
              <a:ext cx="28375" cy="114275"/>
            </a:xfrm>
            <a:custGeom>
              <a:avLst/>
              <a:gdLst/>
              <a:ahLst/>
              <a:cxnLst/>
              <a:rect l="l" t="t" r="r" b="b"/>
              <a:pathLst>
                <a:path w="1135" h="4571" fill="none" extrusionOk="0">
                  <a:moveTo>
                    <a:pt x="1" y="0"/>
                  </a:moveTo>
                  <a:lnTo>
                    <a:pt x="1135"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8"/>
            <p:cNvSpPr/>
            <p:nvPr/>
          </p:nvSpPr>
          <p:spPr>
            <a:xfrm>
              <a:off x="5755150" y="1940175"/>
              <a:ext cx="29200" cy="114275"/>
            </a:xfrm>
            <a:custGeom>
              <a:avLst/>
              <a:gdLst/>
              <a:ahLst/>
              <a:cxnLst/>
              <a:rect l="l" t="t" r="r" b="b"/>
              <a:pathLst>
                <a:path w="1168" h="4571" fill="none" extrusionOk="0">
                  <a:moveTo>
                    <a:pt x="0" y="0"/>
                  </a:moveTo>
                  <a:lnTo>
                    <a:pt x="1168" y="457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8"/>
            <p:cNvSpPr/>
            <p:nvPr/>
          </p:nvSpPr>
          <p:spPr>
            <a:xfrm>
              <a:off x="5777650" y="1934325"/>
              <a:ext cx="28400" cy="114275"/>
            </a:xfrm>
            <a:custGeom>
              <a:avLst/>
              <a:gdLst/>
              <a:ahLst/>
              <a:cxnLst/>
              <a:rect l="l" t="t" r="r" b="b"/>
              <a:pathLst>
                <a:path w="1136" h="4571" fill="none" extrusionOk="0">
                  <a:moveTo>
                    <a:pt x="1" y="1"/>
                  </a:moveTo>
                  <a:lnTo>
                    <a:pt x="1135" y="457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3" name="Shape 83"/>
        <p:cNvGrpSpPr/>
        <p:nvPr/>
      </p:nvGrpSpPr>
      <p:grpSpPr>
        <a:xfrm>
          <a:off x="0" y="0"/>
          <a:ext cx="0" cy="0"/>
          <a:chOff x="0" y="0"/>
          <a:chExt cx="0" cy="0"/>
        </a:xfrm>
      </p:grpSpPr>
      <p:sp>
        <p:nvSpPr>
          <p:cNvPr id="84" name="Google Shape;84;p5"/>
          <p:cNvSpPr/>
          <p:nvPr/>
        </p:nvSpPr>
        <p:spPr>
          <a:xfrm rot="-3946194">
            <a:off x="-1807947" y="-1402122"/>
            <a:ext cx="3692856" cy="3516057"/>
          </a:xfrm>
          <a:custGeom>
            <a:avLst/>
            <a:gdLst/>
            <a:ahLst/>
            <a:cxnLst/>
            <a:rect l="l" t="t" r="r" b="b"/>
            <a:pathLst>
              <a:path w="147715" h="140643" extrusionOk="0">
                <a:moveTo>
                  <a:pt x="499" y="1"/>
                </a:moveTo>
                <a:lnTo>
                  <a:pt x="499" y="92697"/>
                </a:lnTo>
                <a:cubicBezTo>
                  <a:pt x="0" y="95788"/>
                  <a:pt x="999" y="99091"/>
                  <a:pt x="3111" y="101396"/>
                </a:cubicBezTo>
                <a:cubicBezTo>
                  <a:pt x="5089" y="103534"/>
                  <a:pt x="7976" y="104779"/>
                  <a:pt x="10882" y="104779"/>
                </a:cubicBezTo>
                <a:cubicBezTo>
                  <a:pt x="11108" y="104779"/>
                  <a:pt x="11335" y="104772"/>
                  <a:pt x="11561" y="104756"/>
                </a:cubicBezTo>
                <a:cubicBezTo>
                  <a:pt x="12878" y="104666"/>
                  <a:pt x="14276" y="104338"/>
                  <a:pt x="15582" y="104338"/>
                </a:cubicBezTo>
                <a:cubicBezTo>
                  <a:pt x="16502" y="104338"/>
                  <a:pt x="17377" y="104501"/>
                  <a:pt x="18147" y="105025"/>
                </a:cubicBezTo>
                <a:cubicBezTo>
                  <a:pt x="19761" y="106101"/>
                  <a:pt x="20145" y="108232"/>
                  <a:pt x="20701" y="110076"/>
                </a:cubicBezTo>
                <a:cubicBezTo>
                  <a:pt x="22814" y="116970"/>
                  <a:pt x="29401" y="122270"/>
                  <a:pt x="36583" y="122827"/>
                </a:cubicBezTo>
                <a:cubicBezTo>
                  <a:pt x="38906" y="128723"/>
                  <a:pt x="45685" y="131392"/>
                  <a:pt x="51581" y="133696"/>
                </a:cubicBezTo>
                <a:cubicBezTo>
                  <a:pt x="59013" y="136577"/>
                  <a:pt x="66636" y="139208"/>
                  <a:pt x="74529" y="140226"/>
                </a:cubicBezTo>
                <a:cubicBezTo>
                  <a:pt x="76675" y="140496"/>
                  <a:pt x="78849" y="140643"/>
                  <a:pt x="81021" y="140643"/>
                </a:cubicBezTo>
                <a:cubicBezTo>
                  <a:pt x="86858" y="140643"/>
                  <a:pt x="92680" y="139585"/>
                  <a:pt x="97900" y="137038"/>
                </a:cubicBezTo>
                <a:cubicBezTo>
                  <a:pt x="107636" y="132294"/>
                  <a:pt x="114261" y="123057"/>
                  <a:pt x="120464" y="114185"/>
                </a:cubicBezTo>
                <a:cubicBezTo>
                  <a:pt x="122575" y="115121"/>
                  <a:pt x="124819" y="115533"/>
                  <a:pt x="127086" y="115533"/>
                </a:cubicBezTo>
                <a:cubicBezTo>
                  <a:pt x="130449" y="115533"/>
                  <a:pt x="133862" y="114625"/>
                  <a:pt x="136960" y="113168"/>
                </a:cubicBezTo>
                <a:cubicBezTo>
                  <a:pt x="142145" y="110729"/>
                  <a:pt x="146178" y="105966"/>
                  <a:pt x="147714" y="100436"/>
                </a:cubicBezTo>
                <a:lnTo>
                  <a:pt x="14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rot="4010887">
            <a:off x="7924152" y="-615420"/>
            <a:ext cx="3170583" cy="2754836"/>
          </a:xfrm>
          <a:custGeom>
            <a:avLst/>
            <a:gdLst/>
            <a:ahLst/>
            <a:cxnLst/>
            <a:rect l="l" t="t" r="r" b="b"/>
            <a:pathLst>
              <a:path w="106386" h="92436" extrusionOk="0">
                <a:moveTo>
                  <a:pt x="61374" y="0"/>
                </a:moveTo>
                <a:cubicBezTo>
                  <a:pt x="54405" y="0"/>
                  <a:pt x="47433" y="1789"/>
                  <a:pt x="41430" y="5339"/>
                </a:cubicBezTo>
                <a:cubicBezTo>
                  <a:pt x="39055" y="4925"/>
                  <a:pt x="36647" y="4706"/>
                  <a:pt x="34251" y="4706"/>
                </a:cubicBezTo>
                <a:cubicBezTo>
                  <a:pt x="28367" y="4706"/>
                  <a:pt x="22554" y="6032"/>
                  <a:pt x="17478" y="9078"/>
                </a:cubicBezTo>
                <a:cubicBezTo>
                  <a:pt x="10305" y="13363"/>
                  <a:pt x="4742" y="20263"/>
                  <a:pt x="2128" y="28196"/>
                </a:cubicBezTo>
                <a:cubicBezTo>
                  <a:pt x="548" y="32877"/>
                  <a:pt x="1" y="37984"/>
                  <a:pt x="973" y="42817"/>
                </a:cubicBezTo>
                <a:cubicBezTo>
                  <a:pt x="1946" y="47680"/>
                  <a:pt x="4499" y="52270"/>
                  <a:pt x="8390" y="55309"/>
                </a:cubicBezTo>
                <a:cubicBezTo>
                  <a:pt x="10700" y="57103"/>
                  <a:pt x="13557" y="58501"/>
                  <a:pt x="14834" y="61145"/>
                </a:cubicBezTo>
                <a:cubicBezTo>
                  <a:pt x="16354" y="64245"/>
                  <a:pt x="15107" y="67923"/>
                  <a:pt x="15351" y="71388"/>
                </a:cubicBezTo>
                <a:cubicBezTo>
                  <a:pt x="15685" y="75765"/>
                  <a:pt x="18694" y="79808"/>
                  <a:pt x="22767" y="81419"/>
                </a:cubicBezTo>
                <a:cubicBezTo>
                  <a:pt x="24080" y="81925"/>
                  <a:pt x="25479" y="82169"/>
                  <a:pt x="26881" y="82169"/>
                </a:cubicBezTo>
                <a:cubicBezTo>
                  <a:pt x="29860" y="82169"/>
                  <a:pt x="32846" y="81064"/>
                  <a:pt x="35017" y="79018"/>
                </a:cubicBezTo>
                <a:cubicBezTo>
                  <a:pt x="37927" y="81356"/>
                  <a:pt x="41510" y="83084"/>
                  <a:pt x="45149" y="83084"/>
                </a:cubicBezTo>
                <a:cubicBezTo>
                  <a:pt x="45955" y="83084"/>
                  <a:pt x="46765" y="82999"/>
                  <a:pt x="47570" y="82817"/>
                </a:cubicBezTo>
                <a:cubicBezTo>
                  <a:pt x="52158" y="86145"/>
                  <a:pt x="58065" y="87911"/>
                  <a:pt x="63900" y="87911"/>
                </a:cubicBezTo>
                <a:cubicBezTo>
                  <a:pt x="68618" y="87911"/>
                  <a:pt x="73289" y="86756"/>
                  <a:pt x="77175" y="84337"/>
                </a:cubicBezTo>
                <a:cubicBezTo>
                  <a:pt x="79507" y="89371"/>
                  <a:pt x="85006" y="92436"/>
                  <a:pt x="90534" y="92436"/>
                </a:cubicBezTo>
                <a:cubicBezTo>
                  <a:pt x="90915" y="92436"/>
                  <a:pt x="91295" y="92421"/>
                  <a:pt x="91674" y="92392"/>
                </a:cubicBezTo>
                <a:cubicBezTo>
                  <a:pt x="97601" y="91966"/>
                  <a:pt x="103012" y="87589"/>
                  <a:pt x="104683" y="81905"/>
                </a:cubicBezTo>
                <a:cubicBezTo>
                  <a:pt x="106386" y="76221"/>
                  <a:pt x="104228" y="69595"/>
                  <a:pt x="99486" y="66008"/>
                </a:cubicBezTo>
                <a:cubicBezTo>
                  <a:pt x="102738" y="63577"/>
                  <a:pt x="105383" y="58744"/>
                  <a:pt x="105717" y="54671"/>
                </a:cubicBezTo>
                <a:cubicBezTo>
                  <a:pt x="106051" y="50628"/>
                  <a:pt x="104592" y="46434"/>
                  <a:pt x="101796" y="43485"/>
                </a:cubicBezTo>
                <a:cubicBezTo>
                  <a:pt x="100580" y="42178"/>
                  <a:pt x="99060" y="41054"/>
                  <a:pt x="98392" y="39382"/>
                </a:cubicBezTo>
                <a:cubicBezTo>
                  <a:pt x="97723" y="37741"/>
                  <a:pt x="98331" y="34640"/>
                  <a:pt x="100124" y="34488"/>
                </a:cubicBezTo>
                <a:cubicBezTo>
                  <a:pt x="98635" y="21600"/>
                  <a:pt x="90276" y="9746"/>
                  <a:pt x="78695" y="3971"/>
                </a:cubicBezTo>
                <a:cubicBezTo>
                  <a:pt x="73333" y="1318"/>
                  <a:pt x="67354" y="0"/>
                  <a:pt x="6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 name="Google Shape;86;p5"/>
          <p:cNvGrpSpPr/>
          <p:nvPr/>
        </p:nvGrpSpPr>
        <p:grpSpPr>
          <a:xfrm rot="-6300174">
            <a:off x="395548" y="428610"/>
            <a:ext cx="836000" cy="867422"/>
            <a:chOff x="1437025" y="380275"/>
            <a:chExt cx="719700" cy="746750"/>
          </a:xfrm>
        </p:grpSpPr>
        <p:sp>
          <p:nvSpPr>
            <p:cNvPr id="87" name="Google Shape;87;p5"/>
            <p:cNvSpPr/>
            <p:nvPr/>
          </p:nvSpPr>
          <p:spPr>
            <a:xfrm>
              <a:off x="1437025" y="402100"/>
              <a:ext cx="535425" cy="699450"/>
            </a:xfrm>
            <a:custGeom>
              <a:avLst/>
              <a:gdLst/>
              <a:ahLst/>
              <a:cxnLst/>
              <a:rect l="l" t="t" r="r" b="b"/>
              <a:pathLst>
                <a:path w="21417" h="27978" extrusionOk="0">
                  <a:moveTo>
                    <a:pt x="5488" y="0"/>
                  </a:moveTo>
                  <a:cubicBezTo>
                    <a:pt x="4992" y="0"/>
                    <a:pt x="4490" y="134"/>
                    <a:pt x="4037" y="413"/>
                  </a:cubicBezTo>
                  <a:lnTo>
                    <a:pt x="1702" y="1814"/>
                  </a:lnTo>
                  <a:cubicBezTo>
                    <a:pt x="401" y="2614"/>
                    <a:pt x="1" y="4315"/>
                    <a:pt x="801" y="5616"/>
                  </a:cubicBezTo>
                  <a:lnTo>
                    <a:pt x="13577" y="26665"/>
                  </a:lnTo>
                  <a:cubicBezTo>
                    <a:pt x="14099" y="27512"/>
                    <a:pt x="15002" y="27978"/>
                    <a:pt x="15929" y="27978"/>
                  </a:cubicBezTo>
                  <a:cubicBezTo>
                    <a:pt x="16424" y="27978"/>
                    <a:pt x="16926" y="27844"/>
                    <a:pt x="17380" y="27565"/>
                  </a:cubicBezTo>
                  <a:lnTo>
                    <a:pt x="19715" y="26164"/>
                  </a:lnTo>
                  <a:cubicBezTo>
                    <a:pt x="21016" y="25364"/>
                    <a:pt x="21416" y="23663"/>
                    <a:pt x="20615" y="22362"/>
                  </a:cubicBezTo>
                  <a:lnTo>
                    <a:pt x="7840" y="1313"/>
                  </a:lnTo>
                  <a:cubicBezTo>
                    <a:pt x="7318" y="466"/>
                    <a:pt x="6414" y="0"/>
                    <a:pt x="5488"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a:off x="1757250" y="861275"/>
              <a:ext cx="85925" cy="96550"/>
            </a:xfrm>
            <a:custGeom>
              <a:avLst/>
              <a:gdLst/>
              <a:ahLst/>
              <a:cxnLst/>
              <a:rect l="l" t="t" r="r" b="b"/>
              <a:pathLst>
                <a:path w="3437" h="3862" extrusionOk="0">
                  <a:moveTo>
                    <a:pt x="1476" y="1"/>
                  </a:moveTo>
                  <a:cubicBezTo>
                    <a:pt x="1382" y="1"/>
                    <a:pt x="1287" y="31"/>
                    <a:pt x="1202" y="92"/>
                  </a:cubicBezTo>
                  <a:lnTo>
                    <a:pt x="334" y="592"/>
                  </a:lnTo>
                  <a:cubicBezTo>
                    <a:pt x="101" y="759"/>
                    <a:pt x="1" y="1059"/>
                    <a:pt x="168" y="1293"/>
                  </a:cubicBezTo>
                  <a:lnTo>
                    <a:pt x="1569" y="3594"/>
                  </a:lnTo>
                  <a:cubicBezTo>
                    <a:pt x="1658" y="3772"/>
                    <a:pt x="1836" y="3861"/>
                    <a:pt x="2013" y="3861"/>
                  </a:cubicBezTo>
                  <a:cubicBezTo>
                    <a:pt x="2102" y="3861"/>
                    <a:pt x="2191" y="3839"/>
                    <a:pt x="2269" y="3795"/>
                  </a:cubicBezTo>
                  <a:lnTo>
                    <a:pt x="3136" y="3261"/>
                  </a:lnTo>
                  <a:cubicBezTo>
                    <a:pt x="3370" y="3094"/>
                    <a:pt x="3437" y="2794"/>
                    <a:pt x="3303" y="2560"/>
                  </a:cubicBezTo>
                  <a:lnTo>
                    <a:pt x="1902" y="259"/>
                  </a:lnTo>
                  <a:cubicBezTo>
                    <a:pt x="1797" y="90"/>
                    <a:pt x="1637" y="1"/>
                    <a:pt x="1476" y="1"/>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5"/>
            <p:cNvSpPr/>
            <p:nvPr/>
          </p:nvSpPr>
          <p:spPr>
            <a:xfrm>
              <a:off x="1625500" y="655300"/>
              <a:ext cx="135950" cy="156350"/>
            </a:xfrm>
            <a:custGeom>
              <a:avLst/>
              <a:gdLst/>
              <a:ahLst/>
              <a:cxnLst/>
              <a:rect l="l" t="t" r="r" b="b"/>
              <a:pathLst>
                <a:path w="5438" h="6254" extrusionOk="0">
                  <a:moveTo>
                    <a:pt x="2301" y="1"/>
                  </a:moveTo>
                  <a:cubicBezTo>
                    <a:pt x="2202" y="1"/>
                    <a:pt x="2100" y="31"/>
                    <a:pt x="2002" y="92"/>
                  </a:cubicBezTo>
                  <a:lnTo>
                    <a:pt x="334" y="1092"/>
                  </a:lnTo>
                  <a:cubicBezTo>
                    <a:pt x="101" y="1259"/>
                    <a:pt x="0" y="1559"/>
                    <a:pt x="167" y="1793"/>
                  </a:cubicBezTo>
                  <a:lnTo>
                    <a:pt x="2702" y="5996"/>
                  </a:lnTo>
                  <a:cubicBezTo>
                    <a:pt x="2808" y="6165"/>
                    <a:pt x="2967" y="6254"/>
                    <a:pt x="3137" y="6254"/>
                  </a:cubicBezTo>
                  <a:cubicBezTo>
                    <a:pt x="3236" y="6254"/>
                    <a:pt x="3338" y="6224"/>
                    <a:pt x="3436" y="6163"/>
                  </a:cubicBezTo>
                  <a:lnTo>
                    <a:pt x="5104" y="5162"/>
                  </a:lnTo>
                  <a:cubicBezTo>
                    <a:pt x="5338" y="4995"/>
                    <a:pt x="5438" y="4695"/>
                    <a:pt x="5271" y="4461"/>
                  </a:cubicBezTo>
                  <a:lnTo>
                    <a:pt x="2736" y="258"/>
                  </a:lnTo>
                  <a:cubicBezTo>
                    <a:pt x="2630" y="89"/>
                    <a:pt x="2471" y="1"/>
                    <a:pt x="2301" y="1"/>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1626325" y="740975"/>
              <a:ext cx="122625" cy="103425"/>
            </a:xfrm>
            <a:custGeom>
              <a:avLst/>
              <a:gdLst/>
              <a:ahLst/>
              <a:cxnLst/>
              <a:rect l="l" t="t" r="r" b="b"/>
              <a:pathLst>
                <a:path w="4905" h="4137" fill="none" extrusionOk="0">
                  <a:moveTo>
                    <a:pt x="4904" y="3103"/>
                  </a:moveTo>
                  <a:lnTo>
                    <a:pt x="3804" y="3770"/>
                  </a:lnTo>
                  <a:cubicBezTo>
                    <a:pt x="3203" y="4137"/>
                    <a:pt x="2403" y="3970"/>
                    <a:pt x="2036" y="3336"/>
                  </a:cubicBezTo>
                  <a:lnTo>
                    <a:pt x="1"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1751425" y="924425"/>
              <a:ext cx="87575" cy="62575"/>
            </a:xfrm>
            <a:custGeom>
              <a:avLst/>
              <a:gdLst/>
              <a:ahLst/>
              <a:cxnLst/>
              <a:rect l="l" t="t" r="r" b="b"/>
              <a:pathLst>
                <a:path w="3503" h="2503" fill="none" extrusionOk="0">
                  <a:moveTo>
                    <a:pt x="0" y="1"/>
                  </a:moveTo>
                  <a:lnTo>
                    <a:pt x="1034" y="1702"/>
                  </a:lnTo>
                  <a:cubicBezTo>
                    <a:pt x="1401" y="2303"/>
                    <a:pt x="2202" y="2503"/>
                    <a:pt x="2836" y="2136"/>
                  </a:cubicBezTo>
                  <a:lnTo>
                    <a:pt x="3503" y="1736"/>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1638000" y="485800"/>
              <a:ext cx="276075" cy="453675"/>
            </a:xfrm>
            <a:custGeom>
              <a:avLst/>
              <a:gdLst/>
              <a:ahLst/>
              <a:cxnLst/>
              <a:rect l="l" t="t" r="r" b="b"/>
              <a:pathLst>
                <a:path w="11043" h="18147" fill="none" extrusionOk="0">
                  <a:moveTo>
                    <a:pt x="11042" y="18146"/>
                  </a:moveTo>
                  <a:lnTo>
                    <a:pt x="1"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1780600" y="1021175"/>
              <a:ext cx="107600" cy="48400"/>
            </a:xfrm>
            <a:custGeom>
              <a:avLst/>
              <a:gdLst/>
              <a:ahLst/>
              <a:cxnLst/>
              <a:rect l="l" t="t" r="r" b="b"/>
              <a:pathLst>
                <a:path w="4304" h="1936" fill="none" extrusionOk="0">
                  <a:moveTo>
                    <a:pt x="4304" y="1034"/>
                  </a:moveTo>
                  <a:cubicBezTo>
                    <a:pt x="2836" y="1935"/>
                    <a:pt x="902" y="1468"/>
                    <a:pt x="1" y="0"/>
                  </a:cubicBez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1758100" y="380275"/>
              <a:ext cx="398625" cy="746750"/>
            </a:xfrm>
            <a:custGeom>
              <a:avLst/>
              <a:gdLst/>
              <a:ahLst/>
              <a:cxnLst/>
              <a:rect l="l" t="t" r="r" b="b"/>
              <a:pathLst>
                <a:path w="15945" h="29870" extrusionOk="0">
                  <a:moveTo>
                    <a:pt x="5678" y="1"/>
                  </a:moveTo>
                  <a:cubicBezTo>
                    <a:pt x="5411" y="1"/>
                    <a:pt x="5140" y="39"/>
                    <a:pt x="4870" y="118"/>
                  </a:cubicBezTo>
                  <a:lnTo>
                    <a:pt x="2269" y="919"/>
                  </a:lnTo>
                  <a:cubicBezTo>
                    <a:pt x="834" y="1352"/>
                    <a:pt x="0" y="2920"/>
                    <a:pt x="434" y="4355"/>
                  </a:cubicBezTo>
                  <a:lnTo>
                    <a:pt x="7639" y="27905"/>
                  </a:lnTo>
                  <a:cubicBezTo>
                    <a:pt x="7991" y="29096"/>
                    <a:pt x="9067" y="29869"/>
                    <a:pt x="10245" y="29869"/>
                  </a:cubicBezTo>
                  <a:cubicBezTo>
                    <a:pt x="10519" y="29869"/>
                    <a:pt x="10798" y="29827"/>
                    <a:pt x="11075" y="29739"/>
                  </a:cubicBezTo>
                  <a:lnTo>
                    <a:pt x="13677" y="28939"/>
                  </a:lnTo>
                  <a:cubicBezTo>
                    <a:pt x="15144" y="28505"/>
                    <a:pt x="15945" y="26971"/>
                    <a:pt x="15511" y="25503"/>
                  </a:cubicBezTo>
                  <a:lnTo>
                    <a:pt x="8340" y="1953"/>
                  </a:lnTo>
                  <a:cubicBezTo>
                    <a:pt x="7958" y="754"/>
                    <a:pt x="6865" y="1"/>
                    <a:pt x="5678" y="1"/>
                  </a:cubicBezTo>
                  <a:close/>
                </a:path>
              </a:pathLst>
            </a:custGeom>
            <a:solidFill>
              <a:srgbClr val="FE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a:off x="1974925" y="881175"/>
              <a:ext cx="72575" cy="97850"/>
            </a:xfrm>
            <a:custGeom>
              <a:avLst/>
              <a:gdLst/>
              <a:ahLst/>
              <a:cxnLst/>
              <a:rect l="l" t="t" r="r" b="b"/>
              <a:pathLst>
                <a:path w="2903" h="3914" extrusionOk="0">
                  <a:moveTo>
                    <a:pt x="1563" y="0"/>
                  </a:moveTo>
                  <a:cubicBezTo>
                    <a:pt x="1509" y="0"/>
                    <a:pt x="1454" y="10"/>
                    <a:pt x="1401" y="30"/>
                  </a:cubicBezTo>
                  <a:lnTo>
                    <a:pt x="434" y="330"/>
                  </a:lnTo>
                  <a:cubicBezTo>
                    <a:pt x="167" y="397"/>
                    <a:pt x="0" y="697"/>
                    <a:pt x="100" y="964"/>
                  </a:cubicBezTo>
                  <a:lnTo>
                    <a:pt x="867" y="3532"/>
                  </a:lnTo>
                  <a:cubicBezTo>
                    <a:pt x="953" y="3759"/>
                    <a:pt x="1158" y="3914"/>
                    <a:pt x="1403" y="3914"/>
                  </a:cubicBezTo>
                  <a:cubicBezTo>
                    <a:pt x="1446" y="3914"/>
                    <a:pt x="1490" y="3909"/>
                    <a:pt x="1535" y="3899"/>
                  </a:cubicBezTo>
                  <a:lnTo>
                    <a:pt x="2469" y="3599"/>
                  </a:lnTo>
                  <a:cubicBezTo>
                    <a:pt x="2769" y="3499"/>
                    <a:pt x="2902" y="3232"/>
                    <a:pt x="2835" y="2932"/>
                  </a:cubicBezTo>
                  <a:lnTo>
                    <a:pt x="2035" y="363"/>
                  </a:lnTo>
                  <a:cubicBezTo>
                    <a:pt x="1982" y="150"/>
                    <a:pt x="1779" y="0"/>
                    <a:pt x="1563"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1895700" y="654350"/>
              <a:ext cx="111775" cy="157425"/>
            </a:xfrm>
            <a:custGeom>
              <a:avLst/>
              <a:gdLst/>
              <a:ahLst/>
              <a:cxnLst/>
              <a:rect l="l" t="t" r="r" b="b"/>
              <a:pathLst>
                <a:path w="4471" h="6297" extrusionOk="0">
                  <a:moveTo>
                    <a:pt x="2464" y="0"/>
                  </a:moveTo>
                  <a:cubicBezTo>
                    <a:pt x="2410" y="0"/>
                    <a:pt x="2355" y="10"/>
                    <a:pt x="2302" y="30"/>
                  </a:cubicBezTo>
                  <a:lnTo>
                    <a:pt x="400" y="597"/>
                  </a:lnTo>
                  <a:cubicBezTo>
                    <a:pt x="134" y="663"/>
                    <a:pt x="0" y="964"/>
                    <a:pt x="67" y="1230"/>
                  </a:cubicBezTo>
                  <a:lnTo>
                    <a:pt x="1501" y="5934"/>
                  </a:lnTo>
                  <a:cubicBezTo>
                    <a:pt x="1581" y="6147"/>
                    <a:pt x="1768" y="6297"/>
                    <a:pt x="1976" y="6297"/>
                  </a:cubicBezTo>
                  <a:cubicBezTo>
                    <a:pt x="2028" y="6297"/>
                    <a:pt x="2082" y="6287"/>
                    <a:pt x="2135" y="6267"/>
                  </a:cubicBezTo>
                  <a:lnTo>
                    <a:pt x="4036" y="5700"/>
                  </a:lnTo>
                  <a:cubicBezTo>
                    <a:pt x="4303" y="5634"/>
                    <a:pt x="4470" y="5333"/>
                    <a:pt x="4370" y="5067"/>
                  </a:cubicBezTo>
                  <a:lnTo>
                    <a:pt x="2936" y="363"/>
                  </a:lnTo>
                  <a:cubicBezTo>
                    <a:pt x="2882" y="150"/>
                    <a:pt x="2679" y="0"/>
                    <a:pt x="2464"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5"/>
            <p:cNvSpPr/>
            <p:nvPr/>
          </p:nvSpPr>
          <p:spPr>
            <a:xfrm>
              <a:off x="1884025" y="723450"/>
              <a:ext cx="100100" cy="120950"/>
            </a:xfrm>
            <a:custGeom>
              <a:avLst/>
              <a:gdLst/>
              <a:ahLst/>
              <a:cxnLst/>
              <a:rect l="l" t="t" r="r" b="b"/>
              <a:pathLst>
                <a:path w="4004" h="4838" fill="none" extrusionOk="0">
                  <a:moveTo>
                    <a:pt x="4003" y="4237"/>
                  </a:moveTo>
                  <a:lnTo>
                    <a:pt x="2769" y="4604"/>
                  </a:lnTo>
                  <a:cubicBezTo>
                    <a:pt x="2068" y="4838"/>
                    <a:pt x="1368" y="4437"/>
                    <a:pt x="1134" y="3770"/>
                  </a:cubicBezTo>
                  <a:lnTo>
                    <a:pt x="0" y="1"/>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5"/>
            <p:cNvSpPr/>
            <p:nvPr/>
          </p:nvSpPr>
          <p:spPr>
            <a:xfrm>
              <a:off x="1960750" y="932775"/>
              <a:ext cx="73400" cy="74250"/>
            </a:xfrm>
            <a:custGeom>
              <a:avLst/>
              <a:gdLst/>
              <a:ahLst/>
              <a:cxnLst/>
              <a:rect l="l" t="t" r="r" b="b"/>
              <a:pathLst>
                <a:path w="2936" h="2970" fill="none" extrusionOk="0">
                  <a:moveTo>
                    <a:pt x="0" y="1"/>
                  </a:moveTo>
                  <a:lnTo>
                    <a:pt x="567" y="1902"/>
                  </a:lnTo>
                  <a:cubicBezTo>
                    <a:pt x="767" y="2569"/>
                    <a:pt x="1501" y="2969"/>
                    <a:pt x="2168" y="2769"/>
                  </a:cubicBezTo>
                  <a:lnTo>
                    <a:pt x="2935" y="2536"/>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1959075" y="479125"/>
              <a:ext cx="155125" cy="507875"/>
            </a:xfrm>
            <a:custGeom>
              <a:avLst/>
              <a:gdLst/>
              <a:ahLst/>
              <a:cxnLst/>
              <a:rect l="l" t="t" r="r" b="b"/>
              <a:pathLst>
                <a:path w="6205" h="20315" fill="none" extrusionOk="0">
                  <a:moveTo>
                    <a:pt x="6205" y="20315"/>
                  </a:moveTo>
                  <a:lnTo>
                    <a:pt x="0" y="0"/>
                  </a:ln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1964075" y="1032850"/>
              <a:ext cx="98425" cy="65075"/>
            </a:xfrm>
            <a:custGeom>
              <a:avLst/>
              <a:gdLst/>
              <a:ahLst/>
              <a:cxnLst/>
              <a:rect l="l" t="t" r="r" b="b"/>
              <a:pathLst>
                <a:path w="3937" h="2603" fill="none" extrusionOk="0">
                  <a:moveTo>
                    <a:pt x="3937" y="2102"/>
                  </a:moveTo>
                  <a:cubicBezTo>
                    <a:pt x="2269" y="2602"/>
                    <a:pt x="534" y="1668"/>
                    <a:pt x="0" y="0"/>
                  </a:cubicBezTo>
                </a:path>
              </a:pathLst>
            </a:custGeom>
            <a:noFill/>
            <a:ln w="10850"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5"/>
          <p:cNvSpPr/>
          <p:nvPr/>
        </p:nvSpPr>
        <p:spPr>
          <a:xfrm flipH="1">
            <a:off x="8703276" y="47518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flipH="1">
            <a:off x="4572009" y="48691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flipH="1">
            <a:off x="8760984" y="28489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flipH="1">
            <a:off x="342584" y="31164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5"/>
          <p:cNvSpPr/>
          <p:nvPr/>
        </p:nvSpPr>
        <p:spPr>
          <a:xfrm flipH="1">
            <a:off x="7761559" y="7340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flipH="1">
            <a:off x="1417859" y="166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5"/>
          <p:cNvSpPr/>
          <p:nvPr/>
        </p:nvSpPr>
        <p:spPr>
          <a:xfrm flipH="1">
            <a:off x="400284" y="142822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txBox="1"/>
          <p:nvPr>
            <p:ph type="subTitle" idx="1"/>
          </p:nvPr>
        </p:nvSpPr>
        <p:spPr>
          <a:xfrm>
            <a:off x="1749013" y="2811250"/>
            <a:ext cx="2235900" cy="314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panose="020B0606020202050201"/>
              <a:buNone/>
              <a:defRPr sz="1800">
                <a:solidFill>
                  <a:schemeClr val="accent6"/>
                </a:solidFill>
                <a:latin typeface="Black Han Sans" charset="-127"/>
                <a:ea typeface="Black Han Sans" charset="-127"/>
                <a:cs typeface="Black Han Sans" charset="-127"/>
                <a:sym typeface="Black Han Sans" charset="-127"/>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109" name="Google Shape;109;p5"/>
          <p:cNvSpPr txBox="1"/>
          <p:nvPr>
            <p:ph type="subTitle" idx="2"/>
          </p:nvPr>
        </p:nvSpPr>
        <p:spPr>
          <a:xfrm>
            <a:off x="5214763" y="2811250"/>
            <a:ext cx="2235900" cy="31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panose="020B0606020202050201"/>
              <a:buNone/>
              <a:defRPr sz="1800">
                <a:solidFill>
                  <a:schemeClr val="accent6"/>
                </a:solidFill>
                <a:latin typeface="Black Han Sans" charset="-127"/>
                <a:ea typeface="Black Han Sans" charset="-127"/>
                <a:cs typeface="Black Han Sans" charset="-127"/>
                <a:sym typeface="Black Han Sans" charset="-127"/>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110" name="Google Shape;110;p5"/>
          <p:cNvSpPr txBox="1"/>
          <p:nvPr>
            <p:ph type="subTitle" idx="3"/>
          </p:nvPr>
        </p:nvSpPr>
        <p:spPr>
          <a:xfrm>
            <a:off x="1749013" y="3283818"/>
            <a:ext cx="2235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1" name="Google Shape;111;p5"/>
          <p:cNvSpPr txBox="1"/>
          <p:nvPr>
            <p:ph type="subTitle" idx="4"/>
          </p:nvPr>
        </p:nvSpPr>
        <p:spPr>
          <a:xfrm>
            <a:off x="5214763" y="3283818"/>
            <a:ext cx="2235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2" name="Google Shape;112;p5"/>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3" name="Shape 113"/>
        <p:cNvGrpSpPr/>
        <p:nvPr/>
      </p:nvGrpSpPr>
      <p:grpSpPr>
        <a:xfrm>
          <a:off x="0" y="0"/>
          <a:ext cx="0" cy="0"/>
          <a:chOff x="0" y="0"/>
          <a:chExt cx="0" cy="0"/>
        </a:xfrm>
      </p:grpSpPr>
      <p:sp>
        <p:nvSpPr>
          <p:cNvPr id="114" name="Google Shape;114;p6"/>
          <p:cNvSpPr/>
          <p:nvPr/>
        </p:nvSpPr>
        <p:spPr>
          <a:xfrm>
            <a:off x="6381200" y="4510550"/>
            <a:ext cx="3020144" cy="859926"/>
          </a:xfrm>
          <a:custGeom>
            <a:avLst/>
            <a:gdLst/>
            <a:ahLst/>
            <a:cxnLst/>
            <a:rect l="l" t="t" r="r" b="b"/>
            <a:pathLst>
              <a:path w="82738" h="23558" extrusionOk="0">
                <a:moveTo>
                  <a:pt x="72566" y="1"/>
                </a:moveTo>
                <a:cubicBezTo>
                  <a:pt x="72532" y="1"/>
                  <a:pt x="72498" y="1"/>
                  <a:pt x="72464" y="1"/>
                </a:cubicBezTo>
                <a:cubicBezTo>
                  <a:pt x="68634" y="32"/>
                  <a:pt x="64804" y="1795"/>
                  <a:pt x="62281" y="4713"/>
                </a:cubicBezTo>
                <a:cubicBezTo>
                  <a:pt x="60640" y="6628"/>
                  <a:pt x="59333" y="9150"/>
                  <a:pt x="56932" y="9941"/>
                </a:cubicBezTo>
                <a:cubicBezTo>
                  <a:pt x="56334" y="10133"/>
                  <a:pt x="55723" y="10204"/>
                  <a:pt x="55103" y="10204"/>
                </a:cubicBezTo>
                <a:cubicBezTo>
                  <a:pt x="53865" y="10204"/>
                  <a:pt x="52595" y="9920"/>
                  <a:pt x="51339" y="9758"/>
                </a:cubicBezTo>
                <a:cubicBezTo>
                  <a:pt x="50536" y="9654"/>
                  <a:pt x="49727" y="9603"/>
                  <a:pt x="48918" y="9603"/>
                </a:cubicBezTo>
                <a:cubicBezTo>
                  <a:pt x="43813" y="9603"/>
                  <a:pt x="38722" y="11659"/>
                  <a:pt x="35442" y="15594"/>
                </a:cubicBezTo>
                <a:cubicBezTo>
                  <a:pt x="31244" y="11796"/>
                  <a:pt x="25588" y="9703"/>
                  <a:pt x="19943" y="9703"/>
                </a:cubicBezTo>
                <a:cubicBezTo>
                  <a:pt x="18721" y="9703"/>
                  <a:pt x="17499" y="9801"/>
                  <a:pt x="16293" y="10001"/>
                </a:cubicBezTo>
                <a:cubicBezTo>
                  <a:pt x="9514" y="11157"/>
                  <a:pt x="3314" y="15503"/>
                  <a:pt x="0" y="21521"/>
                </a:cubicBezTo>
                <a:lnTo>
                  <a:pt x="81613" y="23558"/>
                </a:lnTo>
                <a:cubicBezTo>
                  <a:pt x="81917" y="17418"/>
                  <a:pt x="82434" y="10670"/>
                  <a:pt x="82738" y="4530"/>
                </a:cubicBezTo>
                <a:cubicBezTo>
                  <a:pt x="80207" y="1698"/>
                  <a:pt x="76392" y="1"/>
                  <a:pt x="72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rot="-10799253" flipH="1">
            <a:off x="8196347" y="-211100"/>
            <a:ext cx="1052871" cy="980007"/>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 name="Google Shape;116;p6"/>
          <p:cNvGrpSpPr/>
          <p:nvPr/>
        </p:nvGrpSpPr>
        <p:grpSpPr>
          <a:xfrm>
            <a:off x="383622" y="318690"/>
            <a:ext cx="179267" cy="179607"/>
            <a:chOff x="8461560" y="740753"/>
            <a:chExt cx="179267" cy="179607"/>
          </a:xfrm>
        </p:grpSpPr>
        <p:sp>
          <p:nvSpPr>
            <p:cNvPr id="117" name="Google Shape;117;p6"/>
            <p:cNvSpPr/>
            <p:nvPr/>
          </p:nvSpPr>
          <p:spPr>
            <a:xfrm rot="3600233">
              <a:off x="8485281" y="765109"/>
              <a:ext cx="131824" cy="130895"/>
            </a:xfrm>
            <a:custGeom>
              <a:avLst/>
              <a:gdLst/>
              <a:ahLst/>
              <a:cxnLst/>
              <a:rect l="l" t="t" r="r" b="b"/>
              <a:pathLst>
                <a:path w="4256" h="4226" extrusionOk="0">
                  <a:moveTo>
                    <a:pt x="2128" y="1"/>
                  </a:moveTo>
                  <a:cubicBezTo>
                    <a:pt x="973" y="1"/>
                    <a:pt x="0" y="943"/>
                    <a:pt x="0" y="2129"/>
                  </a:cubicBezTo>
                  <a:cubicBezTo>
                    <a:pt x="0"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p:nvPr/>
          </p:nvSpPr>
          <p:spPr>
            <a:xfrm rot="3600233">
              <a:off x="8532321" y="785337"/>
              <a:ext cx="48040" cy="44261"/>
            </a:xfrm>
            <a:custGeom>
              <a:avLst/>
              <a:gdLst/>
              <a:ahLst/>
              <a:cxnLst/>
              <a:rect l="l" t="t" r="r" b="b"/>
              <a:pathLst>
                <a:path w="1551" h="1429" fill="none" extrusionOk="0">
                  <a:moveTo>
                    <a:pt x="31" y="1429"/>
                  </a:moveTo>
                  <a:cubicBezTo>
                    <a:pt x="0" y="1034"/>
                    <a:pt x="152" y="639"/>
                    <a:pt x="456" y="365"/>
                  </a:cubicBezTo>
                  <a:cubicBezTo>
                    <a:pt x="730" y="122"/>
                    <a:pt x="1186" y="0"/>
                    <a:pt x="1551" y="12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6"/>
          <p:cNvGrpSpPr/>
          <p:nvPr/>
        </p:nvGrpSpPr>
        <p:grpSpPr>
          <a:xfrm>
            <a:off x="383624" y="810979"/>
            <a:ext cx="179282" cy="179634"/>
            <a:chOff x="8655049" y="795341"/>
            <a:chExt cx="179282" cy="179634"/>
          </a:xfrm>
        </p:grpSpPr>
        <p:sp>
          <p:nvSpPr>
            <p:cNvPr id="120" name="Google Shape;120;p6"/>
            <p:cNvSpPr/>
            <p:nvPr/>
          </p:nvSpPr>
          <p:spPr>
            <a:xfrm rot="3600233">
              <a:off x="8678763" y="819711"/>
              <a:ext cx="131855" cy="130895"/>
            </a:xfrm>
            <a:custGeom>
              <a:avLst/>
              <a:gdLst/>
              <a:ahLst/>
              <a:cxnLst/>
              <a:rect l="l" t="t" r="r" b="b"/>
              <a:pathLst>
                <a:path w="4257" h="4226" extrusionOk="0">
                  <a:moveTo>
                    <a:pt x="2128" y="1"/>
                  </a:moveTo>
                  <a:cubicBezTo>
                    <a:pt x="973" y="1"/>
                    <a:pt x="1" y="943"/>
                    <a:pt x="1" y="2129"/>
                  </a:cubicBezTo>
                  <a:cubicBezTo>
                    <a:pt x="1" y="3284"/>
                    <a:pt x="973" y="4226"/>
                    <a:pt x="2128" y="4226"/>
                  </a:cubicBezTo>
                  <a:cubicBezTo>
                    <a:pt x="3283" y="4226"/>
                    <a:pt x="4256" y="3284"/>
                    <a:pt x="4256" y="2129"/>
                  </a:cubicBezTo>
                  <a:cubicBezTo>
                    <a:pt x="4256" y="943"/>
                    <a:pt x="3283" y="1"/>
                    <a:pt x="2128"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rot="3600233">
              <a:off x="8728005" y="835949"/>
              <a:ext cx="49929" cy="44261"/>
            </a:xfrm>
            <a:custGeom>
              <a:avLst/>
              <a:gdLst/>
              <a:ahLst/>
              <a:cxnLst/>
              <a:rect l="l" t="t" r="r" b="b"/>
              <a:pathLst>
                <a:path w="1612" h="1429" fill="none" extrusionOk="0">
                  <a:moveTo>
                    <a:pt x="62" y="1429"/>
                  </a:moveTo>
                  <a:cubicBezTo>
                    <a:pt x="1" y="1034"/>
                    <a:pt x="153" y="608"/>
                    <a:pt x="457" y="335"/>
                  </a:cubicBezTo>
                  <a:cubicBezTo>
                    <a:pt x="791" y="92"/>
                    <a:pt x="1247" y="0"/>
                    <a:pt x="1612" y="152"/>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6"/>
          <p:cNvGrpSpPr/>
          <p:nvPr/>
        </p:nvGrpSpPr>
        <p:grpSpPr>
          <a:xfrm>
            <a:off x="869610" y="210312"/>
            <a:ext cx="331196" cy="396394"/>
            <a:chOff x="7983860" y="227150"/>
            <a:chExt cx="331196" cy="396394"/>
          </a:xfrm>
        </p:grpSpPr>
        <p:sp>
          <p:nvSpPr>
            <p:cNvPr id="123" name="Google Shape;123;p6"/>
            <p:cNvSpPr/>
            <p:nvPr/>
          </p:nvSpPr>
          <p:spPr>
            <a:xfrm rot="3600233">
              <a:off x="8090834" y="259145"/>
              <a:ext cx="186430" cy="194917"/>
            </a:xfrm>
            <a:custGeom>
              <a:avLst/>
              <a:gdLst/>
              <a:ahLst/>
              <a:cxnLst/>
              <a:rect l="l" t="t" r="r" b="b"/>
              <a:pathLst>
                <a:path w="6019" h="6293" extrusionOk="0">
                  <a:moveTo>
                    <a:pt x="2282" y="0"/>
                  </a:moveTo>
                  <a:cubicBezTo>
                    <a:pt x="1906" y="0"/>
                    <a:pt x="1525" y="109"/>
                    <a:pt x="1185" y="335"/>
                  </a:cubicBezTo>
                  <a:cubicBezTo>
                    <a:pt x="243" y="912"/>
                    <a:pt x="0" y="2159"/>
                    <a:pt x="608" y="3070"/>
                  </a:cubicBezTo>
                  <a:lnTo>
                    <a:pt x="2705" y="6292"/>
                  </a:lnTo>
                  <a:lnTo>
                    <a:pt x="6018" y="4134"/>
                  </a:lnTo>
                  <a:lnTo>
                    <a:pt x="3921" y="882"/>
                  </a:lnTo>
                  <a:cubicBezTo>
                    <a:pt x="3539" y="309"/>
                    <a:pt x="2918" y="0"/>
                    <a:pt x="2282" y="0"/>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6"/>
            <p:cNvSpPr/>
            <p:nvPr/>
          </p:nvSpPr>
          <p:spPr>
            <a:xfrm rot="3600233">
              <a:off x="8021513" y="396067"/>
              <a:ext cx="187359" cy="195134"/>
            </a:xfrm>
            <a:custGeom>
              <a:avLst/>
              <a:gdLst/>
              <a:ahLst/>
              <a:cxnLst/>
              <a:rect l="l" t="t" r="r" b="b"/>
              <a:pathLst>
                <a:path w="6049" h="6300" extrusionOk="0">
                  <a:moveTo>
                    <a:pt x="3313" y="0"/>
                  </a:moveTo>
                  <a:lnTo>
                    <a:pt x="0" y="2158"/>
                  </a:lnTo>
                  <a:lnTo>
                    <a:pt x="2128" y="5411"/>
                  </a:lnTo>
                  <a:cubicBezTo>
                    <a:pt x="2515" y="5990"/>
                    <a:pt x="3147" y="6300"/>
                    <a:pt x="3791" y="6300"/>
                  </a:cubicBezTo>
                  <a:cubicBezTo>
                    <a:pt x="4159" y="6300"/>
                    <a:pt x="4532" y="6198"/>
                    <a:pt x="4864" y="5988"/>
                  </a:cubicBezTo>
                  <a:cubicBezTo>
                    <a:pt x="5775" y="5380"/>
                    <a:pt x="6049" y="4134"/>
                    <a:pt x="5441" y="3222"/>
                  </a:cubicBezTo>
                  <a:lnTo>
                    <a:pt x="3313" y="0"/>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6"/>
            <p:cNvSpPr/>
            <p:nvPr/>
          </p:nvSpPr>
          <p:spPr>
            <a:xfrm rot="3600233">
              <a:off x="8195350" y="288298"/>
              <a:ext cx="62164" cy="31098"/>
            </a:xfrm>
            <a:custGeom>
              <a:avLst/>
              <a:gdLst/>
              <a:ahLst/>
              <a:cxnLst/>
              <a:rect l="l" t="t" r="r" b="b"/>
              <a:pathLst>
                <a:path w="2007" h="1004" fill="none" extrusionOk="0">
                  <a:moveTo>
                    <a:pt x="1" y="1003"/>
                  </a:moveTo>
                  <a:cubicBezTo>
                    <a:pt x="92" y="578"/>
                    <a:pt x="426" y="244"/>
                    <a:pt x="822" y="122"/>
                  </a:cubicBezTo>
                  <a:cubicBezTo>
                    <a:pt x="1217" y="0"/>
                    <a:pt x="1703" y="92"/>
                    <a:pt x="2007" y="395"/>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126;p6"/>
          <p:cNvGrpSpPr/>
          <p:nvPr/>
        </p:nvGrpSpPr>
        <p:grpSpPr>
          <a:xfrm>
            <a:off x="1740379" y="240500"/>
            <a:ext cx="7148920" cy="3720700"/>
            <a:chOff x="1740379" y="240500"/>
            <a:chExt cx="7148920" cy="3720700"/>
          </a:xfrm>
        </p:grpSpPr>
        <p:sp>
          <p:nvSpPr>
            <p:cNvPr id="127" name="Google Shape;127;p6"/>
            <p:cNvSpPr/>
            <p:nvPr/>
          </p:nvSpPr>
          <p:spPr>
            <a:xfrm>
              <a:off x="8719804" y="1184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6"/>
            <p:cNvSpPr/>
            <p:nvPr/>
          </p:nvSpPr>
          <p:spPr>
            <a:xfrm>
              <a:off x="7788004" y="38053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a:off x="1740379" y="2405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6"/>
            <p:cNvSpPr/>
            <p:nvPr/>
          </p:nvSpPr>
          <p:spPr>
            <a:xfrm>
              <a:off x="8831604" y="39052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6"/>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32" name="Shape 132"/>
        <p:cNvGrpSpPr/>
        <p:nvPr/>
      </p:nvGrpSpPr>
      <p:grpSpPr>
        <a:xfrm>
          <a:off x="0" y="0"/>
          <a:ext cx="0" cy="0"/>
          <a:chOff x="0" y="0"/>
          <a:chExt cx="0" cy="0"/>
        </a:xfrm>
      </p:grpSpPr>
      <p:sp>
        <p:nvSpPr>
          <p:cNvPr id="133" name="Google Shape;133;p7"/>
          <p:cNvSpPr/>
          <p:nvPr/>
        </p:nvSpPr>
        <p:spPr>
          <a:xfrm rot="2700000">
            <a:off x="8066898" y="-360652"/>
            <a:ext cx="2411566" cy="1800314"/>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7"/>
          <p:cNvSpPr/>
          <p:nvPr/>
        </p:nvSpPr>
        <p:spPr>
          <a:xfrm rot="8999961">
            <a:off x="-1025997" y="-848655"/>
            <a:ext cx="2411608" cy="1800317"/>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7"/>
          <p:cNvSpPr/>
          <p:nvPr/>
        </p:nvSpPr>
        <p:spPr>
          <a:xfrm flipH="1">
            <a:off x="8724501" y="39469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7"/>
          <p:cNvSpPr/>
          <p:nvPr/>
        </p:nvSpPr>
        <p:spPr>
          <a:xfrm flipH="1">
            <a:off x="8302934" y="4823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7"/>
          <p:cNvSpPr/>
          <p:nvPr/>
        </p:nvSpPr>
        <p:spPr>
          <a:xfrm flipH="1">
            <a:off x="8724509" y="15137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7"/>
          <p:cNvSpPr/>
          <p:nvPr/>
        </p:nvSpPr>
        <p:spPr>
          <a:xfrm flipH="1">
            <a:off x="7878434" y="2254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7"/>
          <p:cNvSpPr/>
          <p:nvPr/>
        </p:nvSpPr>
        <p:spPr>
          <a:xfrm flipH="1">
            <a:off x="4122809" y="48235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7"/>
          <p:cNvSpPr/>
          <p:nvPr/>
        </p:nvSpPr>
        <p:spPr>
          <a:xfrm flipH="1">
            <a:off x="1892084" y="3510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7"/>
          <p:cNvSpPr/>
          <p:nvPr/>
        </p:nvSpPr>
        <p:spPr>
          <a:xfrm flipH="1">
            <a:off x="400284" y="1244387"/>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flipH="1">
            <a:off x="3398626" y="2814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txBox="1"/>
          <p:nvPr>
            <p:ph type="title"/>
          </p:nvPr>
        </p:nvSpPr>
        <p:spPr>
          <a:xfrm>
            <a:off x="3990350" y="830450"/>
            <a:ext cx="4271400" cy="7314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000"/>
              <a:buNone/>
              <a:defRPr sz="4500">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7"/>
          <p:cNvSpPr txBox="1"/>
          <p:nvPr>
            <p:ph type="body" idx="1"/>
          </p:nvPr>
        </p:nvSpPr>
        <p:spPr>
          <a:xfrm>
            <a:off x="3990350" y="1771050"/>
            <a:ext cx="4068900" cy="2577000"/>
          </a:xfrm>
          <a:prstGeom prst="rect">
            <a:avLst/>
          </a:prstGeom>
        </p:spPr>
        <p:txBody>
          <a:bodyPr spcFirstLastPara="1" wrap="square" lIns="91425" tIns="91425" rIns="91425" bIns="91425" anchor="t" anchorCtr="0">
            <a:noAutofit/>
          </a:bodyPr>
          <a:lstStyle>
            <a:lvl1pPr marL="457200" marR="91440" lvl="0" indent="-279400" rtl="0">
              <a:spcBef>
                <a:spcPts val="0"/>
              </a:spcBef>
              <a:spcAft>
                <a:spcPts val="0"/>
              </a:spcAft>
              <a:buClr>
                <a:srgbClr val="999999"/>
              </a:buClr>
              <a:buSzPts val="800"/>
              <a:buFont typeface="Open Sans"/>
              <a:buChar char="●"/>
              <a:defRPr sz="1600"/>
            </a:lvl1pPr>
            <a:lvl2pPr marL="914400" lvl="1" indent="-279400" rtl="0">
              <a:lnSpc>
                <a:spcPct val="115000"/>
              </a:lnSpc>
              <a:spcBef>
                <a:spcPts val="0"/>
              </a:spcBef>
              <a:spcAft>
                <a:spcPts val="0"/>
              </a:spcAft>
              <a:buClr>
                <a:srgbClr val="999999"/>
              </a:buClr>
              <a:buSzPts val="800"/>
              <a:buFont typeface="Open Sans"/>
              <a:buChar char="○"/>
              <a:defRPr/>
            </a:lvl2pPr>
            <a:lvl3pPr marL="1371600" lvl="2" indent="-279400" rtl="0">
              <a:lnSpc>
                <a:spcPct val="115000"/>
              </a:lnSpc>
              <a:spcBef>
                <a:spcPts val="0"/>
              </a:spcBef>
              <a:spcAft>
                <a:spcPts val="0"/>
              </a:spcAft>
              <a:buClr>
                <a:srgbClr val="999999"/>
              </a:buClr>
              <a:buSzPts val="800"/>
              <a:buFont typeface="Open Sans"/>
              <a:buChar char="■"/>
              <a:defRPr/>
            </a:lvl3pPr>
            <a:lvl4pPr marL="1828800" lvl="3" indent="-279400" rtl="0">
              <a:lnSpc>
                <a:spcPct val="115000"/>
              </a:lnSpc>
              <a:spcBef>
                <a:spcPts val="0"/>
              </a:spcBef>
              <a:spcAft>
                <a:spcPts val="0"/>
              </a:spcAft>
              <a:buClr>
                <a:srgbClr val="999999"/>
              </a:buClr>
              <a:buSzPts val="800"/>
              <a:buFont typeface="Open Sans"/>
              <a:buChar char="●"/>
              <a:defRPr/>
            </a:lvl4pPr>
            <a:lvl5pPr marL="2286000" lvl="4" indent="-304800" rtl="0">
              <a:lnSpc>
                <a:spcPct val="115000"/>
              </a:lnSpc>
              <a:spcBef>
                <a:spcPts val="0"/>
              </a:spcBef>
              <a:spcAft>
                <a:spcPts val="0"/>
              </a:spcAft>
              <a:buClr>
                <a:srgbClr val="999999"/>
              </a:buClr>
              <a:buSzPts val="1200"/>
              <a:buFont typeface="Open Sans"/>
              <a:buChar char="○"/>
              <a:defRPr/>
            </a:lvl5pPr>
            <a:lvl6pPr marL="2743200" lvl="5" indent="-304800" rtl="0">
              <a:lnSpc>
                <a:spcPct val="115000"/>
              </a:lnSpc>
              <a:spcBef>
                <a:spcPts val="0"/>
              </a:spcBef>
              <a:spcAft>
                <a:spcPts val="0"/>
              </a:spcAft>
              <a:buClr>
                <a:srgbClr val="999999"/>
              </a:buClr>
              <a:buSzPts val="1200"/>
              <a:buFont typeface="Open Sans"/>
              <a:buChar char="■"/>
              <a:defRPr/>
            </a:lvl6pPr>
            <a:lvl7pPr marL="3200400" lvl="6" indent="-273050" rtl="0">
              <a:lnSpc>
                <a:spcPct val="115000"/>
              </a:lnSpc>
              <a:spcBef>
                <a:spcPts val="0"/>
              </a:spcBef>
              <a:spcAft>
                <a:spcPts val="0"/>
              </a:spcAft>
              <a:buClr>
                <a:srgbClr val="999999"/>
              </a:buClr>
              <a:buSzPts val="700"/>
              <a:buFont typeface="Open Sans"/>
              <a:buChar char="●"/>
              <a:defRPr/>
            </a:lvl7pPr>
            <a:lvl8pPr marL="3657600" lvl="7" indent="-273050" rtl="0">
              <a:lnSpc>
                <a:spcPct val="115000"/>
              </a:lnSpc>
              <a:spcBef>
                <a:spcPts val="0"/>
              </a:spcBef>
              <a:spcAft>
                <a:spcPts val="0"/>
              </a:spcAft>
              <a:buClr>
                <a:srgbClr val="999999"/>
              </a:buClr>
              <a:buSzPts val="700"/>
              <a:buFont typeface="Open Sans"/>
              <a:buChar char="○"/>
              <a:defRPr/>
            </a:lvl8pPr>
            <a:lvl9pPr marL="4114800" lvl="8" indent="-266700" rtl="0">
              <a:lnSpc>
                <a:spcPct val="115000"/>
              </a:lnSpc>
              <a:spcBef>
                <a:spcPts val="0"/>
              </a:spcBef>
              <a:spcAft>
                <a:spcPts val="0"/>
              </a:spcAft>
              <a:buClr>
                <a:srgbClr val="999999"/>
              </a:buClr>
              <a:buSzPts val="600"/>
              <a:buFont typeface="Open Sans"/>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45" name="Shape 145"/>
        <p:cNvGrpSpPr/>
        <p:nvPr/>
      </p:nvGrpSpPr>
      <p:grpSpPr>
        <a:xfrm>
          <a:off x="0" y="0"/>
          <a:ext cx="0" cy="0"/>
          <a:chOff x="0" y="0"/>
          <a:chExt cx="0" cy="0"/>
        </a:xfrm>
      </p:grpSpPr>
      <p:sp>
        <p:nvSpPr>
          <p:cNvPr id="146" name="Google Shape;146;p8"/>
          <p:cNvSpPr/>
          <p:nvPr/>
        </p:nvSpPr>
        <p:spPr>
          <a:xfrm rot="-10227476" flipH="1">
            <a:off x="7430434" y="-470436"/>
            <a:ext cx="2000670" cy="1862213"/>
          </a:xfrm>
          <a:custGeom>
            <a:avLst/>
            <a:gdLst/>
            <a:ahLst/>
            <a:cxnLst/>
            <a:rect l="l" t="t" r="r" b="b"/>
            <a:pathLst>
              <a:path w="45777" h="42609" extrusionOk="0">
                <a:moveTo>
                  <a:pt x="31452" y="0"/>
                </a:moveTo>
                <a:cubicBezTo>
                  <a:pt x="24724" y="0"/>
                  <a:pt x="17979" y="2197"/>
                  <a:pt x="12675" y="6377"/>
                </a:cubicBezTo>
                <a:cubicBezTo>
                  <a:pt x="4377" y="12912"/>
                  <a:pt x="0" y="24098"/>
                  <a:pt x="1641" y="34554"/>
                </a:cubicBezTo>
                <a:lnTo>
                  <a:pt x="45776" y="42609"/>
                </a:lnTo>
                <a:cubicBezTo>
                  <a:pt x="44651" y="29022"/>
                  <a:pt x="43800" y="15739"/>
                  <a:pt x="42676" y="2183"/>
                </a:cubicBezTo>
                <a:cubicBezTo>
                  <a:pt x="39121" y="715"/>
                  <a:pt x="35290" y="0"/>
                  <a:pt x="31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8"/>
          <p:cNvSpPr/>
          <p:nvPr/>
        </p:nvSpPr>
        <p:spPr>
          <a:xfrm rot="-10799845">
            <a:off x="-317780" y="3893770"/>
            <a:ext cx="3488472" cy="1800352"/>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flipH="1">
            <a:off x="7147301" y="432712"/>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flipH="1">
            <a:off x="3451259" y="44588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8"/>
          <p:cNvSpPr/>
          <p:nvPr/>
        </p:nvSpPr>
        <p:spPr>
          <a:xfrm flipH="1">
            <a:off x="8241159" y="16049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8"/>
          <p:cNvSpPr/>
          <p:nvPr/>
        </p:nvSpPr>
        <p:spPr>
          <a:xfrm flipH="1">
            <a:off x="457984" y="38377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8"/>
          <p:cNvSpPr/>
          <p:nvPr/>
        </p:nvSpPr>
        <p:spPr>
          <a:xfrm flipH="1">
            <a:off x="2326234" y="3727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flipH="1">
            <a:off x="1609359" y="3327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8"/>
          <p:cNvSpPr/>
          <p:nvPr/>
        </p:nvSpPr>
        <p:spPr>
          <a:xfrm flipH="1">
            <a:off x="573559" y="744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8"/>
          <p:cNvSpPr/>
          <p:nvPr/>
        </p:nvSpPr>
        <p:spPr>
          <a:xfrm flipH="1">
            <a:off x="8737359" y="2851975"/>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8"/>
          <p:cNvSpPr/>
          <p:nvPr/>
        </p:nvSpPr>
        <p:spPr>
          <a:xfrm flipH="1">
            <a:off x="5732884" y="35033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8"/>
          <p:cNvSpPr txBox="1"/>
          <p:nvPr>
            <p:ph type="title"/>
          </p:nvPr>
        </p:nvSpPr>
        <p:spPr>
          <a:xfrm>
            <a:off x="713225" y="1166950"/>
            <a:ext cx="5838600" cy="233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solidFill>
                  <a:schemeClr val="accent6"/>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58" name="Shape 158"/>
        <p:cNvGrpSpPr/>
        <p:nvPr/>
      </p:nvGrpSpPr>
      <p:grpSpPr>
        <a:xfrm>
          <a:off x="0" y="0"/>
          <a:ext cx="0" cy="0"/>
          <a:chOff x="0" y="0"/>
          <a:chExt cx="0" cy="0"/>
        </a:xfrm>
      </p:grpSpPr>
      <p:sp>
        <p:nvSpPr>
          <p:cNvPr id="159" name="Google Shape;159;p9"/>
          <p:cNvSpPr/>
          <p:nvPr/>
        </p:nvSpPr>
        <p:spPr>
          <a:xfrm rot="5400000" flipH="1">
            <a:off x="7409301" y="-554479"/>
            <a:ext cx="1632743" cy="2327262"/>
          </a:xfrm>
          <a:custGeom>
            <a:avLst/>
            <a:gdLst/>
            <a:ahLst/>
            <a:cxnLst/>
            <a:rect l="l" t="t" r="r" b="b"/>
            <a:pathLst>
              <a:path w="17580" h="25058" extrusionOk="0">
                <a:moveTo>
                  <a:pt x="17580" y="1"/>
                </a:moveTo>
                <a:lnTo>
                  <a:pt x="4871" y="2002"/>
                </a:lnTo>
                <a:cubicBezTo>
                  <a:pt x="1001" y="6005"/>
                  <a:pt x="0" y="12443"/>
                  <a:pt x="2435" y="17446"/>
                </a:cubicBezTo>
                <a:cubicBezTo>
                  <a:pt x="4672" y="22012"/>
                  <a:pt x="9696" y="25058"/>
                  <a:pt x="14791" y="25058"/>
                </a:cubicBezTo>
                <a:cubicBezTo>
                  <a:pt x="15243" y="25058"/>
                  <a:pt x="15695" y="25034"/>
                  <a:pt x="16145" y="24985"/>
                </a:cubicBezTo>
                <a:cubicBezTo>
                  <a:pt x="16479" y="16679"/>
                  <a:pt x="17246" y="8306"/>
                  <a:pt x="175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9"/>
          <p:cNvSpPr/>
          <p:nvPr/>
        </p:nvSpPr>
        <p:spPr>
          <a:xfrm rot="10800000">
            <a:off x="-203289" y="3752238"/>
            <a:ext cx="3062987" cy="2741120"/>
          </a:xfrm>
          <a:custGeom>
            <a:avLst/>
            <a:gdLst/>
            <a:ahLst/>
            <a:cxnLst/>
            <a:rect l="l" t="t" r="r" b="b"/>
            <a:pathLst>
              <a:path w="62779" h="56182" extrusionOk="0">
                <a:moveTo>
                  <a:pt x="38167" y="0"/>
                </a:moveTo>
                <a:cubicBezTo>
                  <a:pt x="29767" y="0"/>
                  <a:pt x="22763" y="6521"/>
                  <a:pt x="14511" y="8751"/>
                </a:cubicBezTo>
                <a:cubicBezTo>
                  <a:pt x="6239" y="11019"/>
                  <a:pt x="1" y="19258"/>
                  <a:pt x="101" y="27831"/>
                </a:cubicBezTo>
                <a:cubicBezTo>
                  <a:pt x="201" y="36437"/>
                  <a:pt x="6639" y="44543"/>
                  <a:pt x="14978" y="46578"/>
                </a:cubicBezTo>
                <a:cubicBezTo>
                  <a:pt x="17280" y="51481"/>
                  <a:pt x="22217" y="55318"/>
                  <a:pt x="27587" y="56051"/>
                </a:cubicBezTo>
                <a:cubicBezTo>
                  <a:pt x="28256" y="56139"/>
                  <a:pt x="28929" y="56181"/>
                  <a:pt x="29603" y="56181"/>
                </a:cubicBezTo>
                <a:cubicBezTo>
                  <a:pt x="34336" y="56181"/>
                  <a:pt x="39065" y="54069"/>
                  <a:pt x="42131" y="50447"/>
                </a:cubicBezTo>
                <a:cubicBezTo>
                  <a:pt x="43599" y="48713"/>
                  <a:pt x="44966" y="46478"/>
                  <a:pt x="47235" y="46078"/>
                </a:cubicBezTo>
                <a:cubicBezTo>
                  <a:pt x="47491" y="46030"/>
                  <a:pt x="47745" y="46009"/>
                  <a:pt x="47996" y="46009"/>
                </a:cubicBezTo>
                <a:cubicBezTo>
                  <a:pt x="50040" y="46009"/>
                  <a:pt x="51961" y="47422"/>
                  <a:pt x="54039" y="47779"/>
                </a:cubicBezTo>
                <a:cubicBezTo>
                  <a:pt x="54328" y="47827"/>
                  <a:pt x="54617" y="47850"/>
                  <a:pt x="54905" y="47850"/>
                </a:cubicBezTo>
                <a:cubicBezTo>
                  <a:pt x="58017" y="47850"/>
                  <a:pt x="60986" y="45153"/>
                  <a:pt x="61078" y="42008"/>
                </a:cubicBezTo>
                <a:lnTo>
                  <a:pt x="62779" y="11753"/>
                </a:lnTo>
                <a:cubicBezTo>
                  <a:pt x="56875" y="5048"/>
                  <a:pt x="48269" y="745"/>
                  <a:pt x="39362" y="45"/>
                </a:cubicBezTo>
                <a:cubicBezTo>
                  <a:pt x="38961" y="15"/>
                  <a:pt x="38563" y="0"/>
                  <a:pt x="38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 name="Google Shape;161;p9"/>
          <p:cNvGrpSpPr/>
          <p:nvPr/>
        </p:nvGrpSpPr>
        <p:grpSpPr>
          <a:xfrm flipH="1">
            <a:off x="397979" y="354600"/>
            <a:ext cx="8379520" cy="4216425"/>
            <a:chOff x="397979" y="354600"/>
            <a:chExt cx="8379520" cy="4216425"/>
          </a:xfrm>
        </p:grpSpPr>
        <p:sp>
          <p:nvSpPr>
            <p:cNvPr id="162" name="Google Shape;162;p9"/>
            <p:cNvSpPr/>
            <p:nvPr/>
          </p:nvSpPr>
          <p:spPr>
            <a:xfrm>
              <a:off x="2187075" y="21314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a:off x="397979" y="839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a:off x="4069454" y="3546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9"/>
            <p:cNvSpPr/>
            <p:nvPr/>
          </p:nvSpPr>
          <p:spPr>
            <a:xfrm>
              <a:off x="8719804" y="37752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9"/>
            <p:cNvSpPr/>
            <p:nvPr/>
          </p:nvSpPr>
          <p:spPr>
            <a:xfrm>
              <a:off x="6002679" y="451510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9"/>
          <p:cNvSpPr txBox="1"/>
          <p:nvPr>
            <p:ph type="title"/>
          </p:nvPr>
        </p:nvSpPr>
        <p:spPr>
          <a:xfrm>
            <a:off x="713225" y="874925"/>
            <a:ext cx="53814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11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8" name="Google Shape;168;p9"/>
          <p:cNvSpPr txBox="1"/>
          <p:nvPr>
            <p:ph type="subTitle" idx="1"/>
          </p:nvPr>
        </p:nvSpPr>
        <p:spPr>
          <a:xfrm>
            <a:off x="889300" y="2605699"/>
            <a:ext cx="50292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69" name="Shape 169"/>
        <p:cNvGrpSpPr/>
        <p:nvPr/>
      </p:nvGrpSpPr>
      <p:grpSpPr>
        <a:xfrm>
          <a:off x="0" y="0"/>
          <a:ext cx="0" cy="0"/>
          <a:chOff x="0" y="0"/>
          <a:chExt cx="0" cy="0"/>
        </a:xfrm>
      </p:grpSpPr>
      <p:sp>
        <p:nvSpPr>
          <p:cNvPr id="170" name="Google Shape;170;p10"/>
          <p:cNvSpPr txBox="1"/>
          <p:nvPr>
            <p:ph type="title"/>
          </p:nvPr>
        </p:nvSpPr>
        <p:spPr>
          <a:xfrm>
            <a:off x="4823700" y="1342050"/>
            <a:ext cx="3607200" cy="2459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dk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57200"/>
            <a:ext cx="77040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1pPr>
            <a:lvl2pPr lvl="1"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2pPr>
            <a:lvl3pPr lvl="2"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3pPr>
            <a:lvl4pPr lvl="3"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4pPr>
            <a:lvl5pPr lvl="4"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5pPr>
            <a:lvl6pPr lvl="5"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6pPr>
            <a:lvl7pPr lvl="6"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7pPr>
            <a:lvl8pPr lvl="7"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8pPr>
            <a:lvl9pPr lvl="8" rtl="0">
              <a:lnSpc>
                <a:spcPct val="100000"/>
              </a:lnSpc>
              <a:spcBef>
                <a:spcPts val="0"/>
              </a:spcBef>
              <a:spcAft>
                <a:spcPts val="0"/>
              </a:spcAft>
              <a:buClr>
                <a:schemeClr val="dk2"/>
              </a:buClr>
              <a:buSzPts val="3000"/>
              <a:buFont typeface="Black Han Sans" charset="-127"/>
              <a:buNone/>
              <a:defRPr sz="3000">
                <a:solidFill>
                  <a:schemeClr val="dk2"/>
                </a:solidFill>
                <a:latin typeface="Black Han Sans" charset="-127"/>
                <a:ea typeface="Black Han Sans" charset="-127"/>
                <a:cs typeface="Black Han Sans" charset="-127"/>
                <a:sym typeface="Black Han Sans" charset="-127"/>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1pPr>
            <a:lvl2pPr marL="914400" lvl="1"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2pPr>
            <a:lvl3pPr marL="1371600" lvl="2"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3pPr>
            <a:lvl4pPr marL="1828800" lvl="3"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4pPr>
            <a:lvl5pPr marL="2286000" lvl="4"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5pPr>
            <a:lvl6pPr marL="2743200" lvl="5"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6pPr>
            <a:lvl7pPr marL="3200400" lvl="6"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7pPr>
            <a:lvl8pPr marL="3657600" lvl="7" indent="-317500">
              <a:lnSpc>
                <a:spcPct val="100000"/>
              </a:lnSpc>
              <a:spcBef>
                <a:spcPts val="1600"/>
              </a:spcBef>
              <a:spcAft>
                <a:spcPts val="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8pPr>
            <a:lvl9pPr marL="4114800" lvl="8" indent="-317500">
              <a:lnSpc>
                <a:spcPct val="100000"/>
              </a:lnSpc>
              <a:spcBef>
                <a:spcPts val="1600"/>
              </a:spcBef>
              <a:spcAft>
                <a:spcPts val="1600"/>
              </a:spcAft>
              <a:buClr>
                <a:schemeClr val="dk1"/>
              </a:buClr>
              <a:buSzPts val="1400"/>
              <a:buFont typeface="Blinker" panose="02000000000000000000"/>
              <a:buChar char="■"/>
              <a:defRPr>
                <a:solidFill>
                  <a:schemeClr val="dk1"/>
                </a:solidFill>
                <a:latin typeface="Blinker" panose="02000000000000000000"/>
                <a:ea typeface="Blinker" panose="02000000000000000000"/>
                <a:cs typeface="Blinker" panose="02000000000000000000"/>
                <a:sym typeface="Blinker"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6" Type="http://schemas.openxmlformats.org/officeDocument/2006/relationships/notesSlide" Target="../notesSlides/notesSlide9.xml"/><Relationship Id="rId15" Type="http://schemas.openxmlformats.org/officeDocument/2006/relationships/slideLayout" Target="../slideLayouts/slideLayout22.xml"/><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55" name="Shape 755"/>
        <p:cNvGrpSpPr/>
        <p:nvPr/>
      </p:nvGrpSpPr>
      <p:grpSpPr>
        <a:xfrm>
          <a:off x="0" y="0"/>
          <a:ext cx="0" cy="0"/>
          <a:chOff x="0" y="0"/>
          <a:chExt cx="0" cy="0"/>
        </a:xfrm>
      </p:grpSpPr>
      <p:sp>
        <p:nvSpPr>
          <p:cNvPr id="756" name="Google Shape;756;p42"/>
          <p:cNvSpPr/>
          <p:nvPr/>
        </p:nvSpPr>
        <p:spPr>
          <a:xfrm>
            <a:off x="4468980" y="2968630"/>
            <a:ext cx="3615300" cy="512400"/>
          </a:xfrm>
          <a:prstGeom prst="roundRect">
            <a:avLst>
              <a:gd name="adj" fmla="val 50000"/>
            </a:avLst>
          </a:prstGeom>
          <a:solidFill>
            <a:schemeClr val="accent6"/>
          </a:solidFill>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9" name="Google Shape;759;p42"/>
          <p:cNvGrpSpPr/>
          <p:nvPr/>
        </p:nvGrpSpPr>
        <p:grpSpPr>
          <a:xfrm flipH="1">
            <a:off x="294602" y="1766575"/>
            <a:ext cx="4195343" cy="3546193"/>
            <a:chOff x="4957050" y="3152300"/>
            <a:chExt cx="2101875" cy="1776650"/>
          </a:xfrm>
        </p:grpSpPr>
        <p:sp>
          <p:nvSpPr>
            <p:cNvPr id="760" name="Google Shape;760;p42"/>
            <p:cNvSpPr/>
            <p:nvPr/>
          </p:nvSpPr>
          <p:spPr>
            <a:xfrm>
              <a:off x="5682750" y="3286200"/>
              <a:ext cx="573725" cy="464925"/>
            </a:xfrm>
            <a:custGeom>
              <a:avLst/>
              <a:gdLst/>
              <a:ahLst/>
              <a:cxnLst/>
              <a:rect l="l" t="t" r="r" b="b"/>
              <a:pathLst>
                <a:path w="22949" h="18597" extrusionOk="0">
                  <a:moveTo>
                    <a:pt x="9476" y="0"/>
                  </a:moveTo>
                  <a:cubicBezTo>
                    <a:pt x="9225" y="0"/>
                    <a:pt x="8973" y="18"/>
                    <a:pt x="8724" y="55"/>
                  </a:cubicBezTo>
                  <a:cubicBezTo>
                    <a:pt x="7082" y="299"/>
                    <a:pt x="5593" y="1302"/>
                    <a:pt x="4742" y="2730"/>
                  </a:cubicBezTo>
                  <a:cubicBezTo>
                    <a:pt x="4347" y="3399"/>
                    <a:pt x="4104" y="4159"/>
                    <a:pt x="4164" y="4949"/>
                  </a:cubicBezTo>
                  <a:cubicBezTo>
                    <a:pt x="4195" y="5739"/>
                    <a:pt x="4560" y="6499"/>
                    <a:pt x="5228" y="6925"/>
                  </a:cubicBezTo>
                  <a:cubicBezTo>
                    <a:pt x="5502" y="8475"/>
                    <a:pt x="5867" y="10238"/>
                    <a:pt x="6140" y="11788"/>
                  </a:cubicBezTo>
                  <a:cubicBezTo>
                    <a:pt x="5762" y="11541"/>
                    <a:pt x="5314" y="11419"/>
                    <a:pt x="4863" y="11419"/>
                  </a:cubicBezTo>
                  <a:cubicBezTo>
                    <a:pt x="4372" y="11419"/>
                    <a:pt x="3877" y="11564"/>
                    <a:pt x="3465" y="11849"/>
                  </a:cubicBezTo>
                  <a:cubicBezTo>
                    <a:pt x="2705" y="12396"/>
                    <a:pt x="2401" y="13521"/>
                    <a:pt x="2614" y="14433"/>
                  </a:cubicBezTo>
                  <a:cubicBezTo>
                    <a:pt x="2350" y="14212"/>
                    <a:pt x="2000" y="14105"/>
                    <a:pt x="1651" y="14105"/>
                  </a:cubicBezTo>
                  <a:cubicBezTo>
                    <a:pt x="1278" y="14105"/>
                    <a:pt x="905" y="14227"/>
                    <a:pt x="639" y="14463"/>
                  </a:cubicBezTo>
                  <a:cubicBezTo>
                    <a:pt x="122" y="14949"/>
                    <a:pt x="0" y="15831"/>
                    <a:pt x="395" y="16408"/>
                  </a:cubicBezTo>
                  <a:lnTo>
                    <a:pt x="21946" y="18597"/>
                  </a:lnTo>
                  <a:cubicBezTo>
                    <a:pt x="22706" y="17898"/>
                    <a:pt x="22949" y="16743"/>
                    <a:pt x="22554" y="15800"/>
                  </a:cubicBezTo>
                  <a:cubicBezTo>
                    <a:pt x="22181" y="14939"/>
                    <a:pt x="21347" y="14458"/>
                    <a:pt x="20385" y="14458"/>
                  </a:cubicBezTo>
                  <a:cubicBezTo>
                    <a:pt x="20329" y="14458"/>
                    <a:pt x="20271" y="14460"/>
                    <a:pt x="20213" y="14463"/>
                  </a:cubicBezTo>
                  <a:cubicBezTo>
                    <a:pt x="20639" y="13369"/>
                    <a:pt x="20396" y="12092"/>
                    <a:pt x="19636" y="11241"/>
                  </a:cubicBezTo>
                  <a:cubicBezTo>
                    <a:pt x="19017" y="10574"/>
                    <a:pt x="18100" y="10132"/>
                    <a:pt x="17205" y="10132"/>
                  </a:cubicBezTo>
                  <a:cubicBezTo>
                    <a:pt x="16958" y="10132"/>
                    <a:pt x="16712" y="10165"/>
                    <a:pt x="16475" y="10238"/>
                  </a:cubicBezTo>
                  <a:cubicBezTo>
                    <a:pt x="16505" y="9995"/>
                    <a:pt x="16475" y="9782"/>
                    <a:pt x="16596" y="9600"/>
                  </a:cubicBezTo>
                  <a:cubicBezTo>
                    <a:pt x="17660" y="8171"/>
                    <a:pt x="17934" y="6195"/>
                    <a:pt x="17326" y="4524"/>
                  </a:cubicBezTo>
                  <a:cubicBezTo>
                    <a:pt x="16687" y="2852"/>
                    <a:pt x="15046" y="1879"/>
                    <a:pt x="13283" y="1514"/>
                  </a:cubicBezTo>
                  <a:cubicBezTo>
                    <a:pt x="12278" y="561"/>
                    <a:pt x="10879" y="0"/>
                    <a:pt x="9476"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2"/>
            <p:cNvSpPr/>
            <p:nvPr/>
          </p:nvSpPr>
          <p:spPr>
            <a:xfrm>
              <a:off x="5656150" y="3643950"/>
              <a:ext cx="570700" cy="1237125"/>
            </a:xfrm>
            <a:custGeom>
              <a:avLst/>
              <a:gdLst/>
              <a:ahLst/>
              <a:cxnLst/>
              <a:rect l="l" t="t" r="r" b="b"/>
              <a:pathLst>
                <a:path w="22828" h="49485" extrusionOk="0">
                  <a:moveTo>
                    <a:pt x="15593" y="1"/>
                  </a:moveTo>
                  <a:cubicBezTo>
                    <a:pt x="14742" y="1034"/>
                    <a:pt x="13466" y="1642"/>
                    <a:pt x="12159" y="1673"/>
                  </a:cubicBezTo>
                  <a:cubicBezTo>
                    <a:pt x="10821" y="1673"/>
                    <a:pt x="9453" y="1156"/>
                    <a:pt x="8572" y="153"/>
                  </a:cubicBezTo>
                  <a:lnTo>
                    <a:pt x="1429" y="1946"/>
                  </a:lnTo>
                  <a:cubicBezTo>
                    <a:pt x="335" y="17722"/>
                    <a:pt x="0" y="33649"/>
                    <a:pt x="152" y="49485"/>
                  </a:cubicBezTo>
                  <a:lnTo>
                    <a:pt x="18785" y="49394"/>
                  </a:lnTo>
                  <a:cubicBezTo>
                    <a:pt x="20517" y="33801"/>
                    <a:pt x="21703" y="18269"/>
                    <a:pt x="22828" y="2615"/>
                  </a:cubicBezTo>
                  <a:cubicBezTo>
                    <a:pt x="20365" y="1825"/>
                    <a:pt x="17964" y="1034"/>
                    <a:pt x="15593"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2"/>
            <p:cNvSpPr/>
            <p:nvPr/>
          </p:nvSpPr>
          <p:spPr>
            <a:xfrm>
              <a:off x="5757200" y="3681950"/>
              <a:ext cx="411150" cy="212800"/>
            </a:xfrm>
            <a:custGeom>
              <a:avLst/>
              <a:gdLst/>
              <a:ahLst/>
              <a:cxnLst/>
              <a:rect l="l" t="t" r="r" b="b"/>
              <a:pathLst>
                <a:path w="16446" h="8512" fill="none" extrusionOk="0">
                  <a:moveTo>
                    <a:pt x="1" y="1"/>
                  </a:moveTo>
                  <a:cubicBezTo>
                    <a:pt x="1430" y="2615"/>
                    <a:pt x="2858" y="5229"/>
                    <a:pt x="4317" y="7843"/>
                  </a:cubicBezTo>
                  <a:cubicBezTo>
                    <a:pt x="5472" y="6323"/>
                    <a:pt x="6688" y="4925"/>
                    <a:pt x="7843" y="3405"/>
                  </a:cubicBezTo>
                  <a:cubicBezTo>
                    <a:pt x="8694" y="5107"/>
                    <a:pt x="9606" y="6809"/>
                    <a:pt x="10457" y="8511"/>
                  </a:cubicBezTo>
                  <a:cubicBezTo>
                    <a:pt x="12402" y="5776"/>
                    <a:pt x="14500" y="3101"/>
                    <a:pt x="16445" y="365"/>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2"/>
            <p:cNvSpPr/>
            <p:nvPr/>
          </p:nvSpPr>
          <p:spPr>
            <a:xfrm>
              <a:off x="4957050" y="3668800"/>
              <a:ext cx="775100" cy="1248000"/>
            </a:xfrm>
            <a:custGeom>
              <a:avLst/>
              <a:gdLst/>
              <a:ahLst/>
              <a:cxnLst/>
              <a:rect l="l" t="t" r="r" b="b"/>
              <a:pathLst>
                <a:path w="31004" h="49920" extrusionOk="0">
                  <a:moveTo>
                    <a:pt x="30423" y="1"/>
                  </a:moveTo>
                  <a:cubicBezTo>
                    <a:pt x="30355" y="1"/>
                    <a:pt x="30284" y="13"/>
                    <a:pt x="30214" y="40"/>
                  </a:cubicBezTo>
                  <a:cubicBezTo>
                    <a:pt x="27356" y="1104"/>
                    <a:pt x="24347" y="2077"/>
                    <a:pt x="21490" y="3171"/>
                  </a:cubicBezTo>
                  <a:cubicBezTo>
                    <a:pt x="18177" y="4417"/>
                    <a:pt x="15350" y="6697"/>
                    <a:pt x="13496" y="9737"/>
                  </a:cubicBezTo>
                  <a:cubicBezTo>
                    <a:pt x="11733" y="12594"/>
                    <a:pt x="10730" y="15816"/>
                    <a:pt x="9727" y="19007"/>
                  </a:cubicBezTo>
                  <a:cubicBezTo>
                    <a:pt x="6475" y="29311"/>
                    <a:pt x="3222" y="39615"/>
                    <a:pt x="0" y="49920"/>
                  </a:cubicBezTo>
                  <a:lnTo>
                    <a:pt x="29180" y="47032"/>
                  </a:lnTo>
                  <a:cubicBezTo>
                    <a:pt x="29788" y="31561"/>
                    <a:pt x="30396" y="16089"/>
                    <a:pt x="31004" y="618"/>
                  </a:cubicBezTo>
                  <a:cubicBezTo>
                    <a:pt x="31004" y="268"/>
                    <a:pt x="30737" y="1"/>
                    <a:pt x="30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42"/>
            <p:cNvSpPr/>
            <p:nvPr/>
          </p:nvSpPr>
          <p:spPr>
            <a:xfrm>
              <a:off x="5553550" y="3707025"/>
              <a:ext cx="90475" cy="1139875"/>
            </a:xfrm>
            <a:custGeom>
              <a:avLst/>
              <a:gdLst/>
              <a:ahLst/>
              <a:cxnLst/>
              <a:rect l="l" t="t" r="r" b="b"/>
              <a:pathLst>
                <a:path w="3619" h="45595" fill="none" extrusionOk="0">
                  <a:moveTo>
                    <a:pt x="2372" y="1"/>
                  </a:moveTo>
                  <a:cubicBezTo>
                    <a:pt x="1582" y="4651"/>
                    <a:pt x="791" y="9302"/>
                    <a:pt x="1" y="13952"/>
                  </a:cubicBezTo>
                  <a:cubicBezTo>
                    <a:pt x="1308" y="14621"/>
                    <a:pt x="2311" y="15259"/>
                    <a:pt x="3618" y="15928"/>
                  </a:cubicBezTo>
                  <a:lnTo>
                    <a:pt x="153" y="16992"/>
                  </a:lnTo>
                  <a:cubicBezTo>
                    <a:pt x="882" y="26506"/>
                    <a:pt x="1430" y="36080"/>
                    <a:pt x="2159" y="45594"/>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42"/>
            <p:cNvSpPr/>
            <p:nvPr/>
          </p:nvSpPr>
          <p:spPr>
            <a:xfrm>
              <a:off x="5251125" y="3776175"/>
              <a:ext cx="197600" cy="1114025"/>
            </a:xfrm>
            <a:custGeom>
              <a:avLst/>
              <a:gdLst/>
              <a:ahLst/>
              <a:cxnLst/>
              <a:rect l="l" t="t" r="r" b="b"/>
              <a:pathLst>
                <a:path w="7904" h="44561" fill="none" extrusionOk="0">
                  <a:moveTo>
                    <a:pt x="7447" y="1"/>
                  </a:moveTo>
                  <a:cubicBezTo>
                    <a:pt x="7599" y="3010"/>
                    <a:pt x="7751" y="5989"/>
                    <a:pt x="7903" y="8998"/>
                  </a:cubicBezTo>
                  <a:cubicBezTo>
                    <a:pt x="6110" y="17965"/>
                    <a:pt x="2493" y="32615"/>
                    <a:pt x="0" y="44561"/>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42"/>
            <p:cNvSpPr/>
            <p:nvPr/>
          </p:nvSpPr>
          <p:spPr>
            <a:xfrm>
              <a:off x="6090800" y="3688900"/>
              <a:ext cx="956725" cy="1227900"/>
            </a:xfrm>
            <a:custGeom>
              <a:avLst/>
              <a:gdLst/>
              <a:ahLst/>
              <a:cxnLst/>
              <a:rect l="l" t="t" r="r" b="b"/>
              <a:pathLst>
                <a:path w="38269" h="49116" extrusionOk="0">
                  <a:moveTo>
                    <a:pt x="23234" y="0"/>
                  </a:moveTo>
                  <a:cubicBezTo>
                    <a:pt x="21700" y="0"/>
                    <a:pt x="20173" y="187"/>
                    <a:pt x="18724" y="543"/>
                  </a:cubicBezTo>
                  <a:cubicBezTo>
                    <a:pt x="18481" y="1911"/>
                    <a:pt x="17995" y="3127"/>
                    <a:pt x="17752" y="4495"/>
                  </a:cubicBezTo>
                  <a:cubicBezTo>
                    <a:pt x="16749" y="3492"/>
                    <a:pt x="15168" y="2853"/>
                    <a:pt x="13770" y="2458"/>
                  </a:cubicBezTo>
                  <a:cubicBezTo>
                    <a:pt x="11156" y="1668"/>
                    <a:pt x="8481" y="1060"/>
                    <a:pt x="5837" y="300"/>
                  </a:cubicBezTo>
                  <a:cubicBezTo>
                    <a:pt x="5772" y="282"/>
                    <a:pt x="5708" y="273"/>
                    <a:pt x="5645" y="273"/>
                  </a:cubicBezTo>
                  <a:cubicBezTo>
                    <a:pt x="5291" y="273"/>
                    <a:pt x="4976" y="547"/>
                    <a:pt x="4925" y="908"/>
                  </a:cubicBezTo>
                  <a:cubicBezTo>
                    <a:pt x="3283" y="16379"/>
                    <a:pt x="1642" y="31851"/>
                    <a:pt x="1" y="47292"/>
                  </a:cubicBezTo>
                  <a:lnTo>
                    <a:pt x="22038" y="49116"/>
                  </a:lnTo>
                  <a:cubicBezTo>
                    <a:pt x="22007" y="45711"/>
                    <a:pt x="22129" y="42277"/>
                    <a:pt x="22098" y="38842"/>
                  </a:cubicBezTo>
                  <a:lnTo>
                    <a:pt x="22098" y="38842"/>
                  </a:lnTo>
                  <a:cubicBezTo>
                    <a:pt x="23836" y="40286"/>
                    <a:pt x="26092" y="41053"/>
                    <a:pt x="28341" y="41053"/>
                  </a:cubicBezTo>
                  <a:cubicBezTo>
                    <a:pt x="29358" y="41053"/>
                    <a:pt x="30373" y="40896"/>
                    <a:pt x="31339" y="40574"/>
                  </a:cubicBezTo>
                  <a:cubicBezTo>
                    <a:pt x="34439" y="39511"/>
                    <a:pt x="36901" y="36775"/>
                    <a:pt x="37631" y="33583"/>
                  </a:cubicBezTo>
                  <a:cubicBezTo>
                    <a:pt x="38269" y="30878"/>
                    <a:pt x="37874" y="27535"/>
                    <a:pt x="37205" y="24829"/>
                  </a:cubicBezTo>
                  <a:cubicBezTo>
                    <a:pt x="35351" y="17170"/>
                    <a:pt x="33375" y="9784"/>
                    <a:pt x="31521" y="2124"/>
                  </a:cubicBezTo>
                  <a:cubicBezTo>
                    <a:pt x="29073" y="671"/>
                    <a:pt x="26143" y="0"/>
                    <a:pt x="23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42"/>
            <p:cNvSpPr/>
            <p:nvPr/>
          </p:nvSpPr>
          <p:spPr>
            <a:xfrm>
              <a:off x="6137150" y="3722225"/>
              <a:ext cx="207475" cy="1138350"/>
            </a:xfrm>
            <a:custGeom>
              <a:avLst/>
              <a:gdLst/>
              <a:ahLst/>
              <a:cxnLst/>
              <a:rect l="l" t="t" r="r" b="b"/>
              <a:pathLst>
                <a:path w="8299" h="45534" fill="none" extrusionOk="0">
                  <a:moveTo>
                    <a:pt x="7600" y="1"/>
                  </a:moveTo>
                  <a:cubicBezTo>
                    <a:pt x="7813" y="4834"/>
                    <a:pt x="8056" y="9666"/>
                    <a:pt x="8299" y="14499"/>
                  </a:cubicBezTo>
                  <a:cubicBezTo>
                    <a:pt x="7113" y="15046"/>
                    <a:pt x="5867" y="15715"/>
                    <a:pt x="4682" y="16262"/>
                  </a:cubicBezTo>
                  <a:cubicBezTo>
                    <a:pt x="5654" y="16718"/>
                    <a:pt x="6658" y="17144"/>
                    <a:pt x="7630" y="17600"/>
                  </a:cubicBezTo>
                  <a:cubicBezTo>
                    <a:pt x="4773" y="26810"/>
                    <a:pt x="2250" y="36141"/>
                    <a:pt x="1" y="45533"/>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42"/>
            <p:cNvSpPr/>
            <p:nvPr/>
          </p:nvSpPr>
          <p:spPr>
            <a:xfrm>
              <a:off x="6494300" y="3789100"/>
              <a:ext cx="158100" cy="888325"/>
            </a:xfrm>
            <a:custGeom>
              <a:avLst/>
              <a:gdLst/>
              <a:ahLst/>
              <a:cxnLst/>
              <a:rect l="l" t="t" r="r" b="b"/>
              <a:pathLst>
                <a:path w="6324" h="35533" fill="none" extrusionOk="0">
                  <a:moveTo>
                    <a:pt x="1581" y="0"/>
                  </a:moveTo>
                  <a:lnTo>
                    <a:pt x="305" y="22341"/>
                  </a:lnTo>
                  <a:cubicBezTo>
                    <a:pt x="1" y="27265"/>
                    <a:pt x="2767" y="32129"/>
                    <a:pt x="6323" y="35533"/>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42"/>
            <p:cNvSpPr/>
            <p:nvPr/>
          </p:nvSpPr>
          <p:spPr>
            <a:xfrm>
              <a:off x="6533075" y="3859775"/>
              <a:ext cx="382250" cy="95775"/>
            </a:xfrm>
            <a:custGeom>
              <a:avLst/>
              <a:gdLst/>
              <a:ahLst/>
              <a:cxnLst/>
              <a:rect l="l" t="t" r="r" b="b"/>
              <a:pathLst>
                <a:path w="15290" h="3831" fill="none" extrusionOk="0">
                  <a:moveTo>
                    <a:pt x="0" y="0"/>
                  </a:moveTo>
                  <a:cubicBezTo>
                    <a:pt x="4347" y="3161"/>
                    <a:pt x="10365" y="3830"/>
                    <a:pt x="15289" y="1733"/>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2"/>
            <p:cNvSpPr/>
            <p:nvPr/>
          </p:nvSpPr>
          <p:spPr>
            <a:xfrm>
              <a:off x="6501150" y="4508725"/>
              <a:ext cx="31925" cy="420225"/>
            </a:xfrm>
            <a:custGeom>
              <a:avLst/>
              <a:gdLst/>
              <a:ahLst/>
              <a:cxnLst/>
              <a:rect l="l" t="t" r="r" b="b"/>
              <a:pathLst>
                <a:path w="1277" h="16809" fill="none" extrusionOk="0">
                  <a:moveTo>
                    <a:pt x="1277" y="0"/>
                  </a:moveTo>
                  <a:cubicBezTo>
                    <a:pt x="851" y="5623"/>
                    <a:pt x="426" y="11216"/>
                    <a:pt x="0" y="1680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2"/>
            <p:cNvSpPr/>
            <p:nvPr/>
          </p:nvSpPr>
          <p:spPr>
            <a:xfrm>
              <a:off x="5780000" y="3570875"/>
              <a:ext cx="376950" cy="624025"/>
            </a:xfrm>
            <a:custGeom>
              <a:avLst/>
              <a:gdLst/>
              <a:ahLst/>
              <a:cxnLst/>
              <a:rect l="l" t="t" r="r" b="b"/>
              <a:pathLst>
                <a:path w="15078" h="24961" extrusionOk="0">
                  <a:moveTo>
                    <a:pt x="7234" y="0"/>
                  </a:moveTo>
                  <a:cubicBezTo>
                    <a:pt x="7001" y="0"/>
                    <a:pt x="6768" y="12"/>
                    <a:pt x="6536" y="36"/>
                  </a:cubicBezTo>
                  <a:cubicBezTo>
                    <a:pt x="4135" y="249"/>
                    <a:pt x="1946" y="1799"/>
                    <a:pt x="943" y="3927"/>
                  </a:cubicBezTo>
                  <a:cubicBezTo>
                    <a:pt x="1" y="5903"/>
                    <a:pt x="214" y="8091"/>
                    <a:pt x="518" y="9550"/>
                  </a:cubicBezTo>
                  <a:cubicBezTo>
                    <a:pt x="943" y="11404"/>
                    <a:pt x="1733" y="13106"/>
                    <a:pt x="2524" y="14778"/>
                  </a:cubicBezTo>
                  <a:cubicBezTo>
                    <a:pt x="2569" y="14891"/>
                    <a:pt x="2681" y="14953"/>
                    <a:pt x="2798" y="14953"/>
                  </a:cubicBezTo>
                  <a:cubicBezTo>
                    <a:pt x="2838" y="14953"/>
                    <a:pt x="2880" y="14946"/>
                    <a:pt x="2919" y="14930"/>
                  </a:cubicBezTo>
                  <a:cubicBezTo>
                    <a:pt x="3071" y="14869"/>
                    <a:pt x="3132" y="14687"/>
                    <a:pt x="3071" y="14535"/>
                  </a:cubicBezTo>
                  <a:cubicBezTo>
                    <a:pt x="2311" y="12894"/>
                    <a:pt x="1521" y="11192"/>
                    <a:pt x="1126" y="9398"/>
                  </a:cubicBezTo>
                  <a:cubicBezTo>
                    <a:pt x="822" y="8030"/>
                    <a:pt x="639" y="6024"/>
                    <a:pt x="1521" y="4170"/>
                  </a:cubicBezTo>
                  <a:cubicBezTo>
                    <a:pt x="2402" y="2225"/>
                    <a:pt x="4408" y="857"/>
                    <a:pt x="6597" y="644"/>
                  </a:cubicBezTo>
                  <a:cubicBezTo>
                    <a:pt x="6801" y="624"/>
                    <a:pt x="7006" y="614"/>
                    <a:pt x="7212" y="614"/>
                  </a:cubicBezTo>
                  <a:cubicBezTo>
                    <a:pt x="9144" y="614"/>
                    <a:pt x="11081" y="1504"/>
                    <a:pt x="12372" y="3015"/>
                  </a:cubicBezTo>
                  <a:cubicBezTo>
                    <a:pt x="13588" y="4413"/>
                    <a:pt x="14317" y="6450"/>
                    <a:pt x="14378" y="8699"/>
                  </a:cubicBezTo>
                  <a:cubicBezTo>
                    <a:pt x="14469" y="10888"/>
                    <a:pt x="13952" y="13046"/>
                    <a:pt x="13466" y="14839"/>
                  </a:cubicBezTo>
                  <a:cubicBezTo>
                    <a:pt x="12554" y="18183"/>
                    <a:pt x="11338" y="21404"/>
                    <a:pt x="9849" y="24505"/>
                  </a:cubicBezTo>
                  <a:cubicBezTo>
                    <a:pt x="9788" y="24657"/>
                    <a:pt x="9849" y="24839"/>
                    <a:pt x="10001" y="24930"/>
                  </a:cubicBezTo>
                  <a:cubicBezTo>
                    <a:pt x="10031" y="24930"/>
                    <a:pt x="10062" y="24961"/>
                    <a:pt x="10123" y="24961"/>
                  </a:cubicBezTo>
                  <a:cubicBezTo>
                    <a:pt x="10244" y="24961"/>
                    <a:pt x="10335" y="24900"/>
                    <a:pt x="10396" y="24778"/>
                  </a:cubicBezTo>
                  <a:cubicBezTo>
                    <a:pt x="11916" y="21648"/>
                    <a:pt x="13132" y="18365"/>
                    <a:pt x="14044" y="15021"/>
                  </a:cubicBezTo>
                  <a:cubicBezTo>
                    <a:pt x="14560" y="13137"/>
                    <a:pt x="15077" y="10948"/>
                    <a:pt x="14986" y="8669"/>
                  </a:cubicBezTo>
                  <a:cubicBezTo>
                    <a:pt x="14895" y="6298"/>
                    <a:pt x="14135" y="4140"/>
                    <a:pt x="12828" y="2620"/>
                  </a:cubicBezTo>
                  <a:cubicBezTo>
                    <a:pt x="11432" y="977"/>
                    <a:pt x="9345" y="0"/>
                    <a:pt x="7234"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2"/>
            <p:cNvSpPr/>
            <p:nvPr/>
          </p:nvSpPr>
          <p:spPr>
            <a:xfrm>
              <a:off x="5877275" y="4674325"/>
              <a:ext cx="48650" cy="47175"/>
            </a:xfrm>
            <a:custGeom>
              <a:avLst/>
              <a:gdLst/>
              <a:ahLst/>
              <a:cxnLst/>
              <a:rect l="l" t="t" r="r" b="b"/>
              <a:pathLst>
                <a:path w="1946" h="1887" extrusionOk="0">
                  <a:moveTo>
                    <a:pt x="951" y="1"/>
                  </a:moveTo>
                  <a:cubicBezTo>
                    <a:pt x="457" y="1"/>
                    <a:pt x="31" y="415"/>
                    <a:pt x="31" y="914"/>
                  </a:cubicBezTo>
                  <a:cubicBezTo>
                    <a:pt x="1" y="1431"/>
                    <a:pt x="426" y="1856"/>
                    <a:pt x="943" y="1887"/>
                  </a:cubicBezTo>
                  <a:cubicBezTo>
                    <a:pt x="1460" y="1887"/>
                    <a:pt x="1885" y="1492"/>
                    <a:pt x="1915" y="975"/>
                  </a:cubicBezTo>
                  <a:cubicBezTo>
                    <a:pt x="1946" y="458"/>
                    <a:pt x="1520" y="2"/>
                    <a:pt x="1004" y="2"/>
                  </a:cubicBezTo>
                  <a:cubicBezTo>
                    <a:pt x="986" y="1"/>
                    <a:pt x="969" y="1"/>
                    <a:pt x="951"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2"/>
            <p:cNvSpPr/>
            <p:nvPr/>
          </p:nvSpPr>
          <p:spPr>
            <a:xfrm>
              <a:off x="5881075" y="4678175"/>
              <a:ext cx="13700" cy="31925"/>
            </a:xfrm>
            <a:custGeom>
              <a:avLst/>
              <a:gdLst/>
              <a:ahLst/>
              <a:cxnLst/>
              <a:rect l="l" t="t" r="r" b="b"/>
              <a:pathLst>
                <a:path w="548" h="1277" fill="none" extrusionOk="0">
                  <a:moveTo>
                    <a:pt x="335" y="0"/>
                  </a:moveTo>
                  <a:cubicBezTo>
                    <a:pt x="548" y="426"/>
                    <a:pt x="426" y="1003"/>
                    <a:pt x="0" y="1277"/>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2"/>
            <p:cNvSpPr/>
            <p:nvPr/>
          </p:nvSpPr>
          <p:spPr>
            <a:xfrm>
              <a:off x="5762525" y="4650775"/>
              <a:ext cx="47900" cy="47175"/>
            </a:xfrm>
            <a:custGeom>
              <a:avLst/>
              <a:gdLst/>
              <a:ahLst/>
              <a:cxnLst/>
              <a:rect l="l" t="t" r="r" b="b"/>
              <a:pathLst>
                <a:path w="1916" h="1887" extrusionOk="0">
                  <a:moveTo>
                    <a:pt x="948" y="0"/>
                  </a:moveTo>
                  <a:cubicBezTo>
                    <a:pt x="455" y="0"/>
                    <a:pt x="31" y="387"/>
                    <a:pt x="31" y="914"/>
                  </a:cubicBezTo>
                  <a:cubicBezTo>
                    <a:pt x="1" y="1431"/>
                    <a:pt x="426" y="1856"/>
                    <a:pt x="943" y="1887"/>
                  </a:cubicBezTo>
                  <a:cubicBezTo>
                    <a:pt x="1460" y="1887"/>
                    <a:pt x="1885" y="1491"/>
                    <a:pt x="1916" y="975"/>
                  </a:cubicBezTo>
                  <a:cubicBezTo>
                    <a:pt x="1916" y="428"/>
                    <a:pt x="1521" y="2"/>
                    <a:pt x="1004" y="2"/>
                  </a:cubicBezTo>
                  <a:cubicBezTo>
                    <a:pt x="985" y="1"/>
                    <a:pt x="967" y="0"/>
                    <a:pt x="948"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2"/>
            <p:cNvSpPr/>
            <p:nvPr/>
          </p:nvSpPr>
          <p:spPr>
            <a:xfrm>
              <a:off x="5792925" y="4661450"/>
              <a:ext cx="13700" cy="32700"/>
            </a:xfrm>
            <a:custGeom>
              <a:avLst/>
              <a:gdLst/>
              <a:ahLst/>
              <a:cxnLst/>
              <a:rect l="l" t="t" r="r" b="b"/>
              <a:pathLst>
                <a:path w="548" h="1308" fill="none" extrusionOk="0">
                  <a:moveTo>
                    <a:pt x="213" y="1308"/>
                  </a:moveTo>
                  <a:cubicBezTo>
                    <a:pt x="1" y="852"/>
                    <a:pt x="153" y="274"/>
                    <a:pt x="548" y="1"/>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42"/>
            <p:cNvSpPr/>
            <p:nvPr/>
          </p:nvSpPr>
          <p:spPr>
            <a:xfrm>
              <a:off x="5709350" y="4177750"/>
              <a:ext cx="392125" cy="531650"/>
            </a:xfrm>
            <a:custGeom>
              <a:avLst/>
              <a:gdLst/>
              <a:ahLst/>
              <a:cxnLst/>
              <a:rect l="l" t="t" r="r" b="b"/>
              <a:pathLst>
                <a:path w="15685" h="21266" extrusionOk="0">
                  <a:moveTo>
                    <a:pt x="11974" y="1"/>
                  </a:moveTo>
                  <a:cubicBezTo>
                    <a:pt x="11212" y="1"/>
                    <a:pt x="10400" y="227"/>
                    <a:pt x="9666" y="686"/>
                  </a:cubicBezTo>
                  <a:cubicBezTo>
                    <a:pt x="8572" y="1324"/>
                    <a:pt x="7751" y="2357"/>
                    <a:pt x="7052" y="3269"/>
                  </a:cubicBezTo>
                  <a:cubicBezTo>
                    <a:pt x="4255" y="6978"/>
                    <a:pt x="2401" y="11111"/>
                    <a:pt x="608" y="15367"/>
                  </a:cubicBezTo>
                  <a:cubicBezTo>
                    <a:pt x="91" y="16613"/>
                    <a:pt x="0" y="17677"/>
                    <a:pt x="395" y="18498"/>
                  </a:cubicBezTo>
                  <a:cubicBezTo>
                    <a:pt x="699" y="19166"/>
                    <a:pt x="1307" y="19653"/>
                    <a:pt x="2158" y="19926"/>
                  </a:cubicBezTo>
                  <a:cubicBezTo>
                    <a:pt x="2183" y="19931"/>
                    <a:pt x="2208" y="19934"/>
                    <a:pt x="2234" y="19934"/>
                  </a:cubicBezTo>
                  <a:cubicBezTo>
                    <a:pt x="2366" y="19934"/>
                    <a:pt x="2502" y="19866"/>
                    <a:pt x="2553" y="19713"/>
                  </a:cubicBezTo>
                  <a:cubicBezTo>
                    <a:pt x="2584" y="19561"/>
                    <a:pt x="2493" y="19379"/>
                    <a:pt x="2341" y="19349"/>
                  </a:cubicBezTo>
                  <a:cubicBezTo>
                    <a:pt x="1672" y="19136"/>
                    <a:pt x="1185" y="18741"/>
                    <a:pt x="942" y="18224"/>
                  </a:cubicBezTo>
                  <a:cubicBezTo>
                    <a:pt x="638" y="17586"/>
                    <a:pt x="730" y="16674"/>
                    <a:pt x="1155" y="15610"/>
                  </a:cubicBezTo>
                  <a:cubicBezTo>
                    <a:pt x="2948" y="11385"/>
                    <a:pt x="4772" y="7312"/>
                    <a:pt x="7538" y="3634"/>
                  </a:cubicBezTo>
                  <a:cubicBezTo>
                    <a:pt x="8207" y="2783"/>
                    <a:pt x="8967" y="1810"/>
                    <a:pt x="10000" y="1202"/>
                  </a:cubicBezTo>
                  <a:cubicBezTo>
                    <a:pt x="10627" y="815"/>
                    <a:pt x="11310" y="618"/>
                    <a:pt x="11954" y="618"/>
                  </a:cubicBezTo>
                  <a:cubicBezTo>
                    <a:pt x="12372" y="618"/>
                    <a:pt x="12772" y="701"/>
                    <a:pt x="13131" y="868"/>
                  </a:cubicBezTo>
                  <a:cubicBezTo>
                    <a:pt x="13982" y="1263"/>
                    <a:pt x="14651" y="2205"/>
                    <a:pt x="14864" y="3361"/>
                  </a:cubicBezTo>
                  <a:cubicBezTo>
                    <a:pt x="15076" y="4455"/>
                    <a:pt x="14924" y="5579"/>
                    <a:pt x="14742" y="6734"/>
                  </a:cubicBezTo>
                  <a:cubicBezTo>
                    <a:pt x="14256" y="9865"/>
                    <a:pt x="13496" y="13969"/>
                    <a:pt x="12067" y="17798"/>
                  </a:cubicBezTo>
                  <a:cubicBezTo>
                    <a:pt x="11472" y="19402"/>
                    <a:pt x="10877" y="20654"/>
                    <a:pt x="9345" y="20654"/>
                  </a:cubicBezTo>
                  <a:cubicBezTo>
                    <a:pt x="9077" y="20654"/>
                    <a:pt x="8781" y="20616"/>
                    <a:pt x="8450" y="20534"/>
                  </a:cubicBezTo>
                  <a:cubicBezTo>
                    <a:pt x="8431" y="20530"/>
                    <a:pt x="8411" y="20528"/>
                    <a:pt x="8392" y="20528"/>
                  </a:cubicBezTo>
                  <a:cubicBezTo>
                    <a:pt x="8261" y="20528"/>
                    <a:pt x="8138" y="20618"/>
                    <a:pt x="8085" y="20777"/>
                  </a:cubicBezTo>
                  <a:cubicBezTo>
                    <a:pt x="8055" y="20929"/>
                    <a:pt x="8146" y="21112"/>
                    <a:pt x="8328" y="21142"/>
                  </a:cubicBezTo>
                  <a:cubicBezTo>
                    <a:pt x="8663" y="21233"/>
                    <a:pt x="8967" y="21264"/>
                    <a:pt x="9240" y="21264"/>
                  </a:cubicBezTo>
                  <a:cubicBezTo>
                    <a:pt x="9278" y="21265"/>
                    <a:pt x="9315" y="21265"/>
                    <a:pt x="9352" y="21265"/>
                  </a:cubicBezTo>
                  <a:cubicBezTo>
                    <a:pt x="11246" y="21265"/>
                    <a:pt x="12019" y="19741"/>
                    <a:pt x="12645" y="18011"/>
                  </a:cubicBezTo>
                  <a:cubicBezTo>
                    <a:pt x="14104" y="14121"/>
                    <a:pt x="14864" y="9987"/>
                    <a:pt x="15350" y="6826"/>
                  </a:cubicBezTo>
                  <a:cubicBezTo>
                    <a:pt x="15532" y="5671"/>
                    <a:pt x="15684" y="4455"/>
                    <a:pt x="15471" y="3269"/>
                  </a:cubicBezTo>
                  <a:cubicBezTo>
                    <a:pt x="15198" y="1902"/>
                    <a:pt x="14438" y="777"/>
                    <a:pt x="13374" y="291"/>
                  </a:cubicBezTo>
                  <a:cubicBezTo>
                    <a:pt x="12953" y="98"/>
                    <a:pt x="12474" y="1"/>
                    <a:pt x="11974"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42"/>
            <p:cNvSpPr/>
            <p:nvPr/>
          </p:nvSpPr>
          <p:spPr>
            <a:xfrm>
              <a:off x="6002650" y="4156125"/>
              <a:ext cx="55500" cy="58575"/>
            </a:xfrm>
            <a:custGeom>
              <a:avLst/>
              <a:gdLst/>
              <a:ahLst/>
              <a:cxnLst/>
              <a:rect l="l" t="t" r="r" b="b"/>
              <a:pathLst>
                <a:path w="2220" h="2343" extrusionOk="0">
                  <a:moveTo>
                    <a:pt x="1855" y="1"/>
                  </a:moveTo>
                  <a:lnTo>
                    <a:pt x="1" y="1125"/>
                  </a:lnTo>
                  <a:cubicBezTo>
                    <a:pt x="62" y="1612"/>
                    <a:pt x="366" y="2037"/>
                    <a:pt x="821" y="2250"/>
                  </a:cubicBezTo>
                  <a:cubicBezTo>
                    <a:pt x="951" y="2315"/>
                    <a:pt x="1095" y="2343"/>
                    <a:pt x="1244" y="2343"/>
                  </a:cubicBezTo>
                  <a:cubicBezTo>
                    <a:pt x="1582" y="2343"/>
                    <a:pt x="1945" y="2197"/>
                    <a:pt x="2220" y="2007"/>
                  </a:cubicBezTo>
                  <a:cubicBezTo>
                    <a:pt x="2098" y="1308"/>
                    <a:pt x="1946" y="669"/>
                    <a:pt x="1855"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42"/>
            <p:cNvSpPr/>
            <p:nvPr/>
          </p:nvSpPr>
          <p:spPr>
            <a:xfrm>
              <a:off x="6036100" y="4163725"/>
              <a:ext cx="15225" cy="4575"/>
            </a:xfrm>
            <a:custGeom>
              <a:avLst/>
              <a:gdLst/>
              <a:ahLst/>
              <a:cxnLst/>
              <a:rect l="l" t="t" r="r" b="b"/>
              <a:pathLst>
                <a:path w="609" h="183" fill="none" extrusionOk="0">
                  <a:moveTo>
                    <a:pt x="608" y="183"/>
                  </a:moveTo>
                  <a:lnTo>
                    <a:pt x="0"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42"/>
            <p:cNvSpPr/>
            <p:nvPr/>
          </p:nvSpPr>
          <p:spPr>
            <a:xfrm>
              <a:off x="5816475" y="3904575"/>
              <a:ext cx="66150" cy="65400"/>
            </a:xfrm>
            <a:custGeom>
              <a:avLst/>
              <a:gdLst/>
              <a:ahLst/>
              <a:cxnLst/>
              <a:rect l="l" t="t" r="r" b="b"/>
              <a:pathLst>
                <a:path w="2646" h="2616" extrusionOk="0">
                  <a:moveTo>
                    <a:pt x="1316" y="0"/>
                  </a:moveTo>
                  <a:cubicBezTo>
                    <a:pt x="639" y="0"/>
                    <a:pt x="61" y="567"/>
                    <a:pt x="31" y="1278"/>
                  </a:cubicBezTo>
                  <a:cubicBezTo>
                    <a:pt x="1" y="1977"/>
                    <a:pt x="578" y="2585"/>
                    <a:pt x="1277" y="2616"/>
                  </a:cubicBezTo>
                  <a:cubicBezTo>
                    <a:pt x="2007" y="2616"/>
                    <a:pt x="2615" y="2069"/>
                    <a:pt x="2645" y="1339"/>
                  </a:cubicBezTo>
                  <a:cubicBezTo>
                    <a:pt x="2645" y="640"/>
                    <a:pt x="2098" y="32"/>
                    <a:pt x="1369" y="2"/>
                  </a:cubicBezTo>
                  <a:cubicBezTo>
                    <a:pt x="1351" y="1"/>
                    <a:pt x="1333" y="0"/>
                    <a:pt x="1316"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2"/>
            <p:cNvSpPr/>
            <p:nvPr/>
          </p:nvSpPr>
          <p:spPr>
            <a:xfrm>
              <a:off x="5833200" y="3920550"/>
              <a:ext cx="33450" cy="33475"/>
            </a:xfrm>
            <a:custGeom>
              <a:avLst/>
              <a:gdLst/>
              <a:ahLst/>
              <a:cxnLst/>
              <a:rect l="l" t="t" r="r" b="b"/>
              <a:pathLst>
                <a:path w="1338" h="1339" fill="none" extrusionOk="0">
                  <a:moveTo>
                    <a:pt x="1" y="639"/>
                  </a:moveTo>
                  <a:cubicBezTo>
                    <a:pt x="1" y="274"/>
                    <a:pt x="335" y="1"/>
                    <a:pt x="700" y="1"/>
                  </a:cubicBezTo>
                  <a:cubicBezTo>
                    <a:pt x="1064" y="31"/>
                    <a:pt x="1338" y="335"/>
                    <a:pt x="1338" y="700"/>
                  </a:cubicBezTo>
                  <a:cubicBezTo>
                    <a:pt x="1308" y="1065"/>
                    <a:pt x="1004" y="1338"/>
                    <a:pt x="639" y="1338"/>
                  </a:cubicBezTo>
                  <a:cubicBezTo>
                    <a:pt x="274" y="1308"/>
                    <a:pt x="1" y="1004"/>
                    <a:pt x="1" y="639"/>
                  </a:cubicBezTo>
                  <a:close/>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42"/>
            <p:cNvSpPr/>
            <p:nvPr/>
          </p:nvSpPr>
          <p:spPr>
            <a:xfrm>
              <a:off x="6632600" y="3440725"/>
              <a:ext cx="259150" cy="204025"/>
            </a:xfrm>
            <a:custGeom>
              <a:avLst/>
              <a:gdLst/>
              <a:ahLst/>
              <a:cxnLst/>
              <a:rect l="l" t="t" r="r" b="b"/>
              <a:pathLst>
                <a:path w="10366" h="8161" extrusionOk="0">
                  <a:moveTo>
                    <a:pt x="6571" y="0"/>
                  </a:moveTo>
                  <a:cubicBezTo>
                    <a:pt x="6066" y="0"/>
                    <a:pt x="5620" y="338"/>
                    <a:pt x="5320" y="774"/>
                  </a:cubicBezTo>
                  <a:cubicBezTo>
                    <a:pt x="3800" y="2811"/>
                    <a:pt x="2007" y="4665"/>
                    <a:pt x="1" y="6215"/>
                  </a:cubicBezTo>
                  <a:lnTo>
                    <a:pt x="10001" y="8160"/>
                  </a:lnTo>
                  <a:cubicBezTo>
                    <a:pt x="10366" y="5911"/>
                    <a:pt x="9393" y="3449"/>
                    <a:pt x="7509" y="2112"/>
                  </a:cubicBezTo>
                  <a:cubicBezTo>
                    <a:pt x="7265" y="1413"/>
                    <a:pt x="7022" y="713"/>
                    <a:pt x="6749" y="14"/>
                  </a:cubicBezTo>
                  <a:cubicBezTo>
                    <a:pt x="6689" y="5"/>
                    <a:pt x="6629" y="0"/>
                    <a:pt x="6571" y="0"/>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2"/>
            <p:cNvSpPr/>
            <p:nvPr/>
          </p:nvSpPr>
          <p:spPr>
            <a:xfrm>
              <a:off x="6657675" y="3194875"/>
              <a:ext cx="275125" cy="318400"/>
            </a:xfrm>
            <a:custGeom>
              <a:avLst/>
              <a:gdLst/>
              <a:ahLst/>
              <a:cxnLst/>
              <a:rect l="l" t="t" r="r" b="b"/>
              <a:pathLst>
                <a:path w="11005" h="12736" extrusionOk="0">
                  <a:moveTo>
                    <a:pt x="2402" y="0"/>
                  </a:moveTo>
                  <a:lnTo>
                    <a:pt x="2402" y="1034"/>
                  </a:lnTo>
                  <a:cubicBezTo>
                    <a:pt x="2402" y="1520"/>
                    <a:pt x="2098" y="1945"/>
                    <a:pt x="1612" y="2067"/>
                  </a:cubicBezTo>
                  <a:cubicBezTo>
                    <a:pt x="670" y="2341"/>
                    <a:pt x="1" y="3222"/>
                    <a:pt x="1" y="4195"/>
                  </a:cubicBezTo>
                  <a:lnTo>
                    <a:pt x="1" y="10639"/>
                  </a:lnTo>
                  <a:cubicBezTo>
                    <a:pt x="1" y="11794"/>
                    <a:pt x="943" y="12736"/>
                    <a:pt x="2098" y="12736"/>
                  </a:cubicBezTo>
                  <a:lnTo>
                    <a:pt x="8907" y="12736"/>
                  </a:lnTo>
                  <a:cubicBezTo>
                    <a:pt x="10092" y="12736"/>
                    <a:pt x="11004" y="11794"/>
                    <a:pt x="11004" y="10639"/>
                  </a:cubicBezTo>
                  <a:lnTo>
                    <a:pt x="11004" y="4195"/>
                  </a:lnTo>
                  <a:cubicBezTo>
                    <a:pt x="11004" y="3222"/>
                    <a:pt x="10366" y="2341"/>
                    <a:pt x="9393" y="2067"/>
                  </a:cubicBezTo>
                  <a:cubicBezTo>
                    <a:pt x="8937" y="1945"/>
                    <a:pt x="8603" y="1520"/>
                    <a:pt x="8603" y="1034"/>
                  </a:cubicBezTo>
                  <a:lnTo>
                    <a:pt x="8603" y="0"/>
                  </a:ln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42"/>
            <p:cNvSpPr/>
            <p:nvPr/>
          </p:nvSpPr>
          <p:spPr>
            <a:xfrm>
              <a:off x="6705550" y="3152300"/>
              <a:ext cx="179375" cy="73750"/>
            </a:xfrm>
            <a:custGeom>
              <a:avLst/>
              <a:gdLst/>
              <a:ahLst/>
              <a:cxnLst/>
              <a:rect l="l" t="t" r="r" b="b"/>
              <a:pathLst>
                <a:path w="7175" h="2950" extrusionOk="0">
                  <a:moveTo>
                    <a:pt x="1" y="1"/>
                  </a:moveTo>
                  <a:lnTo>
                    <a:pt x="1" y="2949"/>
                  </a:lnTo>
                  <a:lnTo>
                    <a:pt x="7174" y="2949"/>
                  </a:lnTo>
                  <a:lnTo>
                    <a:pt x="7174" y="1"/>
                  </a:lnTo>
                  <a:close/>
                </a:path>
              </a:pathLst>
            </a:custGeom>
            <a:solidFill>
              <a:srgbClr val="FE4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42"/>
            <p:cNvSpPr/>
            <p:nvPr/>
          </p:nvSpPr>
          <p:spPr>
            <a:xfrm>
              <a:off x="6731400" y="3162200"/>
              <a:ext cx="2300" cy="50175"/>
            </a:xfrm>
            <a:custGeom>
              <a:avLst/>
              <a:gdLst/>
              <a:ahLst/>
              <a:cxnLst/>
              <a:rect l="l" t="t" r="r" b="b"/>
              <a:pathLst>
                <a:path w="92" h="2007" fill="none" extrusionOk="0">
                  <a:moveTo>
                    <a:pt x="0" y="0"/>
                  </a:moveTo>
                  <a:cubicBezTo>
                    <a:pt x="31" y="669"/>
                    <a:pt x="61" y="1338"/>
                    <a:pt x="9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2"/>
            <p:cNvSpPr/>
            <p:nvPr/>
          </p:nvSpPr>
          <p:spPr>
            <a:xfrm>
              <a:off x="6764825" y="3160675"/>
              <a:ext cx="800" cy="53975"/>
            </a:xfrm>
            <a:custGeom>
              <a:avLst/>
              <a:gdLst/>
              <a:ahLst/>
              <a:cxnLst/>
              <a:rect l="l" t="t" r="r" b="b"/>
              <a:pathLst>
                <a:path w="32" h="2159" fill="none" extrusionOk="0">
                  <a:moveTo>
                    <a:pt x="1" y="0"/>
                  </a:moveTo>
                  <a:cubicBezTo>
                    <a:pt x="1" y="699"/>
                    <a:pt x="31" y="1429"/>
                    <a:pt x="31" y="2158"/>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42"/>
            <p:cNvSpPr/>
            <p:nvPr/>
          </p:nvSpPr>
          <p:spPr>
            <a:xfrm>
              <a:off x="6825625" y="3162200"/>
              <a:ext cx="1550" cy="50175"/>
            </a:xfrm>
            <a:custGeom>
              <a:avLst/>
              <a:gdLst/>
              <a:ahLst/>
              <a:cxnLst/>
              <a:rect l="l" t="t" r="r" b="b"/>
              <a:pathLst>
                <a:path w="62" h="2007" fill="none" extrusionOk="0">
                  <a:moveTo>
                    <a:pt x="0" y="0"/>
                  </a:moveTo>
                  <a:cubicBezTo>
                    <a:pt x="0" y="669"/>
                    <a:pt x="31" y="1338"/>
                    <a:pt x="61" y="200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42"/>
            <p:cNvSpPr/>
            <p:nvPr/>
          </p:nvSpPr>
          <p:spPr>
            <a:xfrm>
              <a:off x="6864375" y="3163700"/>
              <a:ext cx="775" cy="53225"/>
            </a:xfrm>
            <a:custGeom>
              <a:avLst/>
              <a:gdLst/>
              <a:ahLst/>
              <a:cxnLst/>
              <a:rect l="l" t="t" r="r" b="b"/>
              <a:pathLst>
                <a:path w="31" h="2129" fill="none" extrusionOk="0">
                  <a:moveTo>
                    <a:pt x="31" y="1"/>
                  </a:moveTo>
                  <a:lnTo>
                    <a:pt x="1" y="2129"/>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2"/>
            <p:cNvSpPr/>
            <p:nvPr/>
          </p:nvSpPr>
          <p:spPr>
            <a:xfrm>
              <a:off x="6675175" y="3259450"/>
              <a:ext cx="34200" cy="33475"/>
            </a:xfrm>
            <a:custGeom>
              <a:avLst/>
              <a:gdLst/>
              <a:ahLst/>
              <a:cxnLst/>
              <a:rect l="l" t="t" r="r" b="b"/>
              <a:pathLst>
                <a:path w="1368" h="1339" fill="none" extrusionOk="0">
                  <a:moveTo>
                    <a:pt x="0" y="1338"/>
                  </a:moveTo>
                  <a:cubicBezTo>
                    <a:pt x="61" y="639"/>
                    <a:pt x="669" y="31"/>
                    <a:pt x="1368" y="1"/>
                  </a:cubicBezTo>
                </a:path>
              </a:pathLst>
            </a:custGeom>
            <a:noFill/>
            <a:ln w="9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2"/>
            <p:cNvSpPr/>
            <p:nvPr/>
          </p:nvSpPr>
          <p:spPr>
            <a:xfrm>
              <a:off x="6905400" y="3298200"/>
              <a:ext cx="800" cy="112500"/>
            </a:xfrm>
            <a:custGeom>
              <a:avLst/>
              <a:gdLst/>
              <a:ahLst/>
              <a:cxnLst/>
              <a:rect l="l" t="t" r="r" b="b"/>
              <a:pathLst>
                <a:path w="32" h="4500" fill="none" extrusionOk="0">
                  <a:moveTo>
                    <a:pt x="31" y="1"/>
                  </a:moveTo>
                  <a:cubicBezTo>
                    <a:pt x="31" y="1521"/>
                    <a:pt x="31" y="3010"/>
                    <a:pt x="1" y="449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2"/>
            <p:cNvSpPr/>
            <p:nvPr/>
          </p:nvSpPr>
          <p:spPr>
            <a:xfrm>
              <a:off x="6695675" y="3305800"/>
              <a:ext cx="148200" cy="140625"/>
            </a:xfrm>
            <a:custGeom>
              <a:avLst/>
              <a:gdLst/>
              <a:ahLst/>
              <a:cxnLst/>
              <a:rect l="l" t="t" r="r" b="b"/>
              <a:pathLst>
                <a:path w="5928" h="5625" extrusionOk="0">
                  <a:moveTo>
                    <a:pt x="1" y="1"/>
                  </a:moveTo>
                  <a:lnTo>
                    <a:pt x="1" y="5624"/>
                  </a:lnTo>
                  <a:lnTo>
                    <a:pt x="5928" y="5624"/>
                  </a:lnTo>
                  <a:lnTo>
                    <a:pt x="5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2"/>
            <p:cNvSpPr/>
            <p:nvPr/>
          </p:nvSpPr>
          <p:spPr>
            <a:xfrm>
              <a:off x="6717725" y="3336975"/>
              <a:ext cx="101075" cy="3825"/>
            </a:xfrm>
            <a:custGeom>
              <a:avLst/>
              <a:gdLst/>
              <a:ahLst/>
              <a:cxnLst/>
              <a:rect l="l" t="t" r="r" b="b"/>
              <a:pathLst>
                <a:path w="4043" h="153" fill="none" extrusionOk="0">
                  <a:moveTo>
                    <a:pt x="0" y="152"/>
                  </a:moveTo>
                  <a:cubicBezTo>
                    <a:pt x="1338" y="91"/>
                    <a:pt x="2675" y="61"/>
                    <a:pt x="4043"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2"/>
            <p:cNvSpPr/>
            <p:nvPr/>
          </p:nvSpPr>
          <p:spPr>
            <a:xfrm>
              <a:off x="6720750" y="3369650"/>
              <a:ext cx="97300" cy="1525"/>
            </a:xfrm>
            <a:custGeom>
              <a:avLst/>
              <a:gdLst/>
              <a:ahLst/>
              <a:cxnLst/>
              <a:rect l="l" t="t" r="r" b="b"/>
              <a:pathLst>
                <a:path w="3892" h="61" fill="none" extrusionOk="0">
                  <a:moveTo>
                    <a:pt x="1" y="61"/>
                  </a:moveTo>
                  <a:cubicBezTo>
                    <a:pt x="1277" y="31"/>
                    <a:pt x="2584" y="31"/>
                    <a:pt x="389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2"/>
            <p:cNvSpPr/>
            <p:nvPr/>
          </p:nvSpPr>
          <p:spPr>
            <a:xfrm>
              <a:off x="6717725" y="3405350"/>
              <a:ext cx="91200" cy="25"/>
            </a:xfrm>
            <a:custGeom>
              <a:avLst/>
              <a:gdLst/>
              <a:ahLst/>
              <a:cxnLst/>
              <a:rect l="l" t="t" r="r" b="b"/>
              <a:pathLst>
                <a:path w="3648" h="1" fill="none" extrusionOk="0">
                  <a:moveTo>
                    <a:pt x="0" y="1"/>
                  </a:moveTo>
                  <a:lnTo>
                    <a:pt x="3648" y="1"/>
                  </a:ln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2"/>
            <p:cNvSpPr/>
            <p:nvPr/>
          </p:nvSpPr>
          <p:spPr>
            <a:xfrm>
              <a:off x="6552825" y="3365050"/>
              <a:ext cx="506100" cy="466800"/>
            </a:xfrm>
            <a:custGeom>
              <a:avLst/>
              <a:gdLst/>
              <a:ahLst/>
              <a:cxnLst/>
              <a:rect l="l" t="t" r="r" b="b"/>
              <a:pathLst>
                <a:path w="20244" h="18672" extrusionOk="0">
                  <a:moveTo>
                    <a:pt x="15246" y="0"/>
                  </a:moveTo>
                  <a:cubicBezTo>
                    <a:pt x="14839" y="0"/>
                    <a:pt x="14497" y="411"/>
                    <a:pt x="14438" y="822"/>
                  </a:cubicBezTo>
                  <a:cubicBezTo>
                    <a:pt x="14347" y="1248"/>
                    <a:pt x="14499" y="1704"/>
                    <a:pt x="14651" y="2099"/>
                  </a:cubicBezTo>
                  <a:cubicBezTo>
                    <a:pt x="14469" y="1825"/>
                    <a:pt x="14377" y="1643"/>
                    <a:pt x="14225" y="1370"/>
                  </a:cubicBezTo>
                  <a:cubicBezTo>
                    <a:pt x="14177" y="1355"/>
                    <a:pt x="14127" y="1348"/>
                    <a:pt x="14078" y="1348"/>
                  </a:cubicBezTo>
                  <a:cubicBezTo>
                    <a:pt x="13819" y="1348"/>
                    <a:pt x="13563" y="1535"/>
                    <a:pt x="13435" y="1765"/>
                  </a:cubicBezTo>
                  <a:cubicBezTo>
                    <a:pt x="13283" y="2038"/>
                    <a:pt x="13253" y="2342"/>
                    <a:pt x="13222" y="2677"/>
                  </a:cubicBezTo>
                  <a:cubicBezTo>
                    <a:pt x="13162" y="3284"/>
                    <a:pt x="13131" y="3892"/>
                    <a:pt x="13070" y="4500"/>
                  </a:cubicBezTo>
                  <a:cubicBezTo>
                    <a:pt x="12979" y="4166"/>
                    <a:pt x="12918" y="3892"/>
                    <a:pt x="12827" y="3558"/>
                  </a:cubicBezTo>
                  <a:cubicBezTo>
                    <a:pt x="12729" y="3525"/>
                    <a:pt x="12623" y="3508"/>
                    <a:pt x="12516" y="3508"/>
                  </a:cubicBezTo>
                  <a:cubicBezTo>
                    <a:pt x="12325" y="3508"/>
                    <a:pt x="12132" y="3563"/>
                    <a:pt x="11976" y="3680"/>
                  </a:cubicBezTo>
                  <a:cubicBezTo>
                    <a:pt x="11763" y="3862"/>
                    <a:pt x="11551" y="4166"/>
                    <a:pt x="11520" y="4440"/>
                  </a:cubicBezTo>
                  <a:cubicBezTo>
                    <a:pt x="11368" y="6233"/>
                    <a:pt x="11186" y="8026"/>
                    <a:pt x="11034" y="9820"/>
                  </a:cubicBezTo>
                  <a:cubicBezTo>
                    <a:pt x="9788" y="8543"/>
                    <a:pt x="7994" y="7783"/>
                    <a:pt x="6231" y="7783"/>
                  </a:cubicBezTo>
                  <a:cubicBezTo>
                    <a:pt x="4438" y="7783"/>
                    <a:pt x="2675" y="8543"/>
                    <a:pt x="1459" y="9850"/>
                  </a:cubicBezTo>
                  <a:cubicBezTo>
                    <a:pt x="608" y="10731"/>
                    <a:pt x="0" y="11917"/>
                    <a:pt x="122" y="13133"/>
                  </a:cubicBezTo>
                  <a:cubicBezTo>
                    <a:pt x="243" y="14592"/>
                    <a:pt x="1368" y="15777"/>
                    <a:pt x="2584" y="16598"/>
                  </a:cubicBezTo>
                  <a:cubicBezTo>
                    <a:pt x="4550" y="17943"/>
                    <a:pt x="6934" y="18671"/>
                    <a:pt x="9324" y="18671"/>
                  </a:cubicBezTo>
                  <a:cubicBezTo>
                    <a:pt x="9743" y="18671"/>
                    <a:pt x="10161" y="18649"/>
                    <a:pt x="10578" y="18604"/>
                  </a:cubicBezTo>
                  <a:cubicBezTo>
                    <a:pt x="13374" y="18330"/>
                    <a:pt x="16049" y="16993"/>
                    <a:pt x="17964" y="14956"/>
                  </a:cubicBezTo>
                  <a:lnTo>
                    <a:pt x="20122" y="7054"/>
                  </a:lnTo>
                  <a:cubicBezTo>
                    <a:pt x="20244" y="6567"/>
                    <a:pt x="20183" y="6020"/>
                    <a:pt x="19909" y="5564"/>
                  </a:cubicBezTo>
                  <a:cubicBezTo>
                    <a:pt x="18846" y="3771"/>
                    <a:pt x="17630" y="2069"/>
                    <a:pt x="16596" y="275"/>
                  </a:cubicBezTo>
                  <a:cubicBezTo>
                    <a:pt x="16548" y="262"/>
                    <a:pt x="16500" y="256"/>
                    <a:pt x="16453" y="256"/>
                  </a:cubicBezTo>
                  <a:cubicBezTo>
                    <a:pt x="16178" y="256"/>
                    <a:pt x="15945" y="471"/>
                    <a:pt x="15867" y="731"/>
                  </a:cubicBezTo>
                  <a:cubicBezTo>
                    <a:pt x="15654" y="518"/>
                    <a:pt x="15533" y="245"/>
                    <a:pt x="15289" y="2"/>
                  </a:cubicBezTo>
                  <a:cubicBezTo>
                    <a:pt x="15275" y="1"/>
                    <a:pt x="15261" y="0"/>
                    <a:pt x="15246" y="0"/>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2"/>
            <p:cNvSpPr/>
            <p:nvPr/>
          </p:nvSpPr>
          <p:spPr>
            <a:xfrm>
              <a:off x="6676675" y="3512500"/>
              <a:ext cx="160375" cy="95775"/>
            </a:xfrm>
            <a:custGeom>
              <a:avLst/>
              <a:gdLst/>
              <a:ahLst/>
              <a:cxnLst/>
              <a:rect l="l" t="t" r="r" b="b"/>
              <a:pathLst>
                <a:path w="6415" h="3831" fill="none" extrusionOk="0">
                  <a:moveTo>
                    <a:pt x="6414" y="0"/>
                  </a:moveTo>
                  <a:cubicBezTo>
                    <a:pt x="6262" y="1277"/>
                    <a:pt x="6110" y="2554"/>
                    <a:pt x="5958" y="3830"/>
                  </a:cubicBezTo>
                  <a:cubicBezTo>
                    <a:pt x="4560" y="2159"/>
                    <a:pt x="2068" y="1490"/>
                    <a:pt x="1" y="2219"/>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2"/>
            <p:cNvSpPr/>
            <p:nvPr/>
          </p:nvSpPr>
          <p:spPr>
            <a:xfrm>
              <a:off x="6948725" y="3381050"/>
              <a:ext cx="74500" cy="232550"/>
            </a:xfrm>
            <a:custGeom>
              <a:avLst/>
              <a:gdLst/>
              <a:ahLst/>
              <a:cxnLst/>
              <a:rect l="l" t="t" r="r" b="b"/>
              <a:pathLst>
                <a:path w="2980" h="9302" fill="none" extrusionOk="0">
                  <a:moveTo>
                    <a:pt x="0" y="0"/>
                  </a:moveTo>
                  <a:lnTo>
                    <a:pt x="2493" y="4894"/>
                  </a:lnTo>
                  <a:cubicBezTo>
                    <a:pt x="2827" y="5532"/>
                    <a:pt x="2979" y="6262"/>
                    <a:pt x="2918" y="6991"/>
                  </a:cubicBezTo>
                  <a:cubicBezTo>
                    <a:pt x="2858" y="7781"/>
                    <a:pt x="2797" y="8541"/>
                    <a:pt x="2736" y="9301"/>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2"/>
            <p:cNvSpPr/>
            <p:nvPr/>
          </p:nvSpPr>
          <p:spPr>
            <a:xfrm>
              <a:off x="6912250" y="3403075"/>
              <a:ext cx="65375" cy="253825"/>
            </a:xfrm>
            <a:custGeom>
              <a:avLst/>
              <a:gdLst/>
              <a:ahLst/>
              <a:cxnLst/>
              <a:rect l="l" t="t" r="r" b="b"/>
              <a:pathLst>
                <a:path w="2615" h="10153" fill="none" extrusionOk="0">
                  <a:moveTo>
                    <a:pt x="0" y="1"/>
                  </a:moveTo>
                  <a:cubicBezTo>
                    <a:pt x="700" y="1824"/>
                    <a:pt x="1399" y="3648"/>
                    <a:pt x="2067" y="5472"/>
                  </a:cubicBezTo>
                  <a:cubicBezTo>
                    <a:pt x="2615" y="6931"/>
                    <a:pt x="1946" y="8572"/>
                    <a:pt x="1855" y="10153"/>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2"/>
            <p:cNvSpPr/>
            <p:nvPr/>
          </p:nvSpPr>
          <p:spPr>
            <a:xfrm>
              <a:off x="6879575" y="3461575"/>
              <a:ext cx="18250" cy="196100"/>
            </a:xfrm>
            <a:custGeom>
              <a:avLst/>
              <a:gdLst/>
              <a:ahLst/>
              <a:cxnLst/>
              <a:rect l="l" t="t" r="r" b="b"/>
              <a:pathLst>
                <a:path w="730" h="7844" fill="none" extrusionOk="0">
                  <a:moveTo>
                    <a:pt x="0" y="1"/>
                  </a:moveTo>
                  <a:cubicBezTo>
                    <a:pt x="244" y="2615"/>
                    <a:pt x="487" y="5229"/>
                    <a:pt x="730" y="7843"/>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2"/>
            <p:cNvSpPr/>
            <p:nvPr/>
          </p:nvSpPr>
          <p:spPr>
            <a:xfrm>
              <a:off x="5791400" y="3356825"/>
              <a:ext cx="335900" cy="396575"/>
            </a:xfrm>
            <a:custGeom>
              <a:avLst/>
              <a:gdLst/>
              <a:ahLst/>
              <a:cxnLst/>
              <a:rect l="l" t="t" r="r" b="b"/>
              <a:pathLst>
                <a:path w="13436" h="15863" extrusionOk="0">
                  <a:moveTo>
                    <a:pt x="5065" y="0"/>
                  </a:moveTo>
                  <a:cubicBezTo>
                    <a:pt x="4333" y="0"/>
                    <a:pt x="3598" y="148"/>
                    <a:pt x="2949" y="483"/>
                  </a:cubicBezTo>
                  <a:cubicBezTo>
                    <a:pt x="2007" y="939"/>
                    <a:pt x="1247" y="1729"/>
                    <a:pt x="761" y="2671"/>
                  </a:cubicBezTo>
                  <a:cubicBezTo>
                    <a:pt x="122" y="4009"/>
                    <a:pt x="1" y="5498"/>
                    <a:pt x="305" y="6957"/>
                  </a:cubicBezTo>
                  <a:cubicBezTo>
                    <a:pt x="578" y="8264"/>
                    <a:pt x="1460" y="9480"/>
                    <a:pt x="2676" y="10057"/>
                  </a:cubicBezTo>
                  <a:cubicBezTo>
                    <a:pt x="2676" y="10787"/>
                    <a:pt x="2736" y="11516"/>
                    <a:pt x="2767" y="12276"/>
                  </a:cubicBezTo>
                  <a:cubicBezTo>
                    <a:pt x="2311" y="12398"/>
                    <a:pt x="1825" y="12428"/>
                    <a:pt x="1399" y="12580"/>
                  </a:cubicBezTo>
                  <a:cubicBezTo>
                    <a:pt x="2463" y="14495"/>
                    <a:pt x="4530" y="15863"/>
                    <a:pt x="6718" y="15863"/>
                  </a:cubicBezTo>
                  <a:cubicBezTo>
                    <a:pt x="8937" y="15863"/>
                    <a:pt x="10913" y="14556"/>
                    <a:pt x="11977" y="12641"/>
                  </a:cubicBezTo>
                  <a:cubicBezTo>
                    <a:pt x="11551" y="12489"/>
                    <a:pt x="11095" y="12307"/>
                    <a:pt x="10639" y="12124"/>
                  </a:cubicBezTo>
                  <a:cubicBezTo>
                    <a:pt x="10518" y="11091"/>
                    <a:pt x="10305" y="9966"/>
                    <a:pt x="10183" y="8933"/>
                  </a:cubicBezTo>
                  <a:lnTo>
                    <a:pt x="10183" y="8933"/>
                  </a:lnTo>
                  <a:cubicBezTo>
                    <a:pt x="10314" y="8953"/>
                    <a:pt x="10447" y="8963"/>
                    <a:pt x="10579" y="8963"/>
                  </a:cubicBezTo>
                  <a:cubicBezTo>
                    <a:pt x="11433" y="8963"/>
                    <a:pt x="12298" y="8549"/>
                    <a:pt x="12797" y="7838"/>
                  </a:cubicBezTo>
                  <a:cubicBezTo>
                    <a:pt x="13375" y="7048"/>
                    <a:pt x="13436" y="5893"/>
                    <a:pt x="12980" y="5012"/>
                  </a:cubicBezTo>
                  <a:cubicBezTo>
                    <a:pt x="12517" y="4202"/>
                    <a:pt x="11586" y="3639"/>
                    <a:pt x="10633" y="3639"/>
                  </a:cubicBezTo>
                  <a:cubicBezTo>
                    <a:pt x="10584" y="3639"/>
                    <a:pt x="10536" y="3641"/>
                    <a:pt x="10487" y="3644"/>
                  </a:cubicBezTo>
                  <a:cubicBezTo>
                    <a:pt x="10427" y="3796"/>
                    <a:pt x="10244" y="3978"/>
                    <a:pt x="10183" y="4130"/>
                  </a:cubicBezTo>
                  <a:cubicBezTo>
                    <a:pt x="10102" y="4139"/>
                    <a:pt x="10018" y="4143"/>
                    <a:pt x="9934" y="4143"/>
                  </a:cubicBezTo>
                  <a:cubicBezTo>
                    <a:pt x="9422" y="4143"/>
                    <a:pt x="8881" y="3983"/>
                    <a:pt x="8542" y="3644"/>
                  </a:cubicBezTo>
                  <a:cubicBezTo>
                    <a:pt x="8147" y="3279"/>
                    <a:pt x="7904" y="2702"/>
                    <a:pt x="7934" y="2154"/>
                  </a:cubicBezTo>
                  <a:cubicBezTo>
                    <a:pt x="7448" y="2094"/>
                    <a:pt x="6931" y="1759"/>
                    <a:pt x="6597" y="1395"/>
                  </a:cubicBezTo>
                  <a:cubicBezTo>
                    <a:pt x="6262" y="1060"/>
                    <a:pt x="6080" y="574"/>
                    <a:pt x="6050" y="88"/>
                  </a:cubicBezTo>
                  <a:cubicBezTo>
                    <a:pt x="5727" y="31"/>
                    <a:pt x="5396" y="0"/>
                    <a:pt x="5065" y="0"/>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2"/>
            <p:cNvSpPr/>
            <p:nvPr/>
          </p:nvSpPr>
          <p:spPr>
            <a:xfrm>
              <a:off x="6057375" y="3482875"/>
              <a:ext cx="40300" cy="16725"/>
            </a:xfrm>
            <a:custGeom>
              <a:avLst/>
              <a:gdLst/>
              <a:ahLst/>
              <a:cxnLst/>
              <a:rect l="l" t="t" r="r" b="b"/>
              <a:pathLst>
                <a:path w="1612" h="669" fill="none" extrusionOk="0">
                  <a:moveTo>
                    <a:pt x="0" y="669"/>
                  </a:moveTo>
                  <a:cubicBezTo>
                    <a:pt x="547" y="426"/>
                    <a:pt x="1064" y="213"/>
                    <a:pt x="1611"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2"/>
            <p:cNvSpPr/>
            <p:nvPr/>
          </p:nvSpPr>
          <p:spPr>
            <a:xfrm>
              <a:off x="5853725" y="3609775"/>
              <a:ext cx="123125" cy="26600"/>
            </a:xfrm>
            <a:custGeom>
              <a:avLst/>
              <a:gdLst/>
              <a:ahLst/>
              <a:cxnLst/>
              <a:rect l="l" t="t" r="r" b="b"/>
              <a:pathLst>
                <a:path w="4925" h="1064" fill="none" extrusionOk="0">
                  <a:moveTo>
                    <a:pt x="0" y="0"/>
                  </a:moveTo>
                  <a:cubicBezTo>
                    <a:pt x="1459" y="912"/>
                    <a:pt x="3374" y="1064"/>
                    <a:pt x="4924" y="334"/>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2"/>
            <p:cNvSpPr/>
            <p:nvPr/>
          </p:nvSpPr>
          <p:spPr>
            <a:xfrm>
              <a:off x="5890950" y="3451700"/>
              <a:ext cx="15225" cy="50950"/>
            </a:xfrm>
            <a:custGeom>
              <a:avLst/>
              <a:gdLst/>
              <a:ahLst/>
              <a:cxnLst/>
              <a:rect l="l" t="t" r="r" b="b"/>
              <a:pathLst>
                <a:path w="609" h="2038" fill="none" extrusionOk="0">
                  <a:moveTo>
                    <a:pt x="457" y="1"/>
                  </a:moveTo>
                  <a:lnTo>
                    <a:pt x="1" y="2037"/>
                  </a:lnTo>
                  <a:cubicBezTo>
                    <a:pt x="213" y="2007"/>
                    <a:pt x="426" y="1977"/>
                    <a:pt x="609" y="1946"/>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2"/>
            <p:cNvSpPr/>
            <p:nvPr/>
          </p:nvSpPr>
          <p:spPr>
            <a:xfrm>
              <a:off x="5927425" y="3506425"/>
              <a:ext cx="29675" cy="17500"/>
            </a:xfrm>
            <a:custGeom>
              <a:avLst/>
              <a:gdLst/>
              <a:ahLst/>
              <a:cxnLst/>
              <a:rect l="l" t="t" r="r" b="b"/>
              <a:pathLst>
                <a:path w="1187" h="700" fill="none" extrusionOk="0">
                  <a:moveTo>
                    <a:pt x="1" y="243"/>
                  </a:moveTo>
                  <a:cubicBezTo>
                    <a:pt x="61" y="517"/>
                    <a:pt x="365" y="699"/>
                    <a:pt x="669" y="669"/>
                  </a:cubicBezTo>
                  <a:cubicBezTo>
                    <a:pt x="943" y="608"/>
                    <a:pt x="1186" y="304"/>
                    <a:pt x="1125" y="0"/>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42"/>
            <p:cNvSpPr/>
            <p:nvPr/>
          </p:nvSpPr>
          <p:spPr>
            <a:xfrm>
              <a:off x="5822575" y="3409925"/>
              <a:ext cx="57775" cy="14450"/>
            </a:xfrm>
            <a:custGeom>
              <a:avLst/>
              <a:gdLst/>
              <a:ahLst/>
              <a:cxnLst/>
              <a:rect l="l" t="t" r="r" b="b"/>
              <a:pathLst>
                <a:path w="2311" h="578" fill="none" extrusionOk="0">
                  <a:moveTo>
                    <a:pt x="0" y="578"/>
                  </a:moveTo>
                  <a:cubicBezTo>
                    <a:pt x="274" y="243"/>
                    <a:pt x="699" y="0"/>
                    <a:pt x="1155" y="0"/>
                  </a:cubicBezTo>
                  <a:cubicBezTo>
                    <a:pt x="1581" y="0"/>
                    <a:pt x="2037" y="182"/>
                    <a:pt x="2310" y="517"/>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42"/>
            <p:cNvSpPr/>
            <p:nvPr/>
          </p:nvSpPr>
          <p:spPr>
            <a:xfrm>
              <a:off x="5945675" y="3419800"/>
              <a:ext cx="39525" cy="1550"/>
            </a:xfrm>
            <a:custGeom>
              <a:avLst/>
              <a:gdLst/>
              <a:ahLst/>
              <a:cxnLst/>
              <a:rect l="l" t="t" r="r" b="b"/>
              <a:pathLst>
                <a:path w="1581" h="62" fill="none" extrusionOk="0">
                  <a:moveTo>
                    <a:pt x="0" y="0"/>
                  </a:moveTo>
                  <a:cubicBezTo>
                    <a:pt x="517" y="31"/>
                    <a:pt x="1034" y="31"/>
                    <a:pt x="1581" y="61"/>
                  </a:cubicBezTo>
                </a:path>
              </a:pathLst>
            </a:custGeom>
            <a:noFill/>
            <a:ln w="9875" cap="rnd" cmpd="sng">
              <a:solidFill>
                <a:srgbClr val="2E11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2"/>
            <p:cNvSpPr/>
            <p:nvPr/>
          </p:nvSpPr>
          <p:spPr>
            <a:xfrm>
              <a:off x="5840050" y="3450950"/>
              <a:ext cx="19025" cy="19025"/>
            </a:xfrm>
            <a:custGeom>
              <a:avLst/>
              <a:gdLst/>
              <a:ahLst/>
              <a:cxnLst/>
              <a:rect l="l" t="t" r="r" b="b"/>
              <a:pathLst>
                <a:path w="761" h="761" extrusionOk="0">
                  <a:moveTo>
                    <a:pt x="395" y="0"/>
                  </a:moveTo>
                  <a:cubicBezTo>
                    <a:pt x="183" y="0"/>
                    <a:pt x="0" y="152"/>
                    <a:pt x="0" y="365"/>
                  </a:cubicBezTo>
                  <a:cubicBezTo>
                    <a:pt x="0" y="578"/>
                    <a:pt x="183" y="760"/>
                    <a:pt x="395" y="760"/>
                  </a:cubicBezTo>
                  <a:cubicBezTo>
                    <a:pt x="608" y="760"/>
                    <a:pt x="760" y="578"/>
                    <a:pt x="760" y="365"/>
                  </a:cubicBezTo>
                  <a:cubicBezTo>
                    <a:pt x="760" y="152"/>
                    <a:pt x="608" y="0"/>
                    <a:pt x="395"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2"/>
            <p:cNvSpPr/>
            <p:nvPr/>
          </p:nvSpPr>
          <p:spPr>
            <a:xfrm>
              <a:off x="5959350" y="3451700"/>
              <a:ext cx="19025" cy="19025"/>
            </a:xfrm>
            <a:custGeom>
              <a:avLst/>
              <a:gdLst/>
              <a:ahLst/>
              <a:cxnLst/>
              <a:rect l="l" t="t" r="r" b="b"/>
              <a:pathLst>
                <a:path w="761" h="761" extrusionOk="0">
                  <a:moveTo>
                    <a:pt x="365" y="1"/>
                  </a:moveTo>
                  <a:cubicBezTo>
                    <a:pt x="152" y="1"/>
                    <a:pt x="0" y="183"/>
                    <a:pt x="0" y="396"/>
                  </a:cubicBezTo>
                  <a:cubicBezTo>
                    <a:pt x="0" y="609"/>
                    <a:pt x="152" y="761"/>
                    <a:pt x="365" y="761"/>
                  </a:cubicBezTo>
                  <a:cubicBezTo>
                    <a:pt x="578" y="761"/>
                    <a:pt x="760" y="609"/>
                    <a:pt x="760" y="396"/>
                  </a:cubicBezTo>
                  <a:cubicBezTo>
                    <a:pt x="760" y="183"/>
                    <a:pt x="578" y="1"/>
                    <a:pt x="365"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5039995" y="3610610"/>
            <a:ext cx="2473960" cy="1168400"/>
          </a:xfrm>
          <a:prstGeom prst="rect">
            <a:avLst/>
          </a:prstGeom>
          <a:noFill/>
        </p:spPr>
        <p:txBody>
          <a:bodyPr wrap="square" rtlCol="0">
            <a:spAutoFit/>
          </a:bodyPr>
          <a:p>
            <a:pPr algn="ctr"/>
            <a:r>
              <a:rPr lang="en-US" b="1">
                <a:latin typeface="Calibri" panose="020F0502020204030204" charset="0"/>
                <a:cs typeface="Calibri" panose="020F0502020204030204" charset="0"/>
                <a:sym typeface="+mn-ea"/>
              </a:rPr>
              <a:t>Team members :</a:t>
            </a:r>
            <a:endParaRPr lang="en-US">
              <a:latin typeface="Calibri" panose="020F0502020204030204" charset="0"/>
              <a:cs typeface="Calibri" panose="020F0502020204030204" charset="0"/>
            </a:endParaRPr>
          </a:p>
          <a:p>
            <a:pPr algn="ctr"/>
            <a:r>
              <a:rPr lang="en-US">
                <a:latin typeface="Calibri" panose="020F0502020204030204" charset="0"/>
                <a:cs typeface="Calibri" panose="020F0502020204030204" charset="0"/>
              </a:rPr>
              <a:t>Nazia Shehnaz Joynab</a:t>
            </a:r>
            <a:endParaRPr lang="en-US">
              <a:latin typeface="Calibri" panose="020F0502020204030204" charset="0"/>
              <a:cs typeface="Calibri" panose="020F0502020204030204" charset="0"/>
            </a:endParaRPr>
          </a:p>
          <a:p>
            <a:pPr algn="ctr"/>
            <a:r>
              <a:rPr lang="en-US">
                <a:latin typeface="Calibri" panose="020F0502020204030204" charset="0"/>
                <a:cs typeface="Calibri" panose="020F0502020204030204" charset="0"/>
              </a:rPr>
              <a:t>Fairooz Nawar Nawme</a:t>
            </a:r>
            <a:endParaRPr lang="en-US">
              <a:latin typeface="Calibri" panose="020F0502020204030204" charset="0"/>
              <a:cs typeface="Calibri" panose="020F0502020204030204" charset="0"/>
            </a:endParaRPr>
          </a:p>
          <a:p>
            <a:pPr algn="ctr"/>
            <a:r>
              <a:rPr lang="en-US">
                <a:latin typeface="Calibri" panose="020F0502020204030204" charset="0"/>
                <a:cs typeface="Calibri" panose="020F0502020204030204" charset="0"/>
              </a:rPr>
              <a:t>Sazia Tabasum Mim</a:t>
            </a:r>
            <a:endParaRPr lang="en-US">
              <a:latin typeface="Calibri" panose="020F0502020204030204" charset="0"/>
              <a:cs typeface="Calibri" panose="020F0502020204030204" charset="0"/>
            </a:endParaRPr>
          </a:p>
          <a:p>
            <a:pPr algn="ctr"/>
            <a:r>
              <a:rPr lang="en-US">
                <a:latin typeface="Calibri" panose="020F0502020204030204" charset="0"/>
                <a:cs typeface="Calibri" panose="020F0502020204030204" charset="0"/>
              </a:rPr>
              <a:t>A.S.M. Rakibul Hasan</a:t>
            </a:r>
            <a:endParaRPr lang="en-US">
              <a:latin typeface="Calibri" panose="020F0502020204030204" charset="0"/>
              <a:cs typeface="Calibri" panose="020F0502020204030204" charset="0"/>
            </a:endParaRPr>
          </a:p>
        </p:txBody>
      </p:sp>
      <p:sp>
        <p:nvSpPr>
          <p:cNvPr id="4" name="Text Box 3"/>
          <p:cNvSpPr txBox="1"/>
          <p:nvPr/>
        </p:nvSpPr>
        <p:spPr>
          <a:xfrm>
            <a:off x="3618230" y="1268730"/>
            <a:ext cx="309880" cy="306705"/>
          </a:xfrm>
          <a:prstGeom prst="rect">
            <a:avLst/>
          </a:prstGeom>
          <a:noFill/>
        </p:spPr>
        <p:txBody>
          <a:bodyPr wrap="none" rtlCol="0">
            <a:spAutoFit/>
          </a:bodyPr>
          <a:p>
            <a:endParaRPr lang="en-US"/>
          </a:p>
        </p:txBody>
      </p:sp>
      <p:pic>
        <p:nvPicPr>
          <p:cNvPr id="7" name="Picture 6" descr="logo"/>
          <p:cNvPicPr>
            <a:picLocks noChangeAspect="1"/>
          </p:cNvPicPr>
          <p:nvPr/>
        </p:nvPicPr>
        <p:blipFill>
          <a:blip r:embed="rId1"/>
          <a:stretch>
            <a:fillRect/>
          </a:stretch>
        </p:blipFill>
        <p:spPr>
          <a:xfrm>
            <a:off x="4596130" y="546735"/>
            <a:ext cx="3360420" cy="2228850"/>
          </a:xfrm>
          <a:prstGeom prst="rect">
            <a:avLst/>
          </a:prstGeom>
        </p:spPr>
      </p:pic>
      <p:sp>
        <p:nvSpPr>
          <p:cNvPr id="9" name="Text Box 8"/>
          <p:cNvSpPr txBox="1"/>
          <p:nvPr/>
        </p:nvSpPr>
        <p:spPr>
          <a:xfrm>
            <a:off x="5507990" y="3071495"/>
            <a:ext cx="1572895" cy="306705"/>
          </a:xfrm>
          <a:prstGeom prst="rect">
            <a:avLst/>
          </a:prstGeom>
          <a:noFill/>
        </p:spPr>
        <p:txBody>
          <a:bodyPr wrap="none" rtlCol="0">
            <a:spAutoFit/>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By MIST_Constants</a:t>
            </a:r>
            <a:endParaRPr 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11" name="Text Box 10"/>
          <p:cNvSpPr txBox="1"/>
          <p:nvPr/>
        </p:nvSpPr>
        <p:spPr>
          <a:xfrm>
            <a:off x="4291965" y="2485390"/>
            <a:ext cx="4004945" cy="306705"/>
          </a:xfrm>
          <a:prstGeom prst="rect">
            <a:avLst/>
          </a:prstGeom>
          <a:noFill/>
        </p:spPr>
        <p:txBody>
          <a:bodyPr wrap="none" rtlCol="0">
            <a:spAutoFit/>
            <a:scene3d>
              <a:camera prst="orthographicFront"/>
              <a:lightRig rig="threePt" dir="t"/>
            </a:scene3d>
          </a:bodyPr>
          <a:p>
            <a:pPr algn="l"/>
            <a:r>
              <a:rPr lang="en-US">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A Smart Assistive System for Cervical Cancer Patients</a:t>
            </a:r>
            <a:endParaRPr lang="en-US">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20" name="Shape 820"/>
        <p:cNvGrpSpPr/>
        <p:nvPr/>
      </p:nvGrpSpPr>
      <p:grpSpPr>
        <a:xfrm>
          <a:off x="0" y="0"/>
          <a:ext cx="0" cy="0"/>
          <a:chOff x="0" y="0"/>
          <a:chExt cx="0" cy="0"/>
        </a:xfrm>
      </p:grpSpPr>
      <p:sp>
        <p:nvSpPr>
          <p:cNvPr id="841" name="Google Shape;841;p44"/>
          <p:cNvSpPr txBox="1"/>
          <p:nvPr>
            <p:ph type="title" idx="18"/>
          </p:nvPr>
        </p:nvSpPr>
        <p:spPr>
          <a:xfrm>
            <a:off x="683260" y="123825"/>
            <a:ext cx="7703820" cy="604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b="1">
                <a:solidFill>
                  <a:schemeClr val="dk1"/>
                </a:solidFill>
                <a:latin typeface="Calibri" panose="020F0502020204030204" charset="0"/>
                <a:cs typeface="Calibri" panose="020F0502020204030204" charset="0"/>
              </a:rPr>
              <a:t>Prototype</a:t>
            </a:r>
            <a:r>
              <a:rPr lang="en-GB" sz="2800" b="1">
                <a:solidFill>
                  <a:schemeClr val="dk1"/>
                </a:solidFill>
                <a:latin typeface="Calibri" panose="020F0502020204030204" charset="0"/>
                <a:cs typeface="Calibri" panose="020F0502020204030204" charset="0"/>
              </a:rPr>
              <a:t> of </a:t>
            </a:r>
            <a:r>
              <a:rPr lang="en-US" altLang="en-GB" sz="2800" b="1">
                <a:solidFill>
                  <a:schemeClr val="dk1"/>
                </a:solidFill>
                <a:latin typeface="Calibri" panose="020F0502020204030204" charset="0"/>
                <a:cs typeface="Calibri" panose="020F0502020204030204" charset="0"/>
              </a:rPr>
              <a:t>the </a:t>
            </a:r>
            <a:r>
              <a:rPr lang="en-US" altLang="en-GB" sz="2800" b="1">
                <a:latin typeface="Calibri" panose="020F0502020204030204" charset="0"/>
                <a:cs typeface="Calibri" panose="020F0502020204030204" charset="0"/>
              </a:rPr>
              <a:t>App</a:t>
            </a:r>
            <a:endParaRPr lang="en-US" altLang="en-GB" sz="2800" b="1">
              <a:latin typeface="Calibri" panose="020F0502020204030204" charset="0"/>
              <a:cs typeface="Calibri" panose="020F0502020204030204" charset="0"/>
            </a:endParaRPr>
          </a:p>
        </p:txBody>
      </p:sp>
      <p:pic>
        <p:nvPicPr>
          <p:cNvPr id="13" name="Picture 12" descr="SplashScreen"/>
          <p:cNvPicPr>
            <a:picLocks noChangeAspect="1"/>
          </p:cNvPicPr>
          <p:nvPr/>
        </p:nvPicPr>
        <p:blipFill>
          <a:blip r:embed="rId1"/>
          <a:stretch>
            <a:fillRect/>
          </a:stretch>
        </p:blipFill>
        <p:spPr>
          <a:xfrm>
            <a:off x="557530" y="699770"/>
            <a:ext cx="1020445" cy="2209165"/>
          </a:xfrm>
          <a:prstGeom prst="rect">
            <a:avLst/>
          </a:prstGeom>
        </p:spPr>
      </p:pic>
      <p:pic>
        <p:nvPicPr>
          <p:cNvPr id="14" name="Picture 13" descr="SignupPage"/>
          <p:cNvPicPr>
            <a:picLocks noChangeAspect="1"/>
          </p:cNvPicPr>
          <p:nvPr/>
        </p:nvPicPr>
        <p:blipFill>
          <a:blip r:embed="rId2"/>
          <a:stretch>
            <a:fillRect/>
          </a:stretch>
        </p:blipFill>
        <p:spPr>
          <a:xfrm>
            <a:off x="1619250" y="699770"/>
            <a:ext cx="1019810" cy="2208530"/>
          </a:xfrm>
          <a:prstGeom prst="rect">
            <a:avLst/>
          </a:prstGeom>
        </p:spPr>
      </p:pic>
      <p:pic>
        <p:nvPicPr>
          <p:cNvPr id="15" name="Picture 14" descr="LoginPage"/>
          <p:cNvPicPr>
            <a:picLocks noChangeAspect="1"/>
          </p:cNvPicPr>
          <p:nvPr/>
        </p:nvPicPr>
        <p:blipFill>
          <a:blip r:embed="rId3"/>
          <a:stretch>
            <a:fillRect/>
          </a:stretch>
        </p:blipFill>
        <p:spPr>
          <a:xfrm>
            <a:off x="2699385" y="699770"/>
            <a:ext cx="1029335" cy="2228215"/>
          </a:xfrm>
          <a:prstGeom prst="rect">
            <a:avLst/>
          </a:prstGeom>
        </p:spPr>
      </p:pic>
      <p:pic>
        <p:nvPicPr>
          <p:cNvPr id="16" name="Picture 15" descr="Group 1673"/>
          <p:cNvPicPr>
            <a:picLocks noChangeAspect="1"/>
          </p:cNvPicPr>
          <p:nvPr/>
        </p:nvPicPr>
        <p:blipFill>
          <a:blip r:embed="rId4"/>
          <a:stretch>
            <a:fillRect/>
          </a:stretch>
        </p:blipFill>
        <p:spPr>
          <a:xfrm>
            <a:off x="3779520" y="699770"/>
            <a:ext cx="1073785" cy="2228215"/>
          </a:xfrm>
          <a:prstGeom prst="rect">
            <a:avLst/>
          </a:prstGeom>
        </p:spPr>
      </p:pic>
      <p:pic>
        <p:nvPicPr>
          <p:cNvPr id="17" name="Picture 16" descr="HomePage"/>
          <p:cNvPicPr>
            <a:picLocks noChangeAspect="1"/>
          </p:cNvPicPr>
          <p:nvPr/>
        </p:nvPicPr>
        <p:blipFill>
          <a:blip r:embed="rId5"/>
          <a:stretch>
            <a:fillRect/>
          </a:stretch>
        </p:blipFill>
        <p:spPr>
          <a:xfrm>
            <a:off x="4904105" y="699770"/>
            <a:ext cx="1042670" cy="2256155"/>
          </a:xfrm>
          <a:prstGeom prst="rect">
            <a:avLst/>
          </a:prstGeom>
        </p:spPr>
      </p:pic>
      <p:pic>
        <p:nvPicPr>
          <p:cNvPr id="18" name="Picture 17" descr="make appointment"/>
          <p:cNvPicPr>
            <a:picLocks noChangeAspect="1"/>
          </p:cNvPicPr>
          <p:nvPr/>
        </p:nvPicPr>
        <p:blipFill>
          <a:blip r:embed="rId6"/>
          <a:stretch>
            <a:fillRect/>
          </a:stretch>
        </p:blipFill>
        <p:spPr>
          <a:xfrm>
            <a:off x="5993765" y="699770"/>
            <a:ext cx="1042670" cy="2256155"/>
          </a:xfrm>
          <a:prstGeom prst="rect">
            <a:avLst/>
          </a:prstGeom>
        </p:spPr>
      </p:pic>
      <p:pic>
        <p:nvPicPr>
          <p:cNvPr id="19" name="Picture 18" descr="Payment"/>
          <p:cNvPicPr>
            <a:picLocks noChangeAspect="1"/>
          </p:cNvPicPr>
          <p:nvPr/>
        </p:nvPicPr>
        <p:blipFill>
          <a:blip r:embed="rId7"/>
          <a:stretch>
            <a:fillRect/>
          </a:stretch>
        </p:blipFill>
        <p:spPr>
          <a:xfrm>
            <a:off x="7091680" y="699770"/>
            <a:ext cx="1042035" cy="2256155"/>
          </a:xfrm>
          <a:prstGeom prst="rect">
            <a:avLst/>
          </a:prstGeom>
        </p:spPr>
      </p:pic>
      <p:pic>
        <p:nvPicPr>
          <p:cNvPr id="20" name="Picture 19" descr="previous appointments"/>
          <p:cNvPicPr>
            <a:picLocks noChangeAspect="1"/>
          </p:cNvPicPr>
          <p:nvPr/>
        </p:nvPicPr>
        <p:blipFill>
          <a:blip r:embed="rId8"/>
          <a:stretch>
            <a:fillRect/>
          </a:stretch>
        </p:blipFill>
        <p:spPr>
          <a:xfrm>
            <a:off x="559435" y="2927985"/>
            <a:ext cx="1018540" cy="2204720"/>
          </a:xfrm>
          <a:prstGeom prst="rect">
            <a:avLst/>
          </a:prstGeom>
        </p:spPr>
      </p:pic>
      <p:pic>
        <p:nvPicPr>
          <p:cNvPr id="21" name="Picture 20" descr="previous chat"/>
          <p:cNvPicPr>
            <a:picLocks noChangeAspect="1"/>
          </p:cNvPicPr>
          <p:nvPr/>
        </p:nvPicPr>
        <p:blipFill>
          <a:blip r:embed="rId9"/>
          <a:stretch>
            <a:fillRect/>
          </a:stretch>
        </p:blipFill>
        <p:spPr>
          <a:xfrm>
            <a:off x="1619250" y="2931795"/>
            <a:ext cx="1020445" cy="2208530"/>
          </a:xfrm>
          <a:prstGeom prst="rect">
            <a:avLst/>
          </a:prstGeom>
        </p:spPr>
      </p:pic>
      <p:pic>
        <p:nvPicPr>
          <p:cNvPr id="22" name="Picture 21" descr="video call frame"/>
          <p:cNvPicPr>
            <a:picLocks noChangeAspect="1"/>
          </p:cNvPicPr>
          <p:nvPr/>
        </p:nvPicPr>
        <p:blipFill>
          <a:blip r:embed="rId10"/>
          <a:stretch>
            <a:fillRect/>
          </a:stretch>
        </p:blipFill>
        <p:spPr>
          <a:xfrm>
            <a:off x="2695575" y="2955925"/>
            <a:ext cx="1014095" cy="2195195"/>
          </a:xfrm>
          <a:prstGeom prst="rect">
            <a:avLst/>
          </a:prstGeom>
        </p:spPr>
      </p:pic>
      <p:pic>
        <p:nvPicPr>
          <p:cNvPr id="23" name="Picture 22" descr="Patient Details for initial screening"/>
          <p:cNvPicPr>
            <a:picLocks noChangeAspect="1"/>
          </p:cNvPicPr>
          <p:nvPr/>
        </p:nvPicPr>
        <p:blipFill>
          <a:blip r:embed="rId11"/>
          <a:stretch>
            <a:fillRect/>
          </a:stretch>
        </p:blipFill>
        <p:spPr>
          <a:xfrm>
            <a:off x="3778885" y="2955925"/>
            <a:ext cx="1043940" cy="2191385"/>
          </a:xfrm>
          <a:prstGeom prst="rect">
            <a:avLst/>
          </a:prstGeom>
        </p:spPr>
      </p:pic>
      <p:pic>
        <p:nvPicPr>
          <p:cNvPr id="24" name="Picture 23" descr="Results of Initial Screening"/>
          <p:cNvPicPr>
            <a:picLocks noChangeAspect="1"/>
          </p:cNvPicPr>
          <p:nvPr/>
        </p:nvPicPr>
        <p:blipFill>
          <a:blip r:embed="rId12"/>
          <a:stretch>
            <a:fillRect/>
          </a:stretch>
        </p:blipFill>
        <p:spPr>
          <a:xfrm>
            <a:off x="4892040" y="3004185"/>
            <a:ext cx="1053465" cy="2143760"/>
          </a:xfrm>
          <a:prstGeom prst="rect">
            <a:avLst/>
          </a:prstGeom>
        </p:spPr>
      </p:pic>
      <p:pic>
        <p:nvPicPr>
          <p:cNvPr id="25" name="Picture 24" descr="forum"/>
          <p:cNvPicPr>
            <a:picLocks noChangeAspect="1"/>
          </p:cNvPicPr>
          <p:nvPr/>
        </p:nvPicPr>
        <p:blipFill>
          <a:blip r:embed="rId13"/>
          <a:stretch>
            <a:fillRect/>
          </a:stretch>
        </p:blipFill>
        <p:spPr>
          <a:xfrm>
            <a:off x="6014720" y="3004185"/>
            <a:ext cx="998855" cy="2144395"/>
          </a:xfrm>
          <a:prstGeom prst="rect">
            <a:avLst/>
          </a:prstGeom>
        </p:spPr>
      </p:pic>
      <p:pic>
        <p:nvPicPr>
          <p:cNvPr id="26" name="Picture 25" descr="post"/>
          <p:cNvPicPr>
            <a:picLocks noChangeAspect="1"/>
          </p:cNvPicPr>
          <p:nvPr/>
        </p:nvPicPr>
        <p:blipFill>
          <a:blip r:embed="rId14"/>
          <a:stretch>
            <a:fillRect/>
          </a:stretch>
        </p:blipFill>
        <p:spPr>
          <a:xfrm>
            <a:off x="7082790" y="3004185"/>
            <a:ext cx="1009015" cy="2160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67" name="Shape 1767"/>
        <p:cNvGrpSpPr/>
        <p:nvPr/>
      </p:nvGrpSpPr>
      <p:grpSpPr>
        <a:xfrm>
          <a:off x="0" y="0"/>
          <a:ext cx="0" cy="0"/>
          <a:chOff x="0" y="0"/>
          <a:chExt cx="0" cy="0"/>
        </a:xfrm>
      </p:grpSpPr>
      <p:sp>
        <p:nvSpPr>
          <p:cNvPr id="1769" name="Google Shape;1769;p72"/>
          <p:cNvSpPr txBox="1"/>
          <p:nvPr>
            <p:ph type="subTitle" idx="1"/>
          </p:nvPr>
        </p:nvSpPr>
        <p:spPr>
          <a:xfrm>
            <a:off x="5292090" y="2905125"/>
            <a:ext cx="1879600" cy="13271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panose="020B0604020202020204"/>
              <a:buNone/>
            </a:pPr>
            <a:endParaRPr lang="en-GB"/>
          </a:p>
        </p:txBody>
      </p:sp>
      <p:grpSp>
        <p:nvGrpSpPr>
          <p:cNvPr id="1782" name="Google Shape;1782;p72"/>
          <p:cNvGrpSpPr/>
          <p:nvPr/>
        </p:nvGrpSpPr>
        <p:grpSpPr>
          <a:xfrm>
            <a:off x="185175" y="714538"/>
            <a:ext cx="3623157" cy="4513919"/>
            <a:chOff x="4222625" y="2511400"/>
            <a:chExt cx="1814300" cy="2260350"/>
          </a:xfrm>
        </p:grpSpPr>
        <p:sp>
          <p:nvSpPr>
            <p:cNvPr id="1783" name="Google Shape;1783;p72"/>
            <p:cNvSpPr/>
            <p:nvPr/>
          </p:nvSpPr>
          <p:spPr>
            <a:xfrm>
              <a:off x="4758425" y="2923850"/>
              <a:ext cx="693750" cy="1833500"/>
            </a:xfrm>
            <a:custGeom>
              <a:avLst/>
              <a:gdLst/>
              <a:ahLst/>
              <a:cxnLst/>
              <a:rect l="l" t="t" r="r" b="b"/>
              <a:pathLst>
                <a:path w="27750" h="73340" extrusionOk="0">
                  <a:moveTo>
                    <a:pt x="13116" y="1"/>
                  </a:moveTo>
                  <a:cubicBezTo>
                    <a:pt x="10466" y="1249"/>
                    <a:pt x="7816" y="2478"/>
                    <a:pt x="5166" y="3707"/>
                  </a:cubicBezTo>
                  <a:cubicBezTo>
                    <a:pt x="4532" y="26924"/>
                    <a:pt x="2823" y="49834"/>
                    <a:pt x="0" y="72879"/>
                  </a:cubicBezTo>
                  <a:lnTo>
                    <a:pt x="21662" y="73339"/>
                  </a:lnTo>
                  <a:cubicBezTo>
                    <a:pt x="23755" y="50045"/>
                    <a:pt x="25656" y="26847"/>
                    <a:pt x="27749" y="3534"/>
                  </a:cubicBezTo>
                  <a:cubicBezTo>
                    <a:pt x="25368" y="2555"/>
                    <a:pt x="22891" y="1575"/>
                    <a:pt x="20510" y="577"/>
                  </a:cubicBezTo>
                  <a:cubicBezTo>
                    <a:pt x="19547" y="1415"/>
                    <a:pt x="18287" y="1872"/>
                    <a:pt x="17021" y="1872"/>
                  </a:cubicBezTo>
                  <a:cubicBezTo>
                    <a:pt x="16923" y="1872"/>
                    <a:pt x="16825" y="1869"/>
                    <a:pt x="16727" y="1864"/>
                  </a:cubicBezTo>
                  <a:cubicBezTo>
                    <a:pt x="15363" y="1787"/>
                    <a:pt x="14038" y="1019"/>
                    <a:pt x="13116" y="1"/>
                  </a:cubicBezTo>
                  <a:close/>
                </a:path>
              </a:pathLst>
            </a:custGeom>
            <a:solidFill>
              <a:srgbClr val="FF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72"/>
            <p:cNvSpPr/>
            <p:nvPr/>
          </p:nvSpPr>
          <p:spPr>
            <a:xfrm>
              <a:off x="5041200" y="2946725"/>
              <a:ext cx="282775" cy="95250"/>
            </a:xfrm>
            <a:custGeom>
              <a:avLst/>
              <a:gdLst/>
              <a:ahLst/>
              <a:cxnLst/>
              <a:rect l="l" t="t" r="r" b="b"/>
              <a:pathLst>
                <a:path w="11311" h="3810" extrusionOk="0">
                  <a:moveTo>
                    <a:pt x="283" y="0"/>
                  </a:moveTo>
                  <a:cubicBezTo>
                    <a:pt x="246" y="0"/>
                    <a:pt x="209" y="9"/>
                    <a:pt x="173" y="27"/>
                  </a:cubicBezTo>
                  <a:cubicBezTo>
                    <a:pt x="58" y="84"/>
                    <a:pt x="0" y="219"/>
                    <a:pt x="77" y="334"/>
                  </a:cubicBezTo>
                  <a:cubicBezTo>
                    <a:pt x="1114" y="2331"/>
                    <a:pt x="3246" y="3695"/>
                    <a:pt x="5492" y="3810"/>
                  </a:cubicBezTo>
                  <a:lnTo>
                    <a:pt x="5800" y="3810"/>
                  </a:lnTo>
                  <a:cubicBezTo>
                    <a:pt x="7950" y="3810"/>
                    <a:pt x="10044" y="2696"/>
                    <a:pt x="11234" y="891"/>
                  </a:cubicBezTo>
                  <a:cubicBezTo>
                    <a:pt x="11311" y="776"/>
                    <a:pt x="11273" y="641"/>
                    <a:pt x="11157" y="564"/>
                  </a:cubicBezTo>
                  <a:cubicBezTo>
                    <a:pt x="11123" y="537"/>
                    <a:pt x="11082" y="524"/>
                    <a:pt x="11040" y="524"/>
                  </a:cubicBezTo>
                  <a:cubicBezTo>
                    <a:pt x="10962" y="524"/>
                    <a:pt x="10881" y="567"/>
                    <a:pt x="10831" y="641"/>
                  </a:cubicBezTo>
                  <a:cubicBezTo>
                    <a:pt x="9746" y="2297"/>
                    <a:pt x="7779" y="3336"/>
                    <a:pt x="5775" y="3336"/>
                  </a:cubicBezTo>
                  <a:cubicBezTo>
                    <a:pt x="5687" y="3336"/>
                    <a:pt x="5600" y="3334"/>
                    <a:pt x="5512" y="3330"/>
                  </a:cubicBezTo>
                  <a:cubicBezTo>
                    <a:pt x="3438" y="3234"/>
                    <a:pt x="1460" y="1966"/>
                    <a:pt x="499" y="123"/>
                  </a:cubicBezTo>
                  <a:cubicBezTo>
                    <a:pt x="446" y="43"/>
                    <a:pt x="366" y="0"/>
                    <a:pt x="283"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72"/>
            <p:cNvSpPr/>
            <p:nvPr/>
          </p:nvSpPr>
          <p:spPr>
            <a:xfrm>
              <a:off x="5079125" y="3161500"/>
              <a:ext cx="85475" cy="85000"/>
            </a:xfrm>
            <a:custGeom>
              <a:avLst/>
              <a:gdLst/>
              <a:ahLst/>
              <a:cxnLst/>
              <a:rect l="l" t="t" r="r" b="b"/>
              <a:pathLst>
                <a:path w="3419" h="3400" extrusionOk="0">
                  <a:moveTo>
                    <a:pt x="1729" y="1"/>
                  </a:moveTo>
                  <a:cubicBezTo>
                    <a:pt x="788" y="1"/>
                    <a:pt x="19" y="750"/>
                    <a:pt x="0" y="1690"/>
                  </a:cubicBezTo>
                  <a:cubicBezTo>
                    <a:pt x="0" y="2631"/>
                    <a:pt x="749" y="3400"/>
                    <a:pt x="1690" y="3400"/>
                  </a:cubicBezTo>
                  <a:cubicBezTo>
                    <a:pt x="1702" y="3400"/>
                    <a:pt x="1713" y="3400"/>
                    <a:pt x="1725" y="3400"/>
                  </a:cubicBezTo>
                  <a:cubicBezTo>
                    <a:pt x="2650" y="3400"/>
                    <a:pt x="3399" y="2639"/>
                    <a:pt x="3399" y="1729"/>
                  </a:cubicBezTo>
                  <a:cubicBezTo>
                    <a:pt x="3418" y="788"/>
                    <a:pt x="2669" y="20"/>
                    <a:pt x="1729" y="1"/>
                  </a:cubicBezTo>
                  <a:close/>
                </a:path>
              </a:pathLst>
            </a:custGeom>
            <a:solidFill>
              <a:srgbClr val="612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72"/>
            <p:cNvSpPr/>
            <p:nvPr/>
          </p:nvSpPr>
          <p:spPr>
            <a:xfrm>
              <a:off x="5012875" y="3612175"/>
              <a:ext cx="62425" cy="53025"/>
            </a:xfrm>
            <a:custGeom>
              <a:avLst/>
              <a:gdLst/>
              <a:ahLst/>
              <a:cxnLst/>
              <a:rect l="l" t="t" r="r" b="b"/>
              <a:pathLst>
                <a:path w="2497" h="2121" extrusionOk="0">
                  <a:moveTo>
                    <a:pt x="1187" y="0"/>
                  </a:moveTo>
                  <a:cubicBezTo>
                    <a:pt x="829" y="0"/>
                    <a:pt x="481" y="184"/>
                    <a:pt x="288" y="505"/>
                  </a:cubicBezTo>
                  <a:cubicBezTo>
                    <a:pt x="0" y="1004"/>
                    <a:pt x="173" y="1619"/>
                    <a:pt x="653" y="1907"/>
                  </a:cubicBezTo>
                  <a:cubicBezTo>
                    <a:pt x="869" y="2031"/>
                    <a:pt x="1081" y="2120"/>
                    <a:pt x="1287" y="2120"/>
                  </a:cubicBezTo>
                  <a:cubicBezTo>
                    <a:pt x="1557" y="2120"/>
                    <a:pt x="1815" y="1967"/>
                    <a:pt x="2055" y="1542"/>
                  </a:cubicBezTo>
                  <a:cubicBezTo>
                    <a:pt x="2497" y="832"/>
                    <a:pt x="2189" y="428"/>
                    <a:pt x="1709" y="140"/>
                  </a:cubicBezTo>
                  <a:cubicBezTo>
                    <a:pt x="1544" y="45"/>
                    <a:pt x="1364" y="0"/>
                    <a:pt x="1187" y="0"/>
                  </a:cubicBezTo>
                  <a:close/>
                </a:path>
              </a:pathLst>
            </a:custGeom>
            <a:solidFill>
              <a:srgbClr val="612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72"/>
            <p:cNvSpPr/>
            <p:nvPr/>
          </p:nvSpPr>
          <p:spPr>
            <a:xfrm>
              <a:off x="4996050" y="3253625"/>
              <a:ext cx="415800" cy="397600"/>
            </a:xfrm>
            <a:custGeom>
              <a:avLst/>
              <a:gdLst/>
              <a:ahLst/>
              <a:cxnLst/>
              <a:rect l="l" t="t" r="r" b="b"/>
              <a:pathLst>
                <a:path w="16632" h="15904" extrusionOk="0">
                  <a:moveTo>
                    <a:pt x="12094" y="0"/>
                  </a:moveTo>
                  <a:cubicBezTo>
                    <a:pt x="10579" y="0"/>
                    <a:pt x="9012" y="800"/>
                    <a:pt x="7759" y="2269"/>
                  </a:cubicBezTo>
                  <a:cubicBezTo>
                    <a:pt x="4533" y="6109"/>
                    <a:pt x="1576" y="10219"/>
                    <a:pt x="596" y="11794"/>
                  </a:cubicBezTo>
                  <a:cubicBezTo>
                    <a:pt x="39" y="12677"/>
                    <a:pt x="1" y="13772"/>
                    <a:pt x="500" y="14636"/>
                  </a:cubicBezTo>
                  <a:cubicBezTo>
                    <a:pt x="980" y="15462"/>
                    <a:pt x="1672" y="15750"/>
                    <a:pt x="1710" y="15750"/>
                  </a:cubicBezTo>
                  <a:cubicBezTo>
                    <a:pt x="1759" y="15767"/>
                    <a:pt x="1809" y="15776"/>
                    <a:pt x="1857" y="15776"/>
                  </a:cubicBezTo>
                  <a:cubicBezTo>
                    <a:pt x="2020" y="15776"/>
                    <a:pt x="2170" y="15682"/>
                    <a:pt x="2229" y="15519"/>
                  </a:cubicBezTo>
                  <a:cubicBezTo>
                    <a:pt x="2305" y="15308"/>
                    <a:pt x="2209" y="15078"/>
                    <a:pt x="1998" y="15001"/>
                  </a:cubicBezTo>
                  <a:cubicBezTo>
                    <a:pt x="1979" y="14981"/>
                    <a:pt x="1518" y="14789"/>
                    <a:pt x="1192" y="14233"/>
                  </a:cubicBezTo>
                  <a:cubicBezTo>
                    <a:pt x="865" y="13618"/>
                    <a:pt x="884" y="12850"/>
                    <a:pt x="1288" y="12216"/>
                  </a:cubicBezTo>
                  <a:cubicBezTo>
                    <a:pt x="2248" y="10680"/>
                    <a:pt x="5167" y="6609"/>
                    <a:pt x="8393" y="2806"/>
                  </a:cubicBezTo>
                  <a:cubicBezTo>
                    <a:pt x="9477" y="1505"/>
                    <a:pt x="10790" y="813"/>
                    <a:pt x="12062" y="813"/>
                  </a:cubicBezTo>
                  <a:cubicBezTo>
                    <a:pt x="12479" y="813"/>
                    <a:pt x="12891" y="888"/>
                    <a:pt x="13290" y="1040"/>
                  </a:cubicBezTo>
                  <a:cubicBezTo>
                    <a:pt x="14845" y="1616"/>
                    <a:pt x="15806" y="3286"/>
                    <a:pt x="15767" y="5399"/>
                  </a:cubicBezTo>
                  <a:cubicBezTo>
                    <a:pt x="15671" y="10200"/>
                    <a:pt x="15249" y="15423"/>
                    <a:pt x="15229" y="15462"/>
                  </a:cubicBezTo>
                  <a:cubicBezTo>
                    <a:pt x="15210" y="15692"/>
                    <a:pt x="15383" y="15884"/>
                    <a:pt x="15613" y="15903"/>
                  </a:cubicBezTo>
                  <a:lnTo>
                    <a:pt x="15633" y="15903"/>
                  </a:lnTo>
                  <a:cubicBezTo>
                    <a:pt x="15844" y="15903"/>
                    <a:pt x="16036" y="15750"/>
                    <a:pt x="16036" y="15538"/>
                  </a:cubicBezTo>
                  <a:cubicBezTo>
                    <a:pt x="16055" y="15481"/>
                    <a:pt x="16497" y="10238"/>
                    <a:pt x="16574" y="5418"/>
                  </a:cubicBezTo>
                  <a:cubicBezTo>
                    <a:pt x="16631" y="2960"/>
                    <a:pt x="15479" y="982"/>
                    <a:pt x="13578" y="272"/>
                  </a:cubicBezTo>
                  <a:cubicBezTo>
                    <a:pt x="13098" y="89"/>
                    <a:pt x="12599" y="0"/>
                    <a:pt x="12094" y="0"/>
                  </a:cubicBezTo>
                  <a:close/>
                </a:path>
              </a:pathLst>
            </a:custGeom>
            <a:solidFill>
              <a:srgbClr val="612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72"/>
            <p:cNvSpPr/>
            <p:nvPr/>
          </p:nvSpPr>
          <p:spPr>
            <a:xfrm>
              <a:off x="5002775" y="2852550"/>
              <a:ext cx="365850" cy="425150"/>
            </a:xfrm>
            <a:custGeom>
              <a:avLst/>
              <a:gdLst/>
              <a:ahLst/>
              <a:cxnLst/>
              <a:rect l="l" t="t" r="r" b="b"/>
              <a:pathLst>
                <a:path w="14634" h="17006" extrusionOk="0">
                  <a:moveTo>
                    <a:pt x="7605" y="0"/>
                  </a:moveTo>
                  <a:cubicBezTo>
                    <a:pt x="6677" y="0"/>
                    <a:pt x="5714" y="175"/>
                    <a:pt x="4744" y="529"/>
                  </a:cubicBezTo>
                  <a:cubicBezTo>
                    <a:pt x="2286" y="1432"/>
                    <a:pt x="577" y="3679"/>
                    <a:pt x="308" y="6405"/>
                  </a:cubicBezTo>
                  <a:cubicBezTo>
                    <a:pt x="1" y="9574"/>
                    <a:pt x="1633" y="12627"/>
                    <a:pt x="4552" y="14413"/>
                  </a:cubicBezTo>
                  <a:cubicBezTo>
                    <a:pt x="4619" y="14453"/>
                    <a:pt x="4692" y="14472"/>
                    <a:pt x="4765" y="14472"/>
                  </a:cubicBezTo>
                  <a:cubicBezTo>
                    <a:pt x="4901" y="14472"/>
                    <a:pt x="5034" y="14404"/>
                    <a:pt x="5109" y="14279"/>
                  </a:cubicBezTo>
                  <a:cubicBezTo>
                    <a:pt x="5224" y="14087"/>
                    <a:pt x="5167" y="13837"/>
                    <a:pt x="4975" y="13722"/>
                  </a:cubicBezTo>
                  <a:cubicBezTo>
                    <a:pt x="2324" y="12109"/>
                    <a:pt x="846" y="9344"/>
                    <a:pt x="1115" y="6501"/>
                  </a:cubicBezTo>
                  <a:cubicBezTo>
                    <a:pt x="1364" y="4043"/>
                    <a:pt x="2824" y="2104"/>
                    <a:pt x="5032" y="1297"/>
                  </a:cubicBezTo>
                  <a:cubicBezTo>
                    <a:pt x="5911" y="978"/>
                    <a:pt x="6781" y="820"/>
                    <a:pt x="7615" y="820"/>
                  </a:cubicBezTo>
                  <a:cubicBezTo>
                    <a:pt x="8838" y="820"/>
                    <a:pt x="9984" y="1161"/>
                    <a:pt x="10966" y="1835"/>
                  </a:cubicBezTo>
                  <a:cubicBezTo>
                    <a:pt x="12637" y="2968"/>
                    <a:pt x="13674" y="4946"/>
                    <a:pt x="13712" y="7097"/>
                  </a:cubicBezTo>
                  <a:cubicBezTo>
                    <a:pt x="13808" y="11418"/>
                    <a:pt x="12502" y="16449"/>
                    <a:pt x="12502" y="16507"/>
                  </a:cubicBezTo>
                  <a:cubicBezTo>
                    <a:pt x="12445" y="16718"/>
                    <a:pt x="12579" y="16948"/>
                    <a:pt x="12790" y="17006"/>
                  </a:cubicBezTo>
                  <a:lnTo>
                    <a:pt x="12886" y="17006"/>
                  </a:lnTo>
                  <a:cubicBezTo>
                    <a:pt x="13059" y="17006"/>
                    <a:pt x="13232" y="16891"/>
                    <a:pt x="13290" y="16699"/>
                  </a:cubicBezTo>
                  <a:cubicBezTo>
                    <a:pt x="13328" y="16507"/>
                    <a:pt x="14634" y="11514"/>
                    <a:pt x="14538" y="7078"/>
                  </a:cubicBezTo>
                  <a:cubicBezTo>
                    <a:pt x="14480" y="4658"/>
                    <a:pt x="13309" y="2449"/>
                    <a:pt x="11427" y="1163"/>
                  </a:cubicBezTo>
                  <a:cubicBezTo>
                    <a:pt x="10299" y="392"/>
                    <a:pt x="8992" y="0"/>
                    <a:pt x="7605" y="0"/>
                  </a:cubicBezTo>
                  <a:close/>
                </a:path>
              </a:pathLst>
            </a:custGeom>
            <a:solidFill>
              <a:srgbClr val="612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72"/>
            <p:cNvSpPr/>
            <p:nvPr/>
          </p:nvSpPr>
          <p:spPr>
            <a:xfrm>
              <a:off x="5095450" y="3178775"/>
              <a:ext cx="33625" cy="49000"/>
            </a:xfrm>
            <a:custGeom>
              <a:avLst/>
              <a:gdLst/>
              <a:ahLst/>
              <a:cxnLst/>
              <a:rect l="l" t="t" r="r" b="b"/>
              <a:pathLst>
                <a:path w="1345" h="1960" extrusionOk="0">
                  <a:moveTo>
                    <a:pt x="1095" y="1"/>
                  </a:moveTo>
                  <a:cubicBezTo>
                    <a:pt x="634" y="1"/>
                    <a:pt x="211" y="347"/>
                    <a:pt x="115" y="788"/>
                  </a:cubicBezTo>
                  <a:cubicBezTo>
                    <a:pt x="0" y="1249"/>
                    <a:pt x="250" y="1748"/>
                    <a:pt x="672" y="1940"/>
                  </a:cubicBezTo>
                  <a:cubicBezTo>
                    <a:pt x="711" y="1960"/>
                    <a:pt x="730" y="1960"/>
                    <a:pt x="768" y="1960"/>
                  </a:cubicBezTo>
                  <a:cubicBezTo>
                    <a:pt x="864" y="1960"/>
                    <a:pt x="941" y="1902"/>
                    <a:pt x="979" y="1825"/>
                  </a:cubicBezTo>
                  <a:cubicBezTo>
                    <a:pt x="1037" y="1710"/>
                    <a:pt x="999" y="1556"/>
                    <a:pt x="864" y="1499"/>
                  </a:cubicBezTo>
                  <a:cubicBezTo>
                    <a:pt x="653" y="1403"/>
                    <a:pt x="519" y="1134"/>
                    <a:pt x="576" y="903"/>
                  </a:cubicBezTo>
                  <a:cubicBezTo>
                    <a:pt x="634" y="673"/>
                    <a:pt x="864" y="481"/>
                    <a:pt x="1095" y="481"/>
                  </a:cubicBezTo>
                  <a:lnTo>
                    <a:pt x="1114" y="481"/>
                  </a:lnTo>
                  <a:cubicBezTo>
                    <a:pt x="1248" y="481"/>
                    <a:pt x="1344" y="385"/>
                    <a:pt x="1344" y="251"/>
                  </a:cubicBezTo>
                  <a:cubicBezTo>
                    <a:pt x="1344" y="116"/>
                    <a:pt x="1248" y="1"/>
                    <a:pt x="1114"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72"/>
            <p:cNvSpPr/>
            <p:nvPr/>
          </p:nvSpPr>
          <p:spPr>
            <a:xfrm>
              <a:off x="5076225" y="3162725"/>
              <a:ext cx="26925" cy="28575"/>
            </a:xfrm>
            <a:custGeom>
              <a:avLst/>
              <a:gdLst/>
              <a:ahLst/>
              <a:cxnLst/>
              <a:rect l="l" t="t" r="r" b="b"/>
              <a:pathLst>
                <a:path w="1077" h="1143" extrusionOk="0">
                  <a:moveTo>
                    <a:pt x="821" y="0"/>
                  </a:moveTo>
                  <a:cubicBezTo>
                    <a:pt x="750" y="0"/>
                    <a:pt x="679" y="30"/>
                    <a:pt x="635" y="86"/>
                  </a:cubicBezTo>
                  <a:lnTo>
                    <a:pt x="78" y="758"/>
                  </a:lnTo>
                  <a:cubicBezTo>
                    <a:pt x="1" y="854"/>
                    <a:pt x="1" y="1008"/>
                    <a:pt x="116" y="1104"/>
                  </a:cubicBezTo>
                  <a:cubicBezTo>
                    <a:pt x="155" y="1142"/>
                    <a:pt x="212" y="1142"/>
                    <a:pt x="251" y="1142"/>
                  </a:cubicBezTo>
                  <a:cubicBezTo>
                    <a:pt x="327" y="1142"/>
                    <a:pt x="404" y="1123"/>
                    <a:pt x="443" y="1065"/>
                  </a:cubicBezTo>
                  <a:lnTo>
                    <a:pt x="1000" y="393"/>
                  </a:lnTo>
                  <a:cubicBezTo>
                    <a:pt x="1076" y="278"/>
                    <a:pt x="1076" y="144"/>
                    <a:pt x="961" y="48"/>
                  </a:cubicBezTo>
                  <a:cubicBezTo>
                    <a:pt x="921" y="16"/>
                    <a:pt x="871" y="0"/>
                    <a:pt x="821"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72"/>
            <p:cNvSpPr/>
            <p:nvPr/>
          </p:nvSpPr>
          <p:spPr>
            <a:xfrm>
              <a:off x="5309550" y="3246225"/>
              <a:ext cx="37475" cy="19475"/>
            </a:xfrm>
            <a:custGeom>
              <a:avLst/>
              <a:gdLst/>
              <a:ahLst/>
              <a:cxnLst/>
              <a:rect l="l" t="t" r="r" b="b"/>
              <a:pathLst>
                <a:path w="1499" h="779" extrusionOk="0">
                  <a:moveTo>
                    <a:pt x="265" y="1"/>
                  </a:moveTo>
                  <a:cubicBezTo>
                    <a:pt x="168" y="1"/>
                    <a:pt x="71" y="69"/>
                    <a:pt x="39" y="164"/>
                  </a:cubicBezTo>
                  <a:cubicBezTo>
                    <a:pt x="1" y="299"/>
                    <a:pt x="59" y="433"/>
                    <a:pt x="193" y="471"/>
                  </a:cubicBezTo>
                  <a:lnTo>
                    <a:pt x="1153" y="779"/>
                  </a:lnTo>
                  <a:lnTo>
                    <a:pt x="1230" y="779"/>
                  </a:lnTo>
                  <a:cubicBezTo>
                    <a:pt x="1326" y="779"/>
                    <a:pt x="1422" y="721"/>
                    <a:pt x="1460" y="625"/>
                  </a:cubicBezTo>
                  <a:cubicBezTo>
                    <a:pt x="1499" y="491"/>
                    <a:pt x="1422" y="356"/>
                    <a:pt x="1307" y="318"/>
                  </a:cubicBezTo>
                  <a:lnTo>
                    <a:pt x="327" y="11"/>
                  </a:lnTo>
                  <a:cubicBezTo>
                    <a:pt x="307" y="4"/>
                    <a:pt x="286" y="1"/>
                    <a:pt x="265"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72"/>
            <p:cNvSpPr/>
            <p:nvPr/>
          </p:nvSpPr>
          <p:spPr>
            <a:xfrm>
              <a:off x="5007575" y="3608325"/>
              <a:ext cx="28850" cy="30400"/>
            </a:xfrm>
            <a:custGeom>
              <a:avLst/>
              <a:gdLst/>
              <a:ahLst/>
              <a:cxnLst/>
              <a:rect l="l" t="t" r="r" b="b"/>
              <a:pathLst>
                <a:path w="1154" h="1216" extrusionOk="0">
                  <a:moveTo>
                    <a:pt x="884" y="1"/>
                  </a:moveTo>
                  <a:cubicBezTo>
                    <a:pt x="815" y="1"/>
                    <a:pt x="745" y="30"/>
                    <a:pt x="692" y="83"/>
                  </a:cubicBezTo>
                  <a:lnTo>
                    <a:pt x="78" y="813"/>
                  </a:lnTo>
                  <a:cubicBezTo>
                    <a:pt x="1" y="909"/>
                    <a:pt x="20" y="1062"/>
                    <a:pt x="116" y="1158"/>
                  </a:cubicBezTo>
                  <a:cubicBezTo>
                    <a:pt x="154" y="1197"/>
                    <a:pt x="212" y="1216"/>
                    <a:pt x="270" y="1216"/>
                  </a:cubicBezTo>
                  <a:cubicBezTo>
                    <a:pt x="327" y="1216"/>
                    <a:pt x="404" y="1178"/>
                    <a:pt x="443" y="1120"/>
                  </a:cubicBezTo>
                  <a:lnTo>
                    <a:pt x="1057" y="390"/>
                  </a:lnTo>
                  <a:cubicBezTo>
                    <a:pt x="1153" y="294"/>
                    <a:pt x="1134" y="141"/>
                    <a:pt x="1038" y="64"/>
                  </a:cubicBezTo>
                  <a:cubicBezTo>
                    <a:pt x="995" y="21"/>
                    <a:pt x="940" y="1"/>
                    <a:pt x="884"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72"/>
            <p:cNvSpPr/>
            <p:nvPr/>
          </p:nvSpPr>
          <p:spPr>
            <a:xfrm>
              <a:off x="4222625" y="2982425"/>
              <a:ext cx="1814300" cy="1784525"/>
            </a:xfrm>
            <a:custGeom>
              <a:avLst/>
              <a:gdLst/>
              <a:ahLst/>
              <a:cxnLst/>
              <a:rect l="l" t="t" r="r" b="b"/>
              <a:pathLst>
                <a:path w="72572" h="71381" extrusionOk="0">
                  <a:moveTo>
                    <a:pt x="27616" y="1"/>
                  </a:moveTo>
                  <a:lnTo>
                    <a:pt x="27616" y="1"/>
                  </a:lnTo>
                  <a:cubicBezTo>
                    <a:pt x="25234" y="1038"/>
                    <a:pt x="22968" y="1940"/>
                    <a:pt x="20606" y="2977"/>
                  </a:cubicBezTo>
                  <a:cubicBezTo>
                    <a:pt x="15325" y="5282"/>
                    <a:pt x="10870" y="9103"/>
                    <a:pt x="8009" y="14096"/>
                  </a:cubicBezTo>
                  <a:cubicBezTo>
                    <a:pt x="5359" y="18705"/>
                    <a:pt x="3458" y="23756"/>
                    <a:pt x="1845" y="28806"/>
                  </a:cubicBezTo>
                  <a:cubicBezTo>
                    <a:pt x="827" y="32071"/>
                    <a:pt x="1" y="35489"/>
                    <a:pt x="366" y="38888"/>
                  </a:cubicBezTo>
                  <a:cubicBezTo>
                    <a:pt x="1000" y="44918"/>
                    <a:pt x="5628" y="50333"/>
                    <a:pt x="11504" y="51870"/>
                  </a:cubicBezTo>
                  <a:cubicBezTo>
                    <a:pt x="10736" y="58168"/>
                    <a:pt x="10006" y="64352"/>
                    <a:pt x="9238" y="70651"/>
                  </a:cubicBezTo>
                  <a:lnTo>
                    <a:pt x="23890" y="71381"/>
                  </a:lnTo>
                  <a:cubicBezTo>
                    <a:pt x="24101" y="68039"/>
                    <a:pt x="24582" y="59916"/>
                    <a:pt x="25138" y="50180"/>
                  </a:cubicBezTo>
                  <a:cubicBezTo>
                    <a:pt x="28576" y="48970"/>
                    <a:pt x="31860" y="47338"/>
                    <a:pt x="34894" y="45321"/>
                  </a:cubicBezTo>
                  <a:cubicBezTo>
                    <a:pt x="36949" y="46627"/>
                    <a:pt x="39253" y="47664"/>
                    <a:pt x="41673" y="48394"/>
                  </a:cubicBezTo>
                  <a:cubicBezTo>
                    <a:pt x="40905" y="55998"/>
                    <a:pt x="40252" y="63622"/>
                    <a:pt x="39772" y="71246"/>
                  </a:cubicBezTo>
                  <a:lnTo>
                    <a:pt x="60896" y="71361"/>
                  </a:lnTo>
                  <a:cubicBezTo>
                    <a:pt x="60972" y="64352"/>
                    <a:pt x="61011" y="57189"/>
                    <a:pt x="61088" y="50160"/>
                  </a:cubicBezTo>
                  <a:cubicBezTo>
                    <a:pt x="64909" y="48874"/>
                    <a:pt x="68231" y="46089"/>
                    <a:pt x="70152" y="42517"/>
                  </a:cubicBezTo>
                  <a:cubicBezTo>
                    <a:pt x="72072" y="38965"/>
                    <a:pt x="72571" y="34951"/>
                    <a:pt x="72014" y="30938"/>
                  </a:cubicBezTo>
                  <a:cubicBezTo>
                    <a:pt x="71016" y="23563"/>
                    <a:pt x="68462" y="16420"/>
                    <a:pt x="64583" y="10083"/>
                  </a:cubicBezTo>
                  <a:cubicBezTo>
                    <a:pt x="62547" y="6799"/>
                    <a:pt x="59494" y="4129"/>
                    <a:pt x="55903" y="2708"/>
                  </a:cubicBezTo>
                  <a:cubicBezTo>
                    <a:pt x="53483" y="1767"/>
                    <a:pt x="50852" y="1114"/>
                    <a:pt x="48432" y="154"/>
                  </a:cubicBezTo>
                  <a:cubicBezTo>
                    <a:pt x="46743" y="9602"/>
                    <a:pt x="45264" y="19089"/>
                    <a:pt x="43996" y="28614"/>
                  </a:cubicBezTo>
                  <a:cubicBezTo>
                    <a:pt x="40079" y="27532"/>
                    <a:pt x="36007" y="26985"/>
                    <a:pt x="31936" y="26985"/>
                  </a:cubicBezTo>
                  <a:cubicBezTo>
                    <a:pt x="30081" y="26985"/>
                    <a:pt x="28226" y="27099"/>
                    <a:pt x="26387" y="27327"/>
                  </a:cubicBezTo>
                  <a:cubicBezTo>
                    <a:pt x="26982" y="16016"/>
                    <a:pt x="27481" y="5550"/>
                    <a:pt x="27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72"/>
            <p:cNvSpPr/>
            <p:nvPr/>
          </p:nvSpPr>
          <p:spPr>
            <a:xfrm>
              <a:off x="4653750" y="3096875"/>
              <a:ext cx="158450" cy="527450"/>
            </a:xfrm>
            <a:custGeom>
              <a:avLst/>
              <a:gdLst/>
              <a:ahLst/>
              <a:cxnLst/>
              <a:rect l="l" t="t" r="r" b="b"/>
              <a:pathLst>
                <a:path w="6338" h="21098" extrusionOk="0">
                  <a:moveTo>
                    <a:pt x="287" y="0"/>
                  </a:moveTo>
                  <a:cubicBezTo>
                    <a:pt x="242" y="0"/>
                    <a:pt x="196" y="11"/>
                    <a:pt x="154" y="31"/>
                  </a:cubicBezTo>
                  <a:cubicBezTo>
                    <a:pt x="39" y="89"/>
                    <a:pt x="1" y="243"/>
                    <a:pt x="78" y="358"/>
                  </a:cubicBezTo>
                  <a:cubicBezTo>
                    <a:pt x="3745" y="6561"/>
                    <a:pt x="5743" y="13647"/>
                    <a:pt x="5858" y="20867"/>
                  </a:cubicBezTo>
                  <a:cubicBezTo>
                    <a:pt x="5858" y="20983"/>
                    <a:pt x="5973" y="21098"/>
                    <a:pt x="6108" y="21098"/>
                  </a:cubicBezTo>
                  <a:cubicBezTo>
                    <a:pt x="6242" y="21098"/>
                    <a:pt x="6338" y="20983"/>
                    <a:pt x="6338" y="20848"/>
                  </a:cubicBezTo>
                  <a:cubicBezTo>
                    <a:pt x="6223" y="13570"/>
                    <a:pt x="4187" y="6388"/>
                    <a:pt x="481" y="108"/>
                  </a:cubicBezTo>
                  <a:cubicBezTo>
                    <a:pt x="444" y="34"/>
                    <a:pt x="368" y="0"/>
                    <a:pt x="287"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72"/>
            <p:cNvSpPr/>
            <p:nvPr/>
          </p:nvSpPr>
          <p:spPr>
            <a:xfrm>
              <a:off x="4461250" y="3681450"/>
              <a:ext cx="252075" cy="22100"/>
            </a:xfrm>
            <a:custGeom>
              <a:avLst/>
              <a:gdLst/>
              <a:ahLst/>
              <a:cxnLst/>
              <a:rect l="l" t="t" r="r" b="b"/>
              <a:pathLst>
                <a:path w="10083" h="884" extrusionOk="0">
                  <a:moveTo>
                    <a:pt x="9832" y="0"/>
                  </a:moveTo>
                  <a:lnTo>
                    <a:pt x="231" y="403"/>
                  </a:lnTo>
                  <a:cubicBezTo>
                    <a:pt x="115" y="423"/>
                    <a:pt x="0" y="538"/>
                    <a:pt x="19" y="653"/>
                  </a:cubicBezTo>
                  <a:cubicBezTo>
                    <a:pt x="19" y="787"/>
                    <a:pt x="115" y="883"/>
                    <a:pt x="250" y="883"/>
                  </a:cubicBezTo>
                  <a:lnTo>
                    <a:pt x="269" y="883"/>
                  </a:lnTo>
                  <a:lnTo>
                    <a:pt x="9852" y="480"/>
                  </a:lnTo>
                  <a:cubicBezTo>
                    <a:pt x="9967" y="480"/>
                    <a:pt x="10082" y="365"/>
                    <a:pt x="10082" y="231"/>
                  </a:cubicBezTo>
                  <a:cubicBezTo>
                    <a:pt x="10063" y="96"/>
                    <a:pt x="9967" y="0"/>
                    <a:pt x="9832"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72"/>
            <p:cNvSpPr/>
            <p:nvPr/>
          </p:nvSpPr>
          <p:spPr>
            <a:xfrm>
              <a:off x="4496300" y="4227600"/>
              <a:ext cx="370650" cy="72225"/>
            </a:xfrm>
            <a:custGeom>
              <a:avLst/>
              <a:gdLst/>
              <a:ahLst/>
              <a:cxnLst/>
              <a:rect l="l" t="t" r="r" b="b"/>
              <a:pathLst>
                <a:path w="14826" h="2889" extrusionOk="0">
                  <a:moveTo>
                    <a:pt x="14570" y="1"/>
                  </a:moveTo>
                  <a:cubicBezTo>
                    <a:pt x="14534" y="1"/>
                    <a:pt x="14496" y="9"/>
                    <a:pt x="14460" y="27"/>
                  </a:cubicBezTo>
                  <a:cubicBezTo>
                    <a:pt x="11299" y="1601"/>
                    <a:pt x="7794" y="2417"/>
                    <a:pt x="4282" y="2417"/>
                  </a:cubicBezTo>
                  <a:cubicBezTo>
                    <a:pt x="2952" y="2417"/>
                    <a:pt x="1621" y="2300"/>
                    <a:pt x="307" y="2063"/>
                  </a:cubicBezTo>
                  <a:cubicBezTo>
                    <a:pt x="296" y="2061"/>
                    <a:pt x="284" y="2060"/>
                    <a:pt x="272" y="2060"/>
                  </a:cubicBezTo>
                  <a:cubicBezTo>
                    <a:pt x="150" y="2060"/>
                    <a:pt x="37" y="2149"/>
                    <a:pt x="19" y="2255"/>
                  </a:cubicBezTo>
                  <a:cubicBezTo>
                    <a:pt x="0" y="2389"/>
                    <a:pt x="77" y="2524"/>
                    <a:pt x="211" y="2543"/>
                  </a:cubicBezTo>
                  <a:cubicBezTo>
                    <a:pt x="1556" y="2773"/>
                    <a:pt x="2900" y="2888"/>
                    <a:pt x="4263" y="2888"/>
                  </a:cubicBezTo>
                  <a:cubicBezTo>
                    <a:pt x="7854" y="2888"/>
                    <a:pt x="11445" y="2063"/>
                    <a:pt x="14672" y="450"/>
                  </a:cubicBezTo>
                  <a:cubicBezTo>
                    <a:pt x="14787" y="392"/>
                    <a:pt x="14825" y="257"/>
                    <a:pt x="14768" y="123"/>
                  </a:cubicBezTo>
                  <a:cubicBezTo>
                    <a:pt x="14728" y="43"/>
                    <a:pt x="14651" y="1"/>
                    <a:pt x="14570"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72"/>
            <p:cNvSpPr/>
            <p:nvPr/>
          </p:nvSpPr>
          <p:spPr>
            <a:xfrm>
              <a:off x="5253400" y="4187150"/>
              <a:ext cx="503150" cy="73775"/>
            </a:xfrm>
            <a:custGeom>
              <a:avLst/>
              <a:gdLst/>
              <a:ahLst/>
              <a:cxnLst/>
              <a:rect l="l" t="t" r="r" b="b"/>
              <a:pathLst>
                <a:path w="20126" h="2951" extrusionOk="0">
                  <a:moveTo>
                    <a:pt x="272" y="1"/>
                  </a:moveTo>
                  <a:cubicBezTo>
                    <a:pt x="178" y="1"/>
                    <a:pt x="84" y="56"/>
                    <a:pt x="38" y="147"/>
                  </a:cubicBezTo>
                  <a:cubicBezTo>
                    <a:pt x="0" y="282"/>
                    <a:pt x="58" y="416"/>
                    <a:pt x="173" y="454"/>
                  </a:cubicBezTo>
                  <a:cubicBezTo>
                    <a:pt x="4417" y="2106"/>
                    <a:pt x="8911" y="2951"/>
                    <a:pt x="13423" y="2951"/>
                  </a:cubicBezTo>
                  <a:cubicBezTo>
                    <a:pt x="15593" y="2951"/>
                    <a:pt x="17763" y="2759"/>
                    <a:pt x="19914" y="2375"/>
                  </a:cubicBezTo>
                  <a:cubicBezTo>
                    <a:pt x="20049" y="2336"/>
                    <a:pt x="20125" y="2221"/>
                    <a:pt x="20106" y="2087"/>
                  </a:cubicBezTo>
                  <a:cubicBezTo>
                    <a:pt x="20089" y="1966"/>
                    <a:pt x="19979" y="1892"/>
                    <a:pt x="19859" y="1892"/>
                  </a:cubicBezTo>
                  <a:cubicBezTo>
                    <a:pt x="19846" y="1892"/>
                    <a:pt x="19832" y="1893"/>
                    <a:pt x="19818" y="1895"/>
                  </a:cubicBezTo>
                  <a:cubicBezTo>
                    <a:pt x="17696" y="2275"/>
                    <a:pt x="15551" y="2465"/>
                    <a:pt x="13410" y="2465"/>
                  </a:cubicBezTo>
                  <a:cubicBezTo>
                    <a:pt x="8964" y="2465"/>
                    <a:pt x="4532" y="1646"/>
                    <a:pt x="346" y="13"/>
                  </a:cubicBezTo>
                  <a:cubicBezTo>
                    <a:pt x="322" y="5"/>
                    <a:pt x="297" y="1"/>
                    <a:pt x="272"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72"/>
            <p:cNvSpPr/>
            <p:nvPr/>
          </p:nvSpPr>
          <p:spPr>
            <a:xfrm>
              <a:off x="4804975" y="3013550"/>
              <a:ext cx="92700" cy="316975"/>
            </a:xfrm>
            <a:custGeom>
              <a:avLst/>
              <a:gdLst/>
              <a:ahLst/>
              <a:cxnLst/>
              <a:rect l="l" t="t" r="r" b="b"/>
              <a:pathLst>
                <a:path w="3708" h="12679" extrusionOk="0">
                  <a:moveTo>
                    <a:pt x="1458" y="1"/>
                  </a:moveTo>
                  <a:cubicBezTo>
                    <a:pt x="1342" y="1"/>
                    <a:pt x="1247" y="75"/>
                    <a:pt x="1230" y="196"/>
                  </a:cubicBezTo>
                  <a:lnTo>
                    <a:pt x="1" y="8607"/>
                  </a:lnTo>
                  <a:cubicBezTo>
                    <a:pt x="1" y="8703"/>
                    <a:pt x="39" y="8780"/>
                    <a:pt x="97" y="8838"/>
                  </a:cubicBezTo>
                  <a:cubicBezTo>
                    <a:pt x="1595" y="9913"/>
                    <a:pt x="2613" y="11123"/>
                    <a:pt x="3208" y="12544"/>
                  </a:cubicBezTo>
                  <a:cubicBezTo>
                    <a:pt x="3246" y="12621"/>
                    <a:pt x="3342" y="12678"/>
                    <a:pt x="3438" y="12678"/>
                  </a:cubicBezTo>
                  <a:cubicBezTo>
                    <a:pt x="3458" y="12678"/>
                    <a:pt x="3496" y="12678"/>
                    <a:pt x="3534" y="12659"/>
                  </a:cubicBezTo>
                  <a:cubicBezTo>
                    <a:pt x="3650" y="12601"/>
                    <a:pt x="3707" y="12467"/>
                    <a:pt x="3650" y="12352"/>
                  </a:cubicBezTo>
                  <a:cubicBezTo>
                    <a:pt x="3035" y="10892"/>
                    <a:pt x="1998" y="9644"/>
                    <a:pt x="500" y="8530"/>
                  </a:cubicBezTo>
                  <a:lnTo>
                    <a:pt x="1691" y="273"/>
                  </a:lnTo>
                  <a:cubicBezTo>
                    <a:pt x="1710" y="138"/>
                    <a:pt x="1633" y="23"/>
                    <a:pt x="1499" y="4"/>
                  </a:cubicBezTo>
                  <a:cubicBezTo>
                    <a:pt x="1485" y="2"/>
                    <a:pt x="1472" y="1"/>
                    <a:pt x="1458"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72"/>
            <p:cNvSpPr/>
            <p:nvPr/>
          </p:nvSpPr>
          <p:spPr>
            <a:xfrm>
              <a:off x="5378225" y="3006900"/>
              <a:ext cx="144525" cy="335150"/>
            </a:xfrm>
            <a:custGeom>
              <a:avLst/>
              <a:gdLst/>
              <a:ahLst/>
              <a:cxnLst/>
              <a:rect l="l" t="t" r="r" b="b"/>
              <a:pathLst>
                <a:path w="5781" h="13406" extrusionOk="0">
                  <a:moveTo>
                    <a:pt x="5550" y="1"/>
                  </a:moveTo>
                  <a:cubicBezTo>
                    <a:pt x="5415" y="1"/>
                    <a:pt x="5300" y="97"/>
                    <a:pt x="5281" y="231"/>
                  </a:cubicBezTo>
                  <a:lnTo>
                    <a:pt x="4705" y="8988"/>
                  </a:lnTo>
                  <a:cubicBezTo>
                    <a:pt x="2823" y="9814"/>
                    <a:pt x="1095" y="11331"/>
                    <a:pt x="77" y="13059"/>
                  </a:cubicBezTo>
                  <a:cubicBezTo>
                    <a:pt x="0" y="13175"/>
                    <a:pt x="38" y="13309"/>
                    <a:pt x="154" y="13386"/>
                  </a:cubicBezTo>
                  <a:cubicBezTo>
                    <a:pt x="192" y="13405"/>
                    <a:pt x="230" y="13405"/>
                    <a:pt x="269" y="13405"/>
                  </a:cubicBezTo>
                  <a:cubicBezTo>
                    <a:pt x="365" y="13405"/>
                    <a:pt x="442" y="13367"/>
                    <a:pt x="480" y="13290"/>
                  </a:cubicBezTo>
                  <a:cubicBezTo>
                    <a:pt x="1479" y="11600"/>
                    <a:pt x="3188" y="10141"/>
                    <a:pt x="5031" y="9372"/>
                  </a:cubicBezTo>
                  <a:cubicBezTo>
                    <a:pt x="5108" y="9334"/>
                    <a:pt x="5166" y="9257"/>
                    <a:pt x="5166" y="9180"/>
                  </a:cubicBezTo>
                  <a:lnTo>
                    <a:pt x="5761" y="270"/>
                  </a:lnTo>
                  <a:cubicBezTo>
                    <a:pt x="5780" y="135"/>
                    <a:pt x="5665" y="20"/>
                    <a:pt x="5550"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72"/>
            <p:cNvSpPr/>
            <p:nvPr/>
          </p:nvSpPr>
          <p:spPr>
            <a:xfrm>
              <a:off x="5091125" y="3669950"/>
              <a:ext cx="619825" cy="458000"/>
            </a:xfrm>
            <a:custGeom>
              <a:avLst/>
              <a:gdLst/>
              <a:ahLst/>
              <a:cxnLst/>
              <a:rect l="l" t="t" r="r" b="b"/>
              <a:pathLst>
                <a:path w="24793" h="18320" extrusionOk="0">
                  <a:moveTo>
                    <a:pt x="18864" y="0"/>
                  </a:moveTo>
                  <a:cubicBezTo>
                    <a:pt x="18278" y="0"/>
                    <a:pt x="17691" y="50"/>
                    <a:pt x="17111" y="153"/>
                  </a:cubicBezTo>
                  <a:cubicBezTo>
                    <a:pt x="14518" y="614"/>
                    <a:pt x="12137" y="2092"/>
                    <a:pt x="10601" y="4224"/>
                  </a:cubicBezTo>
                  <a:cubicBezTo>
                    <a:pt x="8335" y="7335"/>
                    <a:pt x="5877" y="10504"/>
                    <a:pt x="3476" y="13557"/>
                  </a:cubicBezTo>
                  <a:cubicBezTo>
                    <a:pt x="2343" y="15036"/>
                    <a:pt x="1191" y="16495"/>
                    <a:pt x="77" y="17935"/>
                  </a:cubicBezTo>
                  <a:cubicBezTo>
                    <a:pt x="0" y="18051"/>
                    <a:pt x="19" y="18185"/>
                    <a:pt x="135" y="18281"/>
                  </a:cubicBezTo>
                  <a:cubicBezTo>
                    <a:pt x="173" y="18300"/>
                    <a:pt x="212" y="18319"/>
                    <a:pt x="269" y="18319"/>
                  </a:cubicBezTo>
                  <a:cubicBezTo>
                    <a:pt x="346" y="18319"/>
                    <a:pt x="423" y="18300"/>
                    <a:pt x="461" y="18223"/>
                  </a:cubicBezTo>
                  <a:cubicBezTo>
                    <a:pt x="1575" y="16783"/>
                    <a:pt x="2708" y="15324"/>
                    <a:pt x="3860" y="13845"/>
                  </a:cubicBezTo>
                  <a:cubicBezTo>
                    <a:pt x="6241" y="10792"/>
                    <a:pt x="8719" y="7623"/>
                    <a:pt x="10985" y="4512"/>
                  </a:cubicBezTo>
                  <a:cubicBezTo>
                    <a:pt x="12463" y="2476"/>
                    <a:pt x="14729" y="1055"/>
                    <a:pt x="17207" y="614"/>
                  </a:cubicBezTo>
                  <a:cubicBezTo>
                    <a:pt x="17749" y="521"/>
                    <a:pt x="18298" y="476"/>
                    <a:pt x="18847" y="476"/>
                  </a:cubicBezTo>
                  <a:cubicBezTo>
                    <a:pt x="20803" y="476"/>
                    <a:pt x="22754" y="1055"/>
                    <a:pt x="24389" y="2150"/>
                  </a:cubicBezTo>
                  <a:cubicBezTo>
                    <a:pt x="24427" y="2181"/>
                    <a:pt x="24475" y="2196"/>
                    <a:pt x="24523" y="2196"/>
                  </a:cubicBezTo>
                  <a:cubicBezTo>
                    <a:pt x="24595" y="2196"/>
                    <a:pt x="24669" y="2162"/>
                    <a:pt x="24715" y="2092"/>
                  </a:cubicBezTo>
                  <a:cubicBezTo>
                    <a:pt x="24792" y="1977"/>
                    <a:pt x="24754" y="1824"/>
                    <a:pt x="24658" y="1766"/>
                  </a:cubicBezTo>
                  <a:cubicBezTo>
                    <a:pt x="22955" y="616"/>
                    <a:pt x="20915" y="0"/>
                    <a:pt x="18864"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72"/>
            <p:cNvSpPr/>
            <p:nvPr/>
          </p:nvSpPr>
          <p:spPr>
            <a:xfrm>
              <a:off x="5432950" y="3085225"/>
              <a:ext cx="275100" cy="623125"/>
            </a:xfrm>
            <a:custGeom>
              <a:avLst/>
              <a:gdLst/>
              <a:ahLst/>
              <a:cxnLst/>
              <a:rect l="l" t="t" r="r" b="b"/>
              <a:pathLst>
                <a:path w="11004" h="24925" extrusionOk="0">
                  <a:moveTo>
                    <a:pt x="10738" y="0"/>
                  </a:moveTo>
                  <a:cubicBezTo>
                    <a:pt x="10674" y="0"/>
                    <a:pt x="10613" y="24"/>
                    <a:pt x="10562" y="75"/>
                  </a:cubicBezTo>
                  <a:cubicBezTo>
                    <a:pt x="7854" y="3148"/>
                    <a:pt x="5646" y="6950"/>
                    <a:pt x="3822" y="11712"/>
                  </a:cubicBezTo>
                  <a:cubicBezTo>
                    <a:pt x="2228" y="15918"/>
                    <a:pt x="1114" y="20354"/>
                    <a:pt x="39" y="24636"/>
                  </a:cubicBezTo>
                  <a:cubicBezTo>
                    <a:pt x="0" y="24752"/>
                    <a:pt x="77" y="24886"/>
                    <a:pt x="211" y="24924"/>
                  </a:cubicBezTo>
                  <a:lnTo>
                    <a:pt x="269" y="24924"/>
                  </a:lnTo>
                  <a:cubicBezTo>
                    <a:pt x="384" y="24924"/>
                    <a:pt x="480" y="24867"/>
                    <a:pt x="500" y="24752"/>
                  </a:cubicBezTo>
                  <a:cubicBezTo>
                    <a:pt x="1575" y="20488"/>
                    <a:pt x="2670" y="16072"/>
                    <a:pt x="4263" y="11885"/>
                  </a:cubicBezTo>
                  <a:cubicBezTo>
                    <a:pt x="6069" y="7180"/>
                    <a:pt x="8239" y="3416"/>
                    <a:pt x="10927" y="401"/>
                  </a:cubicBezTo>
                  <a:cubicBezTo>
                    <a:pt x="11004" y="305"/>
                    <a:pt x="11004" y="152"/>
                    <a:pt x="10908" y="56"/>
                  </a:cubicBezTo>
                  <a:cubicBezTo>
                    <a:pt x="10853" y="20"/>
                    <a:pt x="10795" y="0"/>
                    <a:pt x="10738"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72"/>
            <p:cNvSpPr/>
            <p:nvPr/>
          </p:nvSpPr>
          <p:spPr>
            <a:xfrm>
              <a:off x="5310525" y="3691325"/>
              <a:ext cx="117650" cy="34300"/>
            </a:xfrm>
            <a:custGeom>
              <a:avLst/>
              <a:gdLst/>
              <a:ahLst/>
              <a:cxnLst/>
              <a:rect l="l" t="t" r="r" b="b"/>
              <a:pathLst>
                <a:path w="4706" h="1372" extrusionOk="0">
                  <a:moveTo>
                    <a:pt x="198" y="1"/>
                  </a:moveTo>
                  <a:cubicBezTo>
                    <a:pt x="87" y="1"/>
                    <a:pt x="0" y="103"/>
                    <a:pt x="0" y="220"/>
                  </a:cubicBezTo>
                  <a:cubicBezTo>
                    <a:pt x="0" y="354"/>
                    <a:pt x="96" y="469"/>
                    <a:pt x="231" y="469"/>
                  </a:cubicBezTo>
                  <a:cubicBezTo>
                    <a:pt x="1633" y="546"/>
                    <a:pt x="3034" y="834"/>
                    <a:pt x="4340" y="1353"/>
                  </a:cubicBezTo>
                  <a:cubicBezTo>
                    <a:pt x="4379" y="1372"/>
                    <a:pt x="4398" y="1372"/>
                    <a:pt x="4436" y="1372"/>
                  </a:cubicBezTo>
                  <a:cubicBezTo>
                    <a:pt x="4532" y="1372"/>
                    <a:pt x="4609" y="1314"/>
                    <a:pt x="4648" y="1218"/>
                  </a:cubicBezTo>
                  <a:cubicBezTo>
                    <a:pt x="4705" y="1103"/>
                    <a:pt x="4648" y="949"/>
                    <a:pt x="4513" y="911"/>
                  </a:cubicBezTo>
                  <a:cubicBezTo>
                    <a:pt x="3150" y="373"/>
                    <a:pt x="1709" y="66"/>
                    <a:pt x="250" y="8"/>
                  </a:cubicBezTo>
                  <a:cubicBezTo>
                    <a:pt x="232" y="3"/>
                    <a:pt x="215" y="1"/>
                    <a:pt x="198"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72"/>
            <p:cNvSpPr/>
            <p:nvPr/>
          </p:nvSpPr>
          <p:spPr>
            <a:xfrm>
              <a:off x="4480925" y="4393225"/>
              <a:ext cx="287125" cy="342050"/>
            </a:xfrm>
            <a:custGeom>
              <a:avLst/>
              <a:gdLst/>
              <a:ahLst/>
              <a:cxnLst/>
              <a:rect l="l" t="t" r="r" b="b"/>
              <a:pathLst>
                <a:path w="11485" h="13682" extrusionOk="0">
                  <a:moveTo>
                    <a:pt x="11270" y="1"/>
                  </a:moveTo>
                  <a:cubicBezTo>
                    <a:pt x="11253" y="1"/>
                    <a:pt x="11235" y="3"/>
                    <a:pt x="11215" y="8"/>
                  </a:cubicBezTo>
                  <a:lnTo>
                    <a:pt x="231" y="1007"/>
                  </a:lnTo>
                  <a:cubicBezTo>
                    <a:pt x="97" y="1007"/>
                    <a:pt x="1" y="1122"/>
                    <a:pt x="20" y="1256"/>
                  </a:cubicBezTo>
                  <a:cubicBezTo>
                    <a:pt x="20" y="1379"/>
                    <a:pt x="116" y="1470"/>
                    <a:pt x="235" y="1470"/>
                  </a:cubicBezTo>
                  <a:cubicBezTo>
                    <a:pt x="246" y="1470"/>
                    <a:pt x="258" y="1469"/>
                    <a:pt x="269" y="1468"/>
                  </a:cubicBezTo>
                  <a:lnTo>
                    <a:pt x="10966" y="507"/>
                  </a:lnTo>
                  <a:lnTo>
                    <a:pt x="10966" y="507"/>
                  </a:lnTo>
                  <a:cubicBezTo>
                    <a:pt x="10812" y="2581"/>
                    <a:pt x="10601" y="4713"/>
                    <a:pt x="10409" y="6806"/>
                  </a:cubicBezTo>
                  <a:cubicBezTo>
                    <a:pt x="10217" y="8995"/>
                    <a:pt x="10006" y="11242"/>
                    <a:pt x="9833" y="13412"/>
                  </a:cubicBezTo>
                  <a:cubicBezTo>
                    <a:pt x="9814" y="13547"/>
                    <a:pt x="9910" y="13662"/>
                    <a:pt x="10044" y="13681"/>
                  </a:cubicBezTo>
                  <a:lnTo>
                    <a:pt x="10063" y="13681"/>
                  </a:lnTo>
                  <a:cubicBezTo>
                    <a:pt x="10198" y="13681"/>
                    <a:pt x="10294" y="13585"/>
                    <a:pt x="10313" y="13451"/>
                  </a:cubicBezTo>
                  <a:cubicBezTo>
                    <a:pt x="10466" y="11281"/>
                    <a:pt x="10678" y="9034"/>
                    <a:pt x="10889" y="6845"/>
                  </a:cubicBezTo>
                  <a:cubicBezTo>
                    <a:pt x="11100" y="4675"/>
                    <a:pt x="11311" y="2428"/>
                    <a:pt x="11465" y="258"/>
                  </a:cubicBezTo>
                  <a:cubicBezTo>
                    <a:pt x="11484" y="181"/>
                    <a:pt x="11446" y="123"/>
                    <a:pt x="11407" y="66"/>
                  </a:cubicBezTo>
                  <a:cubicBezTo>
                    <a:pt x="11364" y="22"/>
                    <a:pt x="11321" y="1"/>
                    <a:pt x="11270"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72"/>
            <p:cNvSpPr/>
            <p:nvPr/>
          </p:nvSpPr>
          <p:spPr>
            <a:xfrm>
              <a:off x="4472275" y="4466325"/>
              <a:ext cx="284725" cy="49525"/>
            </a:xfrm>
            <a:custGeom>
              <a:avLst/>
              <a:gdLst/>
              <a:ahLst/>
              <a:cxnLst/>
              <a:rect l="l" t="t" r="r" b="b"/>
              <a:pathLst>
                <a:path w="11389" h="1981" extrusionOk="0">
                  <a:moveTo>
                    <a:pt x="11135" y="1"/>
                  </a:moveTo>
                  <a:cubicBezTo>
                    <a:pt x="11123" y="1"/>
                    <a:pt x="11112" y="1"/>
                    <a:pt x="11101" y="3"/>
                  </a:cubicBezTo>
                  <a:lnTo>
                    <a:pt x="212" y="1501"/>
                  </a:lnTo>
                  <a:cubicBezTo>
                    <a:pt x="97" y="1520"/>
                    <a:pt x="1" y="1635"/>
                    <a:pt x="20" y="1770"/>
                  </a:cubicBezTo>
                  <a:cubicBezTo>
                    <a:pt x="39" y="1885"/>
                    <a:pt x="135" y="1981"/>
                    <a:pt x="250" y="1981"/>
                  </a:cubicBezTo>
                  <a:lnTo>
                    <a:pt x="289" y="1981"/>
                  </a:lnTo>
                  <a:lnTo>
                    <a:pt x="11158" y="483"/>
                  </a:lnTo>
                  <a:cubicBezTo>
                    <a:pt x="11293" y="464"/>
                    <a:pt x="11389" y="329"/>
                    <a:pt x="11369" y="214"/>
                  </a:cubicBezTo>
                  <a:cubicBezTo>
                    <a:pt x="11352" y="91"/>
                    <a:pt x="11254" y="1"/>
                    <a:pt x="11135"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72"/>
            <p:cNvSpPr/>
            <p:nvPr/>
          </p:nvSpPr>
          <p:spPr>
            <a:xfrm>
              <a:off x="5318200" y="4414550"/>
              <a:ext cx="452750" cy="357200"/>
            </a:xfrm>
            <a:custGeom>
              <a:avLst/>
              <a:gdLst/>
              <a:ahLst/>
              <a:cxnLst/>
              <a:rect l="l" t="t" r="r" b="b"/>
              <a:pathLst>
                <a:path w="18110" h="14288" extrusionOk="0">
                  <a:moveTo>
                    <a:pt x="1057" y="0"/>
                  </a:moveTo>
                  <a:cubicBezTo>
                    <a:pt x="999" y="0"/>
                    <a:pt x="942" y="19"/>
                    <a:pt x="884" y="58"/>
                  </a:cubicBezTo>
                  <a:cubicBezTo>
                    <a:pt x="846" y="96"/>
                    <a:pt x="807" y="154"/>
                    <a:pt x="807" y="230"/>
                  </a:cubicBezTo>
                  <a:cubicBezTo>
                    <a:pt x="653" y="2535"/>
                    <a:pt x="519" y="4878"/>
                    <a:pt x="404" y="7125"/>
                  </a:cubicBezTo>
                  <a:cubicBezTo>
                    <a:pt x="289" y="9391"/>
                    <a:pt x="154" y="11714"/>
                    <a:pt x="1" y="14019"/>
                  </a:cubicBezTo>
                  <a:cubicBezTo>
                    <a:pt x="1" y="14153"/>
                    <a:pt x="97" y="14268"/>
                    <a:pt x="231" y="14288"/>
                  </a:cubicBezTo>
                  <a:cubicBezTo>
                    <a:pt x="365" y="14288"/>
                    <a:pt x="461" y="14192"/>
                    <a:pt x="481" y="14057"/>
                  </a:cubicBezTo>
                  <a:cubicBezTo>
                    <a:pt x="634" y="11733"/>
                    <a:pt x="750" y="9410"/>
                    <a:pt x="884" y="7144"/>
                  </a:cubicBezTo>
                  <a:cubicBezTo>
                    <a:pt x="999" y="4974"/>
                    <a:pt x="1114" y="2727"/>
                    <a:pt x="1268" y="499"/>
                  </a:cubicBezTo>
                  <a:lnTo>
                    <a:pt x="17841" y="1920"/>
                  </a:lnTo>
                  <a:cubicBezTo>
                    <a:pt x="17956" y="1920"/>
                    <a:pt x="18090" y="1824"/>
                    <a:pt x="18090" y="1690"/>
                  </a:cubicBezTo>
                  <a:cubicBezTo>
                    <a:pt x="18110" y="1575"/>
                    <a:pt x="18014" y="1460"/>
                    <a:pt x="17879" y="1440"/>
                  </a:cubicBezTo>
                  <a:lnTo>
                    <a:pt x="1057" y="0"/>
                  </a:ln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72"/>
            <p:cNvSpPr/>
            <p:nvPr/>
          </p:nvSpPr>
          <p:spPr>
            <a:xfrm>
              <a:off x="5340775" y="4487925"/>
              <a:ext cx="413850" cy="68750"/>
            </a:xfrm>
            <a:custGeom>
              <a:avLst/>
              <a:gdLst/>
              <a:ahLst/>
              <a:cxnLst/>
              <a:rect l="l" t="t" r="r" b="b"/>
              <a:pathLst>
                <a:path w="16554" h="2750" extrusionOk="0">
                  <a:moveTo>
                    <a:pt x="258" y="1"/>
                  </a:moveTo>
                  <a:cubicBezTo>
                    <a:pt x="151" y="1"/>
                    <a:pt x="37" y="92"/>
                    <a:pt x="19" y="214"/>
                  </a:cubicBezTo>
                  <a:cubicBezTo>
                    <a:pt x="0" y="330"/>
                    <a:pt x="96" y="464"/>
                    <a:pt x="231" y="483"/>
                  </a:cubicBezTo>
                  <a:lnTo>
                    <a:pt x="16266" y="2749"/>
                  </a:lnTo>
                  <a:lnTo>
                    <a:pt x="16304" y="2749"/>
                  </a:lnTo>
                  <a:cubicBezTo>
                    <a:pt x="16419" y="2749"/>
                    <a:pt x="16515" y="2672"/>
                    <a:pt x="16534" y="2557"/>
                  </a:cubicBezTo>
                  <a:cubicBezTo>
                    <a:pt x="16554" y="2423"/>
                    <a:pt x="16458" y="2308"/>
                    <a:pt x="16323" y="2288"/>
                  </a:cubicBezTo>
                  <a:lnTo>
                    <a:pt x="288" y="3"/>
                  </a:lnTo>
                  <a:cubicBezTo>
                    <a:pt x="278" y="2"/>
                    <a:pt x="268" y="1"/>
                    <a:pt x="258"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72"/>
            <p:cNvSpPr/>
            <p:nvPr/>
          </p:nvSpPr>
          <p:spPr>
            <a:xfrm>
              <a:off x="4981175" y="2511400"/>
              <a:ext cx="387950" cy="281425"/>
            </a:xfrm>
            <a:custGeom>
              <a:avLst/>
              <a:gdLst/>
              <a:ahLst/>
              <a:cxnLst/>
              <a:rect l="l" t="t" r="r" b="b"/>
              <a:pathLst>
                <a:path w="15518" h="11257" extrusionOk="0">
                  <a:moveTo>
                    <a:pt x="8205" y="0"/>
                  </a:moveTo>
                  <a:cubicBezTo>
                    <a:pt x="6675" y="0"/>
                    <a:pt x="5187" y="983"/>
                    <a:pt x="4571" y="2384"/>
                  </a:cubicBezTo>
                  <a:cubicBezTo>
                    <a:pt x="2728" y="2768"/>
                    <a:pt x="1153" y="4208"/>
                    <a:pt x="577" y="5994"/>
                  </a:cubicBezTo>
                  <a:cubicBezTo>
                    <a:pt x="1" y="7780"/>
                    <a:pt x="462" y="9874"/>
                    <a:pt x="1729" y="11256"/>
                  </a:cubicBezTo>
                  <a:lnTo>
                    <a:pt x="14096" y="8894"/>
                  </a:lnTo>
                  <a:cubicBezTo>
                    <a:pt x="14787" y="8779"/>
                    <a:pt x="15364" y="8164"/>
                    <a:pt x="15440" y="7473"/>
                  </a:cubicBezTo>
                  <a:cubicBezTo>
                    <a:pt x="15517" y="6763"/>
                    <a:pt x="15133" y="6110"/>
                    <a:pt x="14480" y="5860"/>
                  </a:cubicBezTo>
                  <a:cubicBezTo>
                    <a:pt x="14922" y="5073"/>
                    <a:pt x="14845" y="4016"/>
                    <a:pt x="14288" y="3306"/>
                  </a:cubicBezTo>
                  <a:cubicBezTo>
                    <a:pt x="13874" y="2778"/>
                    <a:pt x="13269" y="2525"/>
                    <a:pt x="12631" y="2525"/>
                  </a:cubicBezTo>
                  <a:cubicBezTo>
                    <a:pt x="12410" y="2525"/>
                    <a:pt x="12186" y="2555"/>
                    <a:pt x="11964" y="2615"/>
                  </a:cubicBezTo>
                  <a:cubicBezTo>
                    <a:pt x="11408" y="1136"/>
                    <a:pt x="9910" y="41"/>
                    <a:pt x="8335" y="3"/>
                  </a:cubicBezTo>
                  <a:cubicBezTo>
                    <a:pt x="8292" y="1"/>
                    <a:pt x="8248" y="0"/>
                    <a:pt x="8205" y="0"/>
                  </a:cubicBezTo>
                  <a:close/>
                </a:path>
              </a:pathLst>
            </a:custGeom>
            <a:solidFill>
              <a:srgbClr val="612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72"/>
            <p:cNvSpPr/>
            <p:nvPr/>
          </p:nvSpPr>
          <p:spPr>
            <a:xfrm>
              <a:off x="4987425" y="2656450"/>
              <a:ext cx="404725" cy="335950"/>
            </a:xfrm>
            <a:custGeom>
              <a:avLst/>
              <a:gdLst/>
              <a:ahLst/>
              <a:cxnLst/>
              <a:rect l="l" t="t" r="r" b="b"/>
              <a:pathLst>
                <a:path w="16189" h="13438" extrusionOk="0">
                  <a:moveTo>
                    <a:pt x="10889" y="0"/>
                  </a:moveTo>
                  <a:cubicBezTo>
                    <a:pt x="10620" y="557"/>
                    <a:pt x="9890" y="1037"/>
                    <a:pt x="9276" y="1133"/>
                  </a:cubicBezTo>
                  <a:cubicBezTo>
                    <a:pt x="9185" y="1145"/>
                    <a:pt x="9093" y="1151"/>
                    <a:pt x="9001" y="1151"/>
                  </a:cubicBezTo>
                  <a:cubicBezTo>
                    <a:pt x="8488" y="1151"/>
                    <a:pt x="7966" y="967"/>
                    <a:pt x="7624" y="576"/>
                  </a:cubicBezTo>
                  <a:cubicBezTo>
                    <a:pt x="7490" y="1460"/>
                    <a:pt x="6933" y="2286"/>
                    <a:pt x="6165" y="2727"/>
                  </a:cubicBezTo>
                  <a:cubicBezTo>
                    <a:pt x="5663" y="3021"/>
                    <a:pt x="5052" y="3198"/>
                    <a:pt x="4456" y="3198"/>
                  </a:cubicBezTo>
                  <a:cubicBezTo>
                    <a:pt x="4117" y="3198"/>
                    <a:pt x="3782" y="3141"/>
                    <a:pt x="3476" y="3015"/>
                  </a:cubicBezTo>
                  <a:cubicBezTo>
                    <a:pt x="3380" y="3495"/>
                    <a:pt x="3284" y="3975"/>
                    <a:pt x="3169" y="4436"/>
                  </a:cubicBezTo>
                  <a:cubicBezTo>
                    <a:pt x="3034" y="4264"/>
                    <a:pt x="2804" y="4148"/>
                    <a:pt x="2650" y="3956"/>
                  </a:cubicBezTo>
                  <a:cubicBezTo>
                    <a:pt x="1671" y="3975"/>
                    <a:pt x="730" y="4648"/>
                    <a:pt x="365" y="5569"/>
                  </a:cubicBezTo>
                  <a:cubicBezTo>
                    <a:pt x="0" y="6491"/>
                    <a:pt x="250" y="7624"/>
                    <a:pt x="960" y="8316"/>
                  </a:cubicBezTo>
                  <a:cubicBezTo>
                    <a:pt x="1427" y="8757"/>
                    <a:pt x="2085" y="9000"/>
                    <a:pt x="2737" y="9000"/>
                  </a:cubicBezTo>
                  <a:cubicBezTo>
                    <a:pt x="3078" y="9000"/>
                    <a:pt x="3416" y="8934"/>
                    <a:pt x="3726" y="8796"/>
                  </a:cubicBezTo>
                  <a:cubicBezTo>
                    <a:pt x="3841" y="8930"/>
                    <a:pt x="3956" y="9064"/>
                    <a:pt x="4071" y="9180"/>
                  </a:cubicBezTo>
                  <a:cubicBezTo>
                    <a:pt x="3975" y="9871"/>
                    <a:pt x="3879" y="10543"/>
                    <a:pt x="3783" y="11234"/>
                  </a:cubicBezTo>
                  <a:cubicBezTo>
                    <a:pt x="4648" y="12444"/>
                    <a:pt x="6049" y="13308"/>
                    <a:pt x="7528" y="13424"/>
                  </a:cubicBezTo>
                  <a:cubicBezTo>
                    <a:pt x="7648" y="13433"/>
                    <a:pt x="7769" y="13437"/>
                    <a:pt x="7890" y="13437"/>
                  </a:cubicBezTo>
                  <a:cubicBezTo>
                    <a:pt x="9278" y="13437"/>
                    <a:pt x="10705" y="12840"/>
                    <a:pt x="11676" y="11868"/>
                  </a:cubicBezTo>
                  <a:cubicBezTo>
                    <a:pt x="11772" y="11215"/>
                    <a:pt x="11907" y="10505"/>
                    <a:pt x="12022" y="9833"/>
                  </a:cubicBezTo>
                  <a:cubicBezTo>
                    <a:pt x="12963" y="9122"/>
                    <a:pt x="13731" y="8143"/>
                    <a:pt x="14115" y="7029"/>
                  </a:cubicBezTo>
                  <a:cubicBezTo>
                    <a:pt x="14902" y="6894"/>
                    <a:pt x="15613" y="6184"/>
                    <a:pt x="15901" y="5435"/>
                  </a:cubicBezTo>
                  <a:cubicBezTo>
                    <a:pt x="16189" y="4705"/>
                    <a:pt x="16054" y="3822"/>
                    <a:pt x="15555" y="3188"/>
                  </a:cubicBezTo>
                  <a:cubicBezTo>
                    <a:pt x="15123" y="2656"/>
                    <a:pt x="14445" y="2339"/>
                    <a:pt x="13759" y="2339"/>
                  </a:cubicBezTo>
                  <a:cubicBezTo>
                    <a:pt x="13654" y="2339"/>
                    <a:pt x="13548" y="2347"/>
                    <a:pt x="13443" y="2362"/>
                  </a:cubicBezTo>
                  <a:cubicBezTo>
                    <a:pt x="12944" y="1306"/>
                    <a:pt x="11964" y="442"/>
                    <a:pt x="10889" y="0"/>
                  </a:cubicBezTo>
                  <a:close/>
                </a:path>
              </a:pathLst>
            </a:custGeom>
            <a:solidFill>
              <a:srgbClr val="FE8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72"/>
            <p:cNvSpPr/>
            <p:nvPr/>
          </p:nvSpPr>
          <p:spPr>
            <a:xfrm>
              <a:off x="5125675" y="2759675"/>
              <a:ext cx="24050" cy="24025"/>
            </a:xfrm>
            <a:custGeom>
              <a:avLst/>
              <a:gdLst/>
              <a:ahLst/>
              <a:cxnLst/>
              <a:rect l="l" t="t" r="r" b="b"/>
              <a:pathLst>
                <a:path w="962" h="961" extrusionOk="0">
                  <a:moveTo>
                    <a:pt x="481" y="0"/>
                  </a:moveTo>
                  <a:cubicBezTo>
                    <a:pt x="212" y="0"/>
                    <a:pt x="1" y="211"/>
                    <a:pt x="1" y="480"/>
                  </a:cubicBezTo>
                  <a:cubicBezTo>
                    <a:pt x="1" y="749"/>
                    <a:pt x="212" y="960"/>
                    <a:pt x="481" y="960"/>
                  </a:cubicBezTo>
                  <a:cubicBezTo>
                    <a:pt x="750" y="960"/>
                    <a:pt x="961" y="749"/>
                    <a:pt x="961" y="480"/>
                  </a:cubicBezTo>
                  <a:cubicBezTo>
                    <a:pt x="961" y="211"/>
                    <a:pt x="750" y="0"/>
                    <a:pt x="481"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72"/>
            <p:cNvSpPr/>
            <p:nvPr/>
          </p:nvSpPr>
          <p:spPr>
            <a:xfrm>
              <a:off x="5257225" y="2740450"/>
              <a:ext cx="24025" cy="23550"/>
            </a:xfrm>
            <a:custGeom>
              <a:avLst/>
              <a:gdLst/>
              <a:ahLst/>
              <a:cxnLst/>
              <a:rect l="l" t="t" r="r" b="b"/>
              <a:pathLst>
                <a:path w="961" h="942" extrusionOk="0">
                  <a:moveTo>
                    <a:pt x="481" y="1"/>
                  </a:moveTo>
                  <a:cubicBezTo>
                    <a:pt x="212" y="1"/>
                    <a:pt x="1" y="212"/>
                    <a:pt x="1" y="481"/>
                  </a:cubicBezTo>
                  <a:cubicBezTo>
                    <a:pt x="1" y="731"/>
                    <a:pt x="212" y="942"/>
                    <a:pt x="481" y="942"/>
                  </a:cubicBezTo>
                  <a:cubicBezTo>
                    <a:pt x="750" y="942"/>
                    <a:pt x="961" y="731"/>
                    <a:pt x="961" y="481"/>
                  </a:cubicBezTo>
                  <a:cubicBezTo>
                    <a:pt x="961" y="212"/>
                    <a:pt x="750" y="1"/>
                    <a:pt x="481"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72"/>
            <p:cNvSpPr/>
            <p:nvPr/>
          </p:nvSpPr>
          <p:spPr>
            <a:xfrm>
              <a:off x="5158325" y="2812425"/>
              <a:ext cx="47550" cy="31275"/>
            </a:xfrm>
            <a:custGeom>
              <a:avLst/>
              <a:gdLst/>
              <a:ahLst/>
              <a:cxnLst/>
              <a:rect l="l" t="t" r="r" b="b"/>
              <a:pathLst>
                <a:path w="1902" h="1251" extrusionOk="0">
                  <a:moveTo>
                    <a:pt x="265" y="0"/>
                  </a:moveTo>
                  <a:cubicBezTo>
                    <a:pt x="254" y="0"/>
                    <a:pt x="243" y="1"/>
                    <a:pt x="231" y="3"/>
                  </a:cubicBezTo>
                  <a:cubicBezTo>
                    <a:pt x="97" y="3"/>
                    <a:pt x="1" y="118"/>
                    <a:pt x="20" y="252"/>
                  </a:cubicBezTo>
                  <a:cubicBezTo>
                    <a:pt x="58" y="655"/>
                    <a:pt x="308" y="1001"/>
                    <a:pt x="673" y="1155"/>
                  </a:cubicBezTo>
                  <a:cubicBezTo>
                    <a:pt x="807" y="1232"/>
                    <a:pt x="961" y="1251"/>
                    <a:pt x="1095" y="1251"/>
                  </a:cubicBezTo>
                  <a:cubicBezTo>
                    <a:pt x="1345" y="1251"/>
                    <a:pt x="1575" y="1174"/>
                    <a:pt x="1768" y="1020"/>
                  </a:cubicBezTo>
                  <a:cubicBezTo>
                    <a:pt x="1883" y="944"/>
                    <a:pt x="1902" y="790"/>
                    <a:pt x="1825" y="694"/>
                  </a:cubicBezTo>
                  <a:cubicBezTo>
                    <a:pt x="1769" y="638"/>
                    <a:pt x="1700" y="608"/>
                    <a:pt x="1630" y="608"/>
                  </a:cubicBezTo>
                  <a:cubicBezTo>
                    <a:pt x="1579" y="608"/>
                    <a:pt x="1528" y="623"/>
                    <a:pt x="1479" y="655"/>
                  </a:cubicBezTo>
                  <a:cubicBezTo>
                    <a:pt x="1373" y="738"/>
                    <a:pt x="1238" y="777"/>
                    <a:pt x="1105" y="777"/>
                  </a:cubicBezTo>
                  <a:cubicBezTo>
                    <a:pt x="1021" y="777"/>
                    <a:pt x="939" y="762"/>
                    <a:pt x="865" y="732"/>
                  </a:cubicBezTo>
                  <a:cubicBezTo>
                    <a:pt x="654" y="636"/>
                    <a:pt x="500" y="425"/>
                    <a:pt x="481" y="214"/>
                  </a:cubicBezTo>
                  <a:cubicBezTo>
                    <a:pt x="481" y="91"/>
                    <a:pt x="385" y="0"/>
                    <a:pt x="265"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72"/>
            <p:cNvSpPr/>
            <p:nvPr/>
          </p:nvSpPr>
          <p:spPr>
            <a:xfrm>
              <a:off x="5196750" y="2745975"/>
              <a:ext cx="31700" cy="66050"/>
            </a:xfrm>
            <a:custGeom>
              <a:avLst/>
              <a:gdLst/>
              <a:ahLst/>
              <a:cxnLst/>
              <a:rect l="l" t="t" r="r" b="b"/>
              <a:pathLst>
                <a:path w="1268" h="2642" extrusionOk="0">
                  <a:moveTo>
                    <a:pt x="510" y="1"/>
                  </a:moveTo>
                  <a:cubicBezTo>
                    <a:pt x="488" y="1"/>
                    <a:pt x="465" y="4"/>
                    <a:pt x="442" y="10"/>
                  </a:cubicBezTo>
                  <a:cubicBezTo>
                    <a:pt x="307" y="30"/>
                    <a:pt x="231" y="164"/>
                    <a:pt x="269" y="298"/>
                  </a:cubicBezTo>
                  <a:lnTo>
                    <a:pt x="711" y="2084"/>
                  </a:lnTo>
                  <a:cubicBezTo>
                    <a:pt x="672" y="2084"/>
                    <a:pt x="634" y="2104"/>
                    <a:pt x="576" y="2104"/>
                  </a:cubicBezTo>
                  <a:cubicBezTo>
                    <a:pt x="461" y="2142"/>
                    <a:pt x="346" y="2161"/>
                    <a:pt x="231" y="2180"/>
                  </a:cubicBezTo>
                  <a:cubicBezTo>
                    <a:pt x="96" y="2180"/>
                    <a:pt x="0" y="2315"/>
                    <a:pt x="19" y="2430"/>
                  </a:cubicBezTo>
                  <a:cubicBezTo>
                    <a:pt x="19" y="2565"/>
                    <a:pt x="134" y="2641"/>
                    <a:pt x="250" y="2641"/>
                  </a:cubicBezTo>
                  <a:lnTo>
                    <a:pt x="269" y="2641"/>
                  </a:lnTo>
                  <a:cubicBezTo>
                    <a:pt x="403" y="2641"/>
                    <a:pt x="538" y="2603"/>
                    <a:pt x="672" y="2584"/>
                  </a:cubicBezTo>
                  <a:cubicBezTo>
                    <a:pt x="807" y="2545"/>
                    <a:pt x="922" y="2526"/>
                    <a:pt x="1037" y="2507"/>
                  </a:cubicBezTo>
                  <a:cubicBezTo>
                    <a:pt x="1114" y="2507"/>
                    <a:pt x="1171" y="2468"/>
                    <a:pt x="1210" y="2411"/>
                  </a:cubicBezTo>
                  <a:cubicBezTo>
                    <a:pt x="1248" y="2353"/>
                    <a:pt x="1267" y="2276"/>
                    <a:pt x="1248" y="2219"/>
                  </a:cubicBezTo>
                  <a:lnTo>
                    <a:pt x="730" y="183"/>
                  </a:lnTo>
                  <a:cubicBezTo>
                    <a:pt x="698" y="72"/>
                    <a:pt x="614" y="1"/>
                    <a:pt x="510"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72"/>
            <p:cNvSpPr/>
            <p:nvPr/>
          </p:nvSpPr>
          <p:spPr>
            <a:xfrm>
              <a:off x="5080075" y="2882100"/>
              <a:ext cx="221825" cy="59550"/>
            </a:xfrm>
            <a:custGeom>
              <a:avLst/>
              <a:gdLst/>
              <a:ahLst/>
              <a:cxnLst/>
              <a:rect l="l" t="t" r="r" b="b"/>
              <a:pathLst>
                <a:path w="8873" h="2382" extrusionOk="0">
                  <a:moveTo>
                    <a:pt x="253" y="0"/>
                  </a:moveTo>
                  <a:cubicBezTo>
                    <a:pt x="193" y="0"/>
                    <a:pt x="135" y="19"/>
                    <a:pt x="97" y="58"/>
                  </a:cubicBezTo>
                  <a:cubicBezTo>
                    <a:pt x="1" y="154"/>
                    <a:pt x="1" y="307"/>
                    <a:pt x="77" y="403"/>
                  </a:cubicBezTo>
                  <a:cubicBezTo>
                    <a:pt x="1191" y="1517"/>
                    <a:pt x="2727" y="2228"/>
                    <a:pt x="4283" y="2362"/>
                  </a:cubicBezTo>
                  <a:cubicBezTo>
                    <a:pt x="4456" y="2362"/>
                    <a:pt x="4629" y="2381"/>
                    <a:pt x="4782" y="2381"/>
                  </a:cubicBezTo>
                  <a:cubicBezTo>
                    <a:pt x="6203" y="2381"/>
                    <a:pt x="7605" y="1920"/>
                    <a:pt x="8738" y="1075"/>
                  </a:cubicBezTo>
                  <a:cubicBezTo>
                    <a:pt x="8853" y="999"/>
                    <a:pt x="8873" y="845"/>
                    <a:pt x="8796" y="749"/>
                  </a:cubicBezTo>
                  <a:cubicBezTo>
                    <a:pt x="8750" y="680"/>
                    <a:pt x="8676" y="645"/>
                    <a:pt x="8604" y="645"/>
                  </a:cubicBezTo>
                  <a:cubicBezTo>
                    <a:pt x="8555" y="645"/>
                    <a:pt x="8508" y="661"/>
                    <a:pt x="8469" y="691"/>
                  </a:cubicBezTo>
                  <a:cubicBezTo>
                    <a:pt x="7403" y="1465"/>
                    <a:pt x="6091" y="1900"/>
                    <a:pt x="4781" y="1900"/>
                  </a:cubicBezTo>
                  <a:cubicBezTo>
                    <a:pt x="4628" y="1900"/>
                    <a:pt x="4474" y="1894"/>
                    <a:pt x="4321" y="1882"/>
                  </a:cubicBezTo>
                  <a:cubicBezTo>
                    <a:pt x="2862" y="1767"/>
                    <a:pt x="1441" y="1114"/>
                    <a:pt x="423" y="58"/>
                  </a:cubicBezTo>
                  <a:cubicBezTo>
                    <a:pt x="375" y="19"/>
                    <a:pt x="313" y="0"/>
                    <a:pt x="253"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72"/>
            <p:cNvSpPr/>
            <p:nvPr/>
          </p:nvSpPr>
          <p:spPr>
            <a:xfrm>
              <a:off x="5334525" y="2785550"/>
              <a:ext cx="12975" cy="58150"/>
            </a:xfrm>
            <a:custGeom>
              <a:avLst/>
              <a:gdLst/>
              <a:ahLst/>
              <a:cxnLst/>
              <a:rect l="l" t="t" r="r" b="b"/>
              <a:pathLst>
                <a:path w="519" h="2326" extrusionOk="0">
                  <a:moveTo>
                    <a:pt x="276" y="0"/>
                  </a:moveTo>
                  <a:cubicBezTo>
                    <a:pt x="267" y="0"/>
                    <a:pt x="259" y="1"/>
                    <a:pt x="250" y="2"/>
                  </a:cubicBezTo>
                  <a:cubicBezTo>
                    <a:pt x="116" y="21"/>
                    <a:pt x="0" y="117"/>
                    <a:pt x="0" y="252"/>
                  </a:cubicBezTo>
                  <a:lnTo>
                    <a:pt x="39" y="2095"/>
                  </a:lnTo>
                  <a:cubicBezTo>
                    <a:pt x="58" y="2230"/>
                    <a:pt x="154" y="2326"/>
                    <a:pt x="289" y="2326"/>
                  </a:cubicBezTo>
                  <a:cubicBezTo>
                    <a:pt x="423" y="2326"/>
                    <a:pt x="519" y="2230"/>
                    <a:pt x="519" y="2095"/>
                  </a:cubicBezTo>
                  <a:lnTo>
                    <a:pt x="481" y="252"/>
                  </a:lnTo>
                  <a:cubicBezTo>
                    <a:pt x="481" y="126"/>
                    <a:pt x="397" y="0"/>
                    <a:pt x="276"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72"/>
            <p:cNvSpPr/>
            <p:nvPr/>
          </p:nvSpPr>
          <p:spPr>
            <a:xfrm>
              <a:off x="5012875" y="2789625"/>
              <a:ext cx="48500" cy="24325"/>
            </a:xfrm>
            <a:custGeom>
              <a:avLst/>
              <a:gdLst/>
              <a:ahLst/>
              <a:cxnLst/>
              <a:rect l="l" t="t" r="r" b="b"/>
              <a:pathLst>
                <a:path w="1940" h="973" extrusionOk="0">
                  <a:moveTo>
                    <a:pt x="274" y="0"/>
                  </a:moveTo>
                  <a:cubicBezTo>
                    <a:pt x="179" y="0"/>
                    <a:pt x="84" y="59"/>
                    <a:pt x="38" y="166"/>
                  </a:cubicBezTo>
                  <a:cubicBezTo>
                    <a:pt x="0" y="281"/>
                    <a:pt x="58" y="415"/>
                    <a:pt x="192" y="473"/>
                  </a:cubicBezTo>
                  <a:lnTo>
                    <a:pt x="1594" y="953"/>
                  </a:lnTo>
                  <a:cubicBezTo>
                    <a:pt x="1613" y="972"/>
                    <a:pt x="1632" y="972"/>
                    <a:pt x="1671" y="972"/>
                  </a:cubicBezTo>
                  <a:cubicBezTo>
                    <a:pt x="1767" y="972"/>
                    <a:pt x="1863" y="915"/>
                    <a:pt x="1882" y="819"/>
                  </a:cubicBezTo>
                  <a:cubicBezTo>
                    <a:pt x="1940" y="684"/>
                    <a:pt x="1863" y="550"/>
                    <a:pt x="1748" y="511"/>
                  </a:cubicBezTo>
                  <a:lnTo>
                    <a:pt x="346" y="12"/>
                  </a:lnTo>
                  <a:cubicBezTo>
                    <a:pt x="322" y="4"/>
                    <a:pt x="298" y="0"/>
                    <a:pt x="274"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72"/>
            <p:cNvSpPr/>
            <p:nvPr/>
          </p:nvSpPr>
          <p:spPr>
            <a:xfrm>
              <a:off x="5337875" y="2739550"/>
              <a:ext cx="30275" cy="30700"/>
            </a:xfrm>
            <a:custGeom>
              <a:avLst/>
              <a:gdLst/>
              <a:ahLst/>
              <a:cxnLst/>
              <a:rect l="l" t="t" r="r" b="b"/>
              <a:pathLst>
                <a:path w="1211" h="1228" extrusionOk="0">
                  <a:moveTo>
                    <a:pt x="935" y="1"/>
                  </a:moveTo>
                  <a:cubicBezTo>
                    <a:pt x="872" y="1"/>
                    <a:pt x="810" y="25"/>
                    <a:pt x="769" y="75"/>
                  </a:cubicBezTo>
                  <a:lnTo>
                    <a:pt x="78" y="824"/>
                  </a:lnTo>
                  <a:cubicBezTo>
                    <a:pt x="1" y="920"/>
                    <a:pt x="1" y="1074"/>
                    <a:pt x="97" y="1170"/>
                  </a:cubicBezTo>
                  <a:cubicBezTo>
                    <a:pt x="135" y="1208"/>
                    <a:pt x="193" y="1228"/>
                    <a:pt x="251" y="1228"/>
                  </a:cubicBezTo>
                  <a:cubicBezTo>
                    <a:pt x="327" y="1228"/>
                    <a:pt x="385" y="1208"/>
                    <a:pt x="423" y="1151"/>
                  </a:cubicBezTo>
                  <a:lnTo>
                    <a:pt x="1115" y="402"/>
                  </a:lnTo>
                  <a:cubicBezTo>
                    <a:pt x="1211" y="306"/>
                    <a:pt x="1192" y="152"/>
                    <a:pt x="1096" y="56"/>
                  </a:cubicBezTo>
                  <a:cubicBezTo>
                    <a:pt x="1050" y="20"/>
                    <a:pt x="992" y="1"/>
                    <a:pt x="935"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72"/>
            <p:cNvSpPr/>
            <p:nvPr/>
          </p:nvSpPr>
          <p:spPr>
            <a:xfrm>
              <a:off x="5095925" y="2724625"/>
              <a:ext cx="91725" cy="91725"/>
            </a:xfrm>
            <a:custGeom>
              <a:avLst/>
              <a:gdLst/>
              <a:ahLst/>
              <a:cxnLst/>
              <a:rect l="l" t="t" r="r" b="b"/>
              <a:pathLst>
                <a:path w="3669" h="3669" extrusionOk="0">
                  <a:moveTo>
                    <a:pt x="1825" y="480"/>
                  </a:moveTo>
                  <a:cubicBezTo>
                    <a:pt x="2574" y="480"/>
                    <a:pt x="3188" y="1095"/>
                    <a:pt x="3188" y="1844"/>
                  </a:cubicBezTo>
                  <a:cubicBezTo>
                    <a:pt x="3188" y="2593"/>
                    <a:pt x="2574" y="3207"/>
                    <a:pt x="1825" y="3207"/>
                  </a:cubicBezTo>
                  <a:cubicBezTo>
                    <a:pt x="1076" y="3207"/>
                    <a:pt x="461" y="2593"/>
                    <a:pt x="461" y="1844"/>
                  </a:cubicBezTo>
                  <a:cubicBezTo>
                    <a:pt x="461" y="1095"/>
                    <a:pt x="1076" y="480"/>
                    <a:pt x="1825" y="480"/>
                  </a:cubicBezTo>
                  <a:close/>
                  <a:moveTo>
                    <a:pt x="1825" y="0"/>
                  </a:moveTo>
                  <a:cubicBezTo>
                    <a:pt x="807" y="0"/>
                    <a:pt x="0" y="826"/>
                    <a:pt x="0" y="1844"/>
                  </a:cubicBezTo>
                  <a:cubicBezTo>
                    <a:pt x="0" y="2862"/>
                    <a:pt x="807" y="3668"/>
                    <a:pt x="1825" y="3668"/>
                  </a:cubicBezTo>
                  <a:cubicBezTo>
                    <a:pt x="2842" y="3668"/>
                    <a:pt x="3668" y="2862"/>
                    <a:pt x="3668" y="1844"/>
                  </a:cubicBezTo>
                  <a:cubicBezTo>
                    <a:pt x="3668" y="826"/>
                    <a:pt x="2842" y="0"/>
                    <a:pt x="1825"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72"/>
            <p:cNvSpPr/>
            <p:nvPr/>
          </p:nvSpPr>
          <p:spPr>
            <a:xfrm>
              <a:off x="5227950" y="2703500"/>
              <a:ext cx="91725" cy="91725"/>
            </a:xfrm>
            <a:custGeom>
              <a:avLst/>
              <a:gdLst/>
              <a:ahLst/>
              <a:cxnLst/>
              <a:rect l="l" t="t" r="r" b="b"/>
              <a:pathLst>
                <a:path w="3669" h="3669" extrusionOk="0">
                  <a:moveTo>
                    <a:pt x="1844" y="480"/>
                  </a:moveTo>
                  <a:cubicBezTo>
                    <a:pt x="2593" y="480"/>
                    <a:pt x="3207" y="1095"/>
                    <a:pt x="3207" y="1844"/>
                  </a:cubicBezTo>
                  <a:cubicBezTo>
                    <a:pt x="3207" y="2593"/>
                    <a:pt x="2593" y="3207"/>
                    <a:pt x="1844" y="3207"/>
                  </a:cubicBezTo>
                  <a:cubicBezTo>
                    <a:pt x="1095" y="3207"/>
                    <a:pt x="480" y="2593"/>
                    <a:pt x="480" y="1844"/>
                  </a:cubicBezTo>
                  <a:cubicBezTo>
                    <a:pt x="480" y="1095"/>
                    <a:pt x="1095" y="480"/>
                    <a:pt x="1844" y="480"/>
                  </a:cubicBezTo>
                  <a:close/>
                  <a:moveTo>
                    <a:pt x="1844" y="0"/>
                  </a:moveTo>
                  <a:cubicBezTo>
                    <a:pt x="826" y="0"/>
                    <a:pt x="0" y="826"/>
                    <a:pt x="0" y="1844"/>
                  </a:cubicBezTo>
                  <a:cubicBezTo>
                    <a:pt x="0" y="2862"/>
                    <a:pt x="826" y="3668"/>
                    <a:pt x="1844" y="3668"/>
                  </a:cubicBezTo>
                  <a:cubicBezTo>
                    <a:pt x="2842" y="3668"/>
                    <a:pt x="3668" y="2862"/>
                    <a:pt x="3668" y="1844"/>
                  </a:cubicBezTo>
                  <a:cubicBezTo>
                    <a:pt x="3668" y="826"/>
                    <a:pt x="2842" y="0"/>
                    <a:pt x="1844"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72"/>
            <p:cNvSpPr/>
            <p:nvPr/>
          </p:nvSpPr>
          <p:spPr>
            <a:xfrm>
              <a:off x="5166975" y="2719025"/>
              <a:ext cx="73950" cy="29625"/>
            </a:xfrm>
            <a:custGeom>
              <a:avLst/>
              <a:gdLst/>
              <a:ahLst/>
              <a:cxnLst/>
              <a:rect l="l" t="t" r="r" b="b"/>
              <a:pathLst>
                <a:path w="2958" h="1185" extrusionOk="0">
                  <a:moveTo>
                    <a:pt x="1610" y="0"/>
                  </a:moveTo>
                  <a:cubicBezTo>
                    <a:pt x="1534" y="0"/>
                    <a:pt x="1458" y="4"/>
                    <a:pt x="1383" y="13"/>
                  </a:cubicBezTo>
                  <a:cubicBezTo>
                    <a:pt x="865" y="90"/>
                    <a:pt x="385" y="378"/>
                    <a:pt x="77" y="820"/>
                  </a:cubicBezTo>
                  <a:cubicBezTo>
                    <a:pt x="0" y="916"/>
                    <a:pt x="39" y="1069"/>
                    <a:pt x="135" y="1146"/>
                  </a:cubicBezTo>
                  <a:cubicBezTo>
                    <a:pt x="173" y="1165"/>
                    <a:pt x="231" y="1184"/>
                    <a:pt x="269" y="1184"/>
                  </a:cubicBezTo>
                  <a:cubicBezTo>
                    <a:pt x="346" y="1184"/>
                    <a:pt x="423" y="1146"/>
                    <a:pt x="481" y="1088"/>
                  </a:cubicBezTo>
                  <a:cubicBezTo>
                    <a:pt x="692" y="762"/>
                    <a:pt x="1057" y="551"/>
                    <a:pt x="1441" y="493"/>
                  </a:cubicBezTo>
                  <a:cubicBezTo>
                    <a:pt x="1507" y="483"/>
                    <a:pt x="1574" y="478"/>
                    <a:pt x="1641" y="478"/>
                  </a:cubicBezTo>
                  <a:cubicBezTo>
                    <a:pt x="1966" y="478"/>
                    <a:pt x="2297" y="590"/>
                    <a:pt x="2535" y="781"/>
                  </a:cubicBezTo>
                  <a:cubicBezTo>
                    <a:pt x="2583" y="813"/>
                    <a:pt x="2638" y="829"/>
                    <a:pt x="2691" y="829"/>
                  </a:cubicBezTo>
                  <a:cubicBezTo>
                    <a:pt x="2765" y="829"/>
                    <a:pt x="2836" y="799"/>
                    <a:pt x="2881" y="743"/>
                  </a:cubicBezTo>
                  <a:cubicBezTo>
                    <a:pt x="2958" y="647"/>
                    <a:pt x="2939" y="493"/>
                    <a:pt x="2843" y="416"/>
                  </a:cubicBezTo>
                  <a:cubicBezTo>
                    <a:pt x="2483" y="139"/>
                    <a:pt x="2041" y="0"/>
                    <a:pt x="1610"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72"/>
            <p:cNvSpPr/>
            <p:nvPr/>
          </p:nvSpPr>
          <p:spPr>
            <a:xfrm>
              <a:off x="4591350" y="3576775"/>
              <a:ext cx="300075" cy="111750"/>
            </a:xfrm>
            <a:custGeom>
              <a:avLst/>
              <a:gdLst/>
              <a:ahLst/>
              <a:cxnLst/>
              <a:rect l="l" t="t" r="r" b="b"/>
              <a:pathLst>
                <a:path w="12003" h="4470" extrusionOk="0">
                  <a:moveTo>
                    <a:pt x="6472" y="1"/>
                  </a:moveTo>
                  <a:cubicBezTo>
                    <a:pt x="4820" y="212"/>
                    <a:pt x="3188" y="423"/>
                    <a:pt x="1537" y="634"/>
                  </a:cubicBezTo>
                  <a:cubicBezTo>
                    <a:pt x="1402" y="1345"/>
                    <a:pt x="1844" y="2209"/>
                    <a:pt x="2554" y="2344"/>
                  </a:cubicBezTo>
                  <a:cubicBezTo>
                    <a:pt x="2405" y="2347"/>
                    <a:pt x="2252" y="2349"/>
                    <a:pt x="2097" y="2349"/>
                  </a:cubicBezTo>
                  <a:cubicBezTo>
                    <a:pt x="1477" y="2349"/>
                    <a:pt x="826" y="2324"/>
                    <a:pt x="212" y="2324"/>
                  </a:cubicBezTo>
                  <a:cubicBezTo>
                    <a:pt x="0" y="2612"/>
                    <a:pt x="231" y="2996"/>
                    <a:pt x="461" y="3246"/>
                  </a:cubicBezTo>
                  <a:cubicBezTo>
                    <a:pt x="692" y="3496"/>
                    <a:pt x="1018" y="3649"/>
                    <a:pt x="1345" y="3765"/>
                  </a:cubicBezTo>
                  <a:cubicBezTo>
                    <a:pt x="2459" y="4199"/>
                    <a:pt x="3334" y="4469"/>
                    <a:pt x="4363" y="4469"/>
                  </a:cubicBezTo>
                  <a:cubicBezTo>
                    <a:pt x="4699" y="4469"/>
                    <a:pt x="5052" y="4441"/>
                    <a:pt x="5435" y="4379"/>
                  </a:cubicBezTo>
                  <a:cubicBezTo>
                    <a:pt x="7643" y="4053"/>
                    <a:pt x="9794" y="3649"/>
                    <a:pt x="12003" y="3323"/>
                  </a:cubicBezTo>
                  <a:cubicBezTo>
                    <a:pt x="10159" y="2228"/>
                    <a:pt x="8315" y="1095"/>
                    <a:pt x="6472" y="1"/>
                  </a:cubicBezTo>
                  <a:close/>
                </a:path>
              </a:pathLst>
            </a:custGeom>
            <a:solidFill>
              <a:srgbClr val="BF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72"/>
            <p:cNvSpPr/>
            <p:nvPr/>
          </p:nvSpPr>
          <p:spPr>
            <a:xfrm>
              <a:off x="4631200" y="3624750"/>
              <a:ext cx="172850" cy="61025"/>
            </a:xfrm>
            <a:custGeom>
              <a:avLst/>
              <a:gdLst/>
              <a:ahLst/>
              <a:cxnLst/>
              <a:rect l="l" t="t" r="r" b="b"/>
              <a:pathLst>
                <a:path w="6914" h="2441" extrusionOk="0">
                  <a:moveTo>
                    <a:pt x="205" y="0"/>
                  </a:moveTo>
                  <a:cubicBezTo>
                    <a:pt x="84" y="0"/>
                    <a:pt x="0" y="125"/>
                    <a:pt x="0" y="233"/>
                  </a:cubicBezTo>
                  <a:cubicBezTo>
                    <a:pt x="0" y="367"/>
                    <a:pt x="96" y="482"/>
                    <a:pt x="231" y="482"/>
                  </a:cubicBezTo>
                  <a:lnTo>
                    <a:pt x="3956" y="521"/>
                  </a:lnTo>
                  <a:cubicBezTo>
                    <a:pt x="4379" y="828"/>
                    <a:pt x="4782" y="1135"/>
                    <a:pt x="5204" y="1442"/>
                  </a:cubicBezTo>
                  <a:cubicBezTo>
                    <a:pt x="5646" y="1750"/>
                    <a:pt x="6069" y="2076"/>
                    <a:pt x="6510" y="2383"/>
                  </a:cubicBezTo>
                  <a:cubicBezTo>
                    <a:pt x="6549" y="2422"/>
                    <a:pt x="6587" y="2441"/>
                    <a:pt x="6645" y="2441"/>
                  </a:cubicBezTo>
                  <a:cubicBezTo>
                    <a:pt x="6721" y="2441"/>
                    <a:pt x="6798" y="2403"/>
                    <a:pt x="6837" y="2345"/>
                  </a:cubicBezTo>
                  <a:cubicBezTo>
                    <a:pt x="6914" y="2230"/>
                    <a:pt x="6894" y="2076"/>
                    <a:pt x="6779" y="1999"/>
                  </a:cubicBezTo>
                  <a:cubicBezTo>
                    <a:pt x="6357" y="1692"/>
                    <a:pt x="5915" y="1366"/>
                    <a:pt x="5492" y="1058"/>
                  </a:cubicBezTo>
                  <a:cubicBezTo>
                    <a:pt x="5051" y="732"/>
                    <a:pt x="4609" y="405"/>
                    <a:pt x="4187" y="98"/>
                  </a:cubicBezTo>
                  <a:cubicBezTo>
                    <a:pt x="4148" y="60"/>
                    <a:pt x="4091" y="60"/>
                    <a:pt x="4052" y="60"/>
                  </a:cubicBezTo>
                  <a:lnTo>
                    <a:pt x="231" y="2"/>
                  </a:lnTo>
                  <a:cubicBezTo>
                    <a:pt x="222" y="1"/>
                    <a:pt x="213" y="0"/>
                    <a:pt x="205" y="0"/>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 name="Picture 11" descr="Captur2e"/>
          <p:cNvPicPr>
            <a:picLocks noChangeAspect="1"/>
          </p:cNvPicPr>
          <p:nvPr/>
        </p:nvPicPr>
        <p:blipFill>
          <a:blip r:embed="rId1"/>
          <a:stretch>
            <a:fillRect/>
          </a:stretch>
        </p:blipFill>
        <p:spPr>
          <a:xfrm>
            <a:off x="4140200" y="1704340"/>
            <a:ext cx="4015740" cy="3040380"/>
          </a:xfrm>
          <a:prstGeom prst="rect">
            <a:avLst/>
          </a:prstGeom>
        </p:spPr>
      </p:pic>
      <p:sp>
        <p:nvSpPr>
          <p:cNvPr id="2" name="Rectangles 1"/>
          <p:cNvSpPr/>
          <p:nvPr/>
        </p:nvSpPr>
        <p:spPr>
          <a:xfrm>
            <a:off x="4787900" y="3220085"/>
            <a:ext cx="2660015" cy="152781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45" name="Shape 845"/>
        <p:cNvGrpSpPr/>
        <p:nvPr/>
      </p:nvGrpSpPr>
      <p:grpSpPr>
        <a:xfrm>
          <a:off x="0" y="0"/>
          <a:ext cx="0" cy="0"/>
          <a:chOff x="0" y="0"/>
          <a:chExt cx="0" cy="0"/>
        </a:xfrm>
      </p:grpSpPr>
      <p:sp>
        <p:nvSpPr>
          <p:cNvPr id="846" name="Google Shape;846;p45"/>
          <p:cNvSpPr txBox="1"/>
          <p:nvPr>
            <p:ph type="title"/>
          </p:nvPr>
        </p:nvSpPr>
        <p:spPr>
          <a:xfrm>
            <a:off x="842525" y="700923"/>
            <a:ext cx="7458900" cy="6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rPr>
              <a:t>Problem Statement</a:t>
            </a:r>
            <a:endPar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endParaRPr>
          </a:p>
        </p:txBody>
      </p:sp>
      <p:sp>
        <p:nvSpPr>
          <p:cNvPr id="847" name="Google Shape;847;p45"/>
          <p:cNvSpPr txBox="1"/>
          <p:nvPr>
            <p:ph type="subTitle" idx="1"/>
          </p:nvPr>
        </p:nvSpPr>
        <p:spPr>
          <a:xfrm>
            <a:off x="1708150" y="1419860"/>
            <a:ext cx="5299710" cy="23901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 </a:t>
            </a:r>
            <a:r>
              <a:rPr>
                <a:latin typeface="Calibri" panose="020F0502020204030204" charset="0"/>
                <a:cs typeface="Calibri" panose="020F0502020204030204" charset="0"/>
              </a:rPr>
              <a:t>Cervical cancer is the 4th most common cancer among women worldwide and it is the 2nd most common cancer in Bangladesh. According to the International Agency for Research on Cancer, more than 50 million Bangladeshi women are at risk of developing cervical cancer.</a:t>
            </a:r>
            <a:endParaRPr>
              <a:latin typeface="Calibri" panose="020F0502020204030204" charset="0"/>
              <a:cs typeface="Calibri" panose="020F0502020204030204" charset="0"/>
            </a:endParaRPr>
          </a:p>
        </p:txBody>
      </p:sp>
      <p:sp>
        <p:nvSpPr>
          <p:cNvPr id="848" name="Google Shape;848;p45"/>
          <p:cNvSpPr/>
          <p:nvPr/>
        </p:nvSpPr>
        <p:spPr>
          <a:xfrm>
            <a:off x="1584679" y="4781150"/>
            <a:ext cx="57695" cy="55925"/>
          </a:xfrm>
          <a:custGeom>
            <a:avLst/>
            <a:gdLst/>
            <a:ahLst/>
            <a:cxnLst/>
            <a:rect l="l" t="t" r="r" b="b"/>
            <a:pathLst>
              <a:path w="974" h="944" extrusionOk="0">
                <a:moveTo>
                  <a:pt x="487" y="1"/>
                </a:moveTo>
                <a:cubicBezTo>
                  <a:pt x="213" y="1"/>
                  <a:pt x="1" y="214"/>
                  <a:pt x="1" y="457"/>
                </a:cubicBezTo>
                <a:cubicBezTo>
                  <a:pt x="1" y="730"/>
                  <a:pt x="213" y="943"/>
                  <a:pt x="487" y="943"/>
                </a:cubicBezTo>
                <a:cubicBezTo>
                  <a:pt x="761" y="943"/>
                  <a:pt x="973" y="730"/>
                  <a:pt x="973" y="457"/>
                </a:cubicBezTo>
                <a:cubicBezTo>
                  <a:pt x="973" y="214"/>
                  <a:pt x="761" y="1"/>
                  <a:pt x="487" y="1"/>
                </a:cubicBezTo>
                <a:close/>
              </a:path>
            </a:pathLst>
          </a:custGeom>
          <a:solidFill>
            <a:srgbClr val="2E11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0" name="Google Shape;1720;p69"/>
          <p:cNvGrpSpPr/>
          <p:nvPr/>
        </p:nvGrpSpPr>
        <p:grpSpPr>
          <a:xfrm>
            <a:off x="6315061" y="1913045"/>
            <a:ext cx="3765734" cy="4119588"/>
            <a:chOff x="2235050" y="2511400"/>
            <a:chExt cx="1864225" cy="2039400"/>
          </a:xfrm>
        </p:grpSpPr>
        <p:sp>
          <p:nvSpPr>
            <p:cNvPr id="1721" name="Google Shape;1721;p69"/>
            <p:cNvSpPr/>
            <p:nvPr/>
          </p:nvSpPr>
          <p:spPr>
            <a:xfrm>
              <a:off x="2761700" y="2526650"/>
              <a:ext cx="308725" cy="342375"/>
            </a:xfrm>
            <a:custGeom>
              <a:avLst/>
              <a:gdLst/>
              <a:ahLst/>
              <a:cxnLst/>
              <a:rect l="l" t="t" r="r" b="b"/>
              <a:pathLst>
                <a:path w="12349" h="13695" extrusionOk="0">
                  <a:moveTo>
                    <a:pt x="12110" y="0"/>
                  </a:moveTo>
                  <a:cubicBezTo>
                    <a:pt x="12100" y="0"/>
                    <a:pt x="12090" y="1"/>
                    <a:pt x="12080" y="3"/>
                  </a:cubicBezTo>
                  <a:cubicBezTo>
                    <a:pt x="10332" y="176"/>
                    <a:pt x="8662" y="1443"/>
                    <a:pt x="7490" y="3498"/>
                  </a:cubicBezTo>
                  <a:cubicBezTo>
                    <a:pt x="7010" y="4324"/>
                    <a:pt x="6626" y="5226"/>
                    <a:pt x="6261" y="6090"/>
                  </a:cubicBezTo>
                  <a:cubicBezTo>
                    <a:pt x="5877" y="6974"/>
                    <a:pt x="5493" y="7876"/>
                    <a:pt x="5013" y="8702"/>
                  </a:cubicBezTo>
                  <a:cubicBezTo>
                    <a:pt x="3880" y="10622"/>
                    <a:pt x="2171" y="12255"/>
                    <a:pt x="174" y="13253"/>
                  </a:cubicBezTo>
                  <a:cubicBezTo>
                    <a:pt x="59" y="13311"/>
                    <a:pt x="1" y="13445"/>
                    <a:pt x="59" y="13560"/>
                  </a:cubicBezTo>
                  <a:cubicBezTo>
                    <a:pt x="97" y="13656"/>
                    <a:pt x="193" y="13695"/>
                    <a:pt x="270" y="13695"/>
                  </a:cubicBezTo>
                  <a:cubicBezTo>
                    <a:pt x="308" y="13695"/>
                    <a:pt x="347" y="13695"/>
                    <a:pt x="385" y="13676"/>
                  </a:cubicBezTo>
                  <a:cubicBezTo>
                    <a:pt x="2459" y="12639"/>
                    <a:pt x="4245" y="10949"/>
                    <a:pt x="5416" y="8932"/>
                  </a:cubicBezTo>
                  <a:cubicBezTo>
                    <a:pt x="5916" y="8087"/>
                    <a:pt x="6319" y="7166"/>
                    <a:pt x="6703" y="6282"/>
                  </a:cubicBezTo>
                  <a:cubicBezTo>
                    <a:pt x="7068" y="5418"/>
                    <a:pt x="7433" y="4535"/>
                    <a:pt x="7913" y="3728"/>
                  </a:cubicBezTo>
                  <a:cubicBezTo>
                    <a:pt x="9007" y="1808"/>
                    <a:pt x="10544" y="636"/>
                    <a:pt x="12118" y="483"/>
                  </a:cubicBezTo>
                  <a:cubicBezTo>
                    <a:pt x="12253" y="464"/>
                    <a:pt x="12349" y="348"/>
                    <a:pt x="12330" y="214"/>
                  </a:cubicBezTo>
                  <a:cubicBezTo>
                    <a:pt x="12330" y="91"/>
                    <a:pt x="12217" y="0"/>
                    <a:pt x="1211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2" name="Google Shape;1722;p69"/>
            <p:cNvSpPr/>
            <p:nvPr/>
          </p:nvSpPr>
          <p:spPr>
            <a:xfrm>
              <a:off x="2732425" y="2511400"/>
              <a:ext cx="605900" cy="535275"/>
            </a:xfrm>
            <a:custGeom>
              <a:avLst/>
              <a:gdLst/>
              <a:ahLst/>
              <a:cxnLst/>
              <a:rect l="l" t="t" r="r" b="b"/>
              <a:pathLst>
                <a:path w="24236" h="21411" extrusionOk="0">
                  <a:moveTo>
                    <a:pt x="15536" y="0"/>
                  </a:moveTo>
                  <a:cubicBezTo>
                    <a:pt x="15113" y="0"/>
                    <a:pt x="14688" y="37"/>
                    <a:pt x="14269" y="113"/>
                  </a:cubicBezTo>
                  <a:cubicBezTo>
                    <a:pt x="11100" y="670"/>
                    <a:pt x="8450" y="3436"/>
                    <a:pt x="8008" y="6623"/>
                  </a:cubicBezTo>
                  <a:cubicBezTo>
                    <a:pt x="7682" y="9024"/>
                    <a:pt x="6491" y="11155"/>
                    <a:pt x="4878" y="12941"/>
                  </a:cubicBezTo>
                  <a:cubicBezTo>
                    <a:pt x="3726" y="14209"/>
                    <a:pt x="2324" y="15246"/>
                    <a:pt x="1364" y="16648"/>
                  </a:cubicBezTo>
                  <a:cubicBezTo>
                    <a:pt x="404" y="18069"/>
                    <a:pt x="1" y="20066"/>
                    <a:pt x="1057" y="21410"/>
                  </a:cubicBezTo>
                  <a:lnTo>
                    <a:pt x="24235" y="19010"/>
                  </a:lnTo>
                  <a:cubicBezTo>
                    <a:pt x="23371" y="14900"/>
                    <a:pt x="22238" y="10599"/>
                    <a:pt x="21355" y="6489"/>
                  </a:cubicBezTo>
                  <a:cubicBezTo>
                    <a:pt x="21681" y="5682"/>
                    <a:pt x="22065" y="4857"/>
                    <a:pt x="22392" y="4050"/>
                  </a:cubicBezTo>
                  <a:cubicBezTo>
                    <a:pt x="21076" y="1584"/>
                    <a:pt x="18314" y="0"/>
                    <a:pt x="15536"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3" name="Google Shape;1723;p69"/>
            <p:cNvSpPr/>
            <p:nvPr/>
          </p:nvSpPr>
          <p:spPr>
            <a:xfrm>
              <a:off x="2798200" y="2873325"/>
              <a:ext cx="629900" cy="1674100"/>
            </a:xfrm>
            <a:custGeom>
              <a:avLst/>
              <a:gdLst/>
              <a:ahLst/>
              <a:cxnLst/>
              <a:rect l="l" t="t" r="r" b="b"/>
              <a:pathLst>
                <a:path w="25196" h="66964" extrusionOk="0">
                  <a:moveTo>
                    <a:pt x="8815" y="1"/>
                  </a:moveTo>
                  <a:cubicBezTo>
                    <a:pt x="5877" y="1441"/>
                    <a:pt x="2939" y="2881"/>
                    <a:pt x="0" y="4322"/>
                  </a:cubicBezTo>
                  <a:cubicBezTo>
                    <a:pt x="2017" y="25253"/>
                    <a:pt x="4033" y="46032"/>
                    <a:pt x="6050" y="66964"/>
                  </a:cubicBezTo>
                  <a:lnTo>
                    <a:pt x="25196" y="66733"/>
                  </a:lnTo>
                  <a:cubicBezTo>
                    <a:pt x="25061" y="45763"/>
                    <a:pt x="24562" y="24850"/>
                    <a:pt x="24427" y="3880"/>
                  </a:cubicBezTo>
                  <a:cubicBezTo>
                    <a:pt x="21700" y="2766"/>
                    <a:pt x="18974" y="1633"/>
                    <a:pt x="16247" y="538"/>
                  </a:cubicBezTo>
                  <a:cubicBezTo>
                    <a:pt x="15312" y="1385"/>
                    <a:pt x="14069" y="1875"/>
                    <a:pt x="12802" y="1875"/>
                  </a:cubicBezTo>
                  <a:cubicBezTo>
                    <a:pt x="12689" y="1875"/>
                    <a:pt x="12576" y="1871"/>
                    <a:pt x="12464" y="1863"/>
                  </a:cubicBezTo>
                  <a:cubicBezTo>
                    <a:pt x="11100" y="1767"/>
                    <a:pt x="9679" y="1057"/>
                    <a:pt x="881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4" name="Google Shape;1724;p69"/>
            <p:cNvSpPr/>
            <p:nvPr/>
          </p:nvSpPr>
          <p:spPr>
            <a:xfrm>
              <a:off x="2959025" y="2897250"/>
              <a:ext cx="303450" cy="104300"/>
            </a:xfrm>
            <a:custGeom>
              <a:avLst/>
              <a:gdLst/>
              <a:ahLst/>
              <a:cxnLst/>
              <a:rect l="l" t="t" r="r" b="b"/>
              <a:pathLst>
                <a:path w="12138" h="4172" extrusionOk="0">
                  <a:moveTo>
                    <a:pt x="268" y="1"/>
                  </a:moveTo>
                  <a:cubicBezTo>
                    <a:pt x="237" y="1"/>
                    <a:pt x="204" y="8"/>
                    <a:pt x="173" y="23"/>
                  </a:cubicBezTo>
                  <a:cubicBezTo>
                    <a:pt x="58" y="81"/>
                    <a:pt x="1" y="234"/>
                    <a:pt x="58" y="350"/>
                  </a:cubicBezTo>
                  <a:cubicBezTo>
                    <a:pt x="1134" y="2558"/>
                    <a:pt x="3496" y="4094"/>
                    <a:pt x="5954" y="4171"/>
                  </a:cubicBezTo>
                  <a:lnTo>
                    <a:pt x="6146" y="4171"/>
                  </a:lnTo>
                  <a:cubicBezTo>
                    <a:pt x="8546" y="4171"/>
                    <a:pt x="10908" y="2808"/>
                    <a:pt x="12080" y="714"/>
                  </a:cubicBezTo>
                  <a:cubicBezTo>
                    <a:pt x="12137" y="599"/>
                    <a:pt x="12099" y="465"/>
                    <a:pt x="11984" y="407"/>
                  </a:cubicBezTo>
                  <a:cubicBezTo>
                    <a:pt x="11943" y="380"/>
                    <a:pt x="11900" y="367"/>
                    <a:pt x="11857" y="367"/>
                  </a:cubicBezTo>
                  <a:cubicBezTo>
                    <a:pt x="11780" y="367"/>
                    <a:pt x="11707" y="410"/>
                    <a:pt x="11657" y="484"/>
                  </a:cubicBezTo>
                  <a:cubicBezTo>
                    <a:pt x="10575" y="2425"/>
                    <a:pt x="8369" y="3694"/>
                    <a:pt x="6166" y="3694"/>
                  </a:cubicBezTo>
                  <a:cubicBezTo>
                    <a:pt x="6102" y="3694"/>
                    <a:pt x="6037" y="3693"/>
                    <a:pt x="5973" y="3691"/>
                  </a:cubicBezTo>
                  <a:cubicBezTo>
                    <a:pt x="3688" y="3633"/>
                    <a:pt x="1479" y="2193"/>
                    <a:pt x="481" y="138"/>
                  </a:cubicBezTo>
                  <a:cubicBezTo>
                    <a:pt x="439" y="54"/>
                    <a:pt x="355" y="1"/>
                    <a:pt x="268"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5" name="Google Shape;1725;p69"/>
            <p:cNvSpPr/>
            <p:nvPr/>
          </p:nvSpPr>
          <p:spPr>
            <a:xfrm>
              <a:off x="3385825" y="2938625"/>
              <a:ext cx="713450" cy="1612175"/>
            </a:xfrm>
            <a:custGeom>
              <a:avLst/>
              <a:gdLst/>
              <a:ahLst/>
              <a:cxnLst/>
              <a:rect l="l" t="t" r="r" b="b"/>
              <a:pathLst>
                <a:path w="28538" h="64487" extrusionOk="0">
                  <a:moveTo>
                    <a:pt x="1" y="0"/>
                  </a:moveTo>
                  <a:lnTo>
                    <a:pt x="1" y="64486"/>
                  </a:lnTo>
                  <a:lnTo>
                    <a:pt x="22334" y="64179"/>
                  </a:lnTo>
                  <a:cubicBezTo>
                    <a:pt x="28268" y="54846"/>
                    <a:pt x="28537" y="42690"/>
                    <a:pt x="25004" y="32205"/>
                  </a:cubicBezTo>
                  <a:cubicBezTo>
                    <a:pt x="23429" y="27558"/>
                    <a:pt x="21854" y="22891"/>
                    <a:pt x="20280" y="18244"/>
                  </a:cubicBezTo>
                  <a:cubicBezTo>
                    <a:pt x="19185" y="14979"/>
                    <a:pt x="18052" y="11676"/>
                    <a:pt x="16112" y="8815"/>
                  </a:cubicBezTo>
                  <a:cubicBezTo>
                    <a:pt x="14173" y="5973"/>
                    <a:pt x="11254" y="3764"/>
                    <a:pt x="8009" y="2593"/>
                  </a:cubicBezTo>
                  <a:cubicBezTo>
                    <a:pt x="5416" y="1652"/>
                    <a:pt x="2593" y="941"/>
                    <a:pt x="1" y="0"/>
                  </a:cubicBezTo>
                  <a:close/>
                </a:path>
              </a:pathLst>
            </a:custGeom>
            <a:solidFill>
              <a:schemeClr val="tx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6" name="Google Shape;1726;p69"/>
            <p:cNvSpPr/>
            <p:nvPr/>
          </p:nvSpPr>
          <p:spPr>
            <a:xfrm>
              <a:off x="3390625" y="2988075"/>
              <a:ext cx="158950" cy="878100"/>
            </a:xfrm>
            <a:custGeom>
              <a:avLst/>
              <a:gdLst/>
              <a:ahLst/>
              <a:cxnLst/>
              <a:rect l="l" t="t" r="r" b="b"/>
              <a:pathLst>
                <a:path w="6358" h="35124" extrusionOk="0">
                  <a:moveTo>
                    <a:pt x="6127" y="0"/>
                  </a:moveTo>
                  <a:cubicBezTo>
                    <a:pt x="5992" y="0"/>
                    <a:pt x="5877" y="96"/>
                    <a:pt x="5877" y="231"/>
                  </a:cubicBezTo>
                  <a:cubicBezTo>
                    <a:pt x="5474" y="6837"/>
                    <a:pt x="4782" y="13501"/>
                    <a:pt x="3803" y="20030"/>
                  </a:cubicBezTo>
                  <a:cubicBezTo>
                    <a:pt x="3477" y="20087"/>
                    <a:pt x="3131" y="20126"/>
                    <a:pt x="2785" y="20164"/>
                  </a:cubicBezTo>
                  <a:cubicBezTo>
                    <a:pt x="2382" y="20222"/>
                    <a:pt x="1959" y="20279"/>
                    <a:pt x="1595" y="20337"/>
                  </a:cubicBezTo>
                  <a:cubicBezTo>
                    <a:pt x="1499" y="20337"/>
                    <a:pt x="1403" y="20414"/>
                    <a:pt x="1383" y="20510"/>
                  </a:cubicBezTo>
                  <a:cubicBezTo>
                    <a:pt x="1364" y="20606"/>
                    <a:pt x="1403" y="20702"/>
                    <a:pt x="1479" y="20760"/>
                  </a:cubicBezTo>
                  <a:cubicBezTo>
                    <a:pt x="1979" y="21105"/>
                    <a:pt x="2420" y="21432"/>
                    <a:pt x="2862" y="21777"/>
                  </a:cubicBezTo>
                  <a:cubicBezTo>
                    <a:pt x="3246" y="22065"/>
                    <a:pt x="3649" y="22373"/>
                    <a:pt x="4072" y="22680"/>
                  </a:cubicBezTo>
                  <a:cubicBezTo>
                    <a:pt x="2017" y="26597"/>
                    <a:pt x="615" y="30803"/>
                    <a:pt x="20" y="34855"/>
                  </a:cubicBezTo>
                  <a:cubicBezTo>
                    <a:pt x="1" y="34989"/>
                    <a:pt x="97" y="35105"/>
                    <a:pt x="231" y="35124"/>
                  </a:cubicBezTo>
                  <a:lnTo>
                    <a:pt x="250" y="35124"/>
                  </a:lnTo>
                  <a:cubicBezTo>
                    <a:pt x="366" y="35124"/>
                    <a:pt x="481" y="35047"/>
                    <a:pt x="500" y="34913"/>
                  </a:cubicBezTo>
                  <a:cubicBezTo>
                    <a:pt x="1076" y="30861"/>
                    <a:pt x="2497" y="26636"/>
                    <a:pt x="4610" y="22718"/>
                  </a:cubicBezTo>
                  <a:cubicBezTo>
                    <a:pt x="4667" y="22603"/>
                    <a:pt x="4629" y="22469"/>
                    <a:pt x="4533" y="22392"/>
                  </a:cubicBezTo>
                  <a:cubicBezTo>
                    <a:pt x="4033" y="22065"/>
                    <a:pt x="3573" y="21720"/>
                    <a:pt x="3150" y="21393"/>
                  </a:cubicBezTo>
                  <a:cubicBezTo>
                    <a:pt x="2862" y="21182"/>
                    <a:pt x="2574" y="20952"/>
                    <a:pt x="2267" y="20721"/>
                  </a:cubicBezTo>
                  <a:cubicBezTo>
                    <a:pt x="2459" y="20702"/>
                    <a:pt x="2651" y="20663"/>
                    <a:pt x="2843" y="20644"/>
                  </a:cubicBezTo>
                  <a:cubicBezTo>
                    <a:pt x="3265" y="20587"/>
                    <a:pt x="3669" y="20529"/>
                    <a:pt x="4033" y="20491"/>
                  </a:cubicBezTo>
                  <a:cubicBezTo>
                    <a:pt x="4149" y="20471"/>
                    <a:pt x="4225" y="20395"/>
                    <a:pt x="4245" y="20279"/>
                  </a:cubicBezTo>
                  <a:cubicBezTo>
                    <a:pt x="5243" y="13673"/>
                    <a:pt x="5935" y="6933"/>
                    <a:pt x="6357" y="269"/>
                  </a:cubicBezTo>
                  <a:cubicBezTo>
                    <a:pt x="6357" y="135"/>
                    <a:pt x="6261" y="20"/>
                    <a:pt x="6127"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7" name="Google Shape;1727;p69"/>
            <p:cNvSpPr/>
            <p:nvPr/>
          </p:nvSpPr>
          <p:spPr>
            <a:xfrm>
              <a:off x="3593225" y="3004325"/>
              <a:ext cx="108525" cy="1533025"/>
            </a:xfrm>
            <a:custGeom>
              <a:avLst/>
              <a:gdLst/>
              <a:ahLst/>
              <a:cxnLst/>
              <a:rect l="l" t="t" r="r" b="b"/>
              <a:pathLst>
                <a:path w="4341" h="61321" extrusionOk="0">
                  <a:moveTo>
                    <a:pt x="246" y="1"/>
                  </a:moveTo>
                  <a:cubicBezTo>
                    <a:pt x="235" y="1"/>
                    <a:pt x="223" y="2"/>
                    <a:pt x="212" y="3"/>
                  </a:cubicBezTo>
                  <a:cubicBezTo>
                    <a:pt x="97" y="23"/>
                    <a:pt x="1" y="138"/>
                    <a:pt x="1" y="272"/>
                  </a:cubicBezTo>
                  <a:lnTo>
                    <a:pt x="3284" y="31094"/>
                  </a:lnTo>
                  <a:cubicBezTo>
                    <a:pt x="3861" y="36356"/>
                    <a:pt x="2977" y="41675"/>
                    <a:pt x="2151" y="46803"/>
                  </a:cubicBezTo>
                  <a:cubicBezTo>
                    <a:pt x="1383" y="51469"/>
                    <a:pt x="596" y="56270"/>
                    <a:pt x="865" y="61090"/>
                  </a:cubicBezTo>
                  <a:cubicBezTo>
                    <a:pt x="865" y="61205"/>
                    <a:pt x="980" y="61321"/>
                    <a:pt x="1095" y="61321"/>
                  </a:cubicBezTo>
                  <a:lnTo>
                    <a:pt x="1114" y="61321"/>
                  </a:lnTo>
                  <a:cubicBezTo>
                    <a:pt x="1249" y="61301"/>
                    <a:pt x="1345" y="61186"/>
                    <a:pt x="1345" y="61071"/>
                  </a:cubicBezTo>
                  <a:cubicBezTo>
                    <a:pt x="1076" y="56308"/>
                    <a:pt x="1863" y="51507"/>
                    <a:pt x="2612" y="46879"/>
                  </a:cubicBezTo>
                  <a:cubicBezTo>
                    <a:pt x="3457" y="41714"/>
                    <a:pt x="4341" y="36375"/>
                    <a:pt x="3764" y="31036"/>
                  </a:cubicBezTo>
                  <a:lnTo>
                    <a:pt x="481" y="215"/>
                  </a:lnTo>
                  <a:cubicBezTo>
                    <a:pt x="463" y="92"/>
                    <a:pt x="365" y="1"/>
                    <a:pt x="246"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8" name="Google Shape;1728;p69"/>
            <p:cNvSpPr/>
            <p:nvPr/>
          </p:nvSpPr>
          <p:spPr>
            <a:xfrm>
              <a:off x="2942225" y="2583350"/>
              <a:ext cx="364425" cy="357925"/>
            </a:xfrm>
            <a:custGeom>
              <a:avLst/>
              <a:gdLst/>
              <a:ahLst/>
              <a:cxnLst/>
              <a:rect l="l" t="t" r="r" b="b"/>
              <a:pathLst>
                <a:path w="14577" h="14317" extrusionOk="0">
                  <a:moveTo>
                    <a:pt x="11119" y="1"/>
                  </a:moveTo>
                  <a:cubicBezTo>
                    <a:pt x="10985" y="577"/>
                    <a:pt x="10294" y="826"/>
                    <a:pt x="9698" y="826"/>
                  </a:cubicBezTo>
                  <a:cubicBezTo>
                    <a:pt x="9267" y="813"/>
                    <a:pt x="8836" y="718"/>
                    <a:pt x="8405" y="718"/>
                  </a:cubicBezTo>
                  <a:cubicBezTo>
                    <a:pt x="8241" y="718"/>
                    <a:pt x="8077" y="732"/>
                    <a:pt x="7912" y="769"/>
                  </a:cubicBezTo>
                  <a:cubicBezTo>
                    <a:pt x="7298" y="903"/>
                    <a:pt x="6799" y="1364"/>
                    <a:pt x="6395" y="1844"/>
                  </a:cubicBezTo>
                  <a:cubicBezTo>
                    <a:pt x="5992" y="2324"/>
                    <a:pt x="5646" y="2881"/>
                    <a:pt x="5185" y="3304"/>
                  </a:cubicBezTo>
                  <a:cubicBezTo>
                    <a:pt x="4777" y="3663"/>
                    <a:pt x="4090" y="4009"/>
                    <a:pt x="3515" y="4009"/>
                  </a:cubicBezTo>
                  <a:cubicBezTo>
                    <a:pt x="3415" y="4009"/>
                    <a:pt x="3318" y="3999"/>
                    <a:pt x="3227" y="3976"/>
                  </a:cubicBezTo>
                  <a:cubicBezTo>
                    <a:pt x="3150" y="3745"/>
                    <a:pt x="3035" y="3496"/>
                    <a:pt x="2958" y="3265"/>
                  </a:cubicBezTo>
                  <a:cubicBezTo>
                    <a:pt x="2879" y="3257"/>
                    <a:pt x="2800" y="3254"/>
                    <a:pt x="2721" y="3254"/>
                  </a:cubicBezTo>
                  <a:cubicBezTo>
                    <a:pt x="1837" y="3254"/>
                    <a:pt x="958" y="3736"/>
                    <a:pt x="500" y="4494"/>
                  </a:cubicBezTo>
                  <a:cubicBezTo>
                    <a:pt x="1" y="5320"/>
                    <a:pt x="39" y="6434"/>
                    <a:pt x="596" y="7240"/>
                  </a:cubicBezTo>
                  <a:cubicBezTo>
                    <a:pt x="1069" y="7910"/>
                    <a:pt x="1890" y="8316"/>
                    <a:pt x="2704" y="8316"/>
                  </a:cubicBezTo>
                  <a:cubicBezTo>
                    <a:pt x="2847" y="8316"/>
                    <a:pt x="2990" y="8303"/>
                    <a:pt x="3131" y="8277"/>
                  </a:cubicBezTo>
                  <a:lnTo>
                    <a:pt x="3131" y="8277"/>
                  </a:lnTo>
                  <a:cubicBezTo>
                    <a:pt x="3015" y="9526"/>
                    <a:pt x="2939" y="10851"/>
                    <a:pt x="2823" y="12099"/>
                  </a:cubicBezTo>
                  <a:cubicBezTo>
                    <a:pt x="3707" y="13309"/>
                    <a:pt x="5166" y="14192"/>
                    <a:pt x="6683" y="14307"/>
                  </a:cubicBezTo>
                  <a:cubicBezTo>
                    <a:pt x="6781" y="14314"/>
                    <a:pt x="6878" y="14317"/>
                    <a:pt x="6975" y="14317"/>
                  </a:cubicBezTo>
                  <a:cubicBezTo>
                    <a:pt x="8369" y="14317"/>
                    <a:pt x="9709" y="13682"/>
                    <a:pt x="10697" y="12694"/>
                  </a:cubicBezTo>
                  <a:cubicBezTo>
                    <a:pt x="10716" y="11926"/>
                    <a:pt x="10812" y="11062"/>
                    <a:pt x="10831" y="10313"/>
                  </a:cubicBezTo>
                  <a:cubicBezTo>
                    <a:pt x="12387" y="9699"/>
                    <a:pt x="13635" y="8335"/>
                    <a:pt x="14096" y="6722"/>
                  </a:cubicBezTo>
                  <a:cubicBezTo>
                    <a:pt x="14576" y="5109"/>
                    <a:pt x="14115" y="3477"/>
                    <a:pt x="13424" y="1940"/>
                  </a:cubicBezTo>
                  <a:cubicBezTo>
                    <a:pt x="12982" y="980"/>
                    <a:pt x="12137" y="270"/>
                    <a:pt x="11119" y="1"/>
                  </a:cubicBezTo>
                  <a:close/>
                </a:path>
              </a:pathLst>
            </a:custGeom>
            <a:solidFill>
              <a:srgbClr val="BF393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9" name="Google Shape;1729;p69"/>
            <p:cNvSpPr/>
            <p:nvPr/>
          </p:nvSpPr>
          <p:spPr>
            <a:xfrm>
              <a:off x="2972475" y="2695050"/>
              <a:ext cx="49950" cy="29950"/>
            </a:xfrm>
            <a:custGeom>
              <a:avLst/>
              <a:gdLst/>
              <a:ahLst/>
              <a:cxnLst/>
              <a:rect l="l" t="t" r="r" b="b"/>
              <a:pathLst>
                <a:path w="1998" h="1198" extrusionOk="0">
                  <a:moveTo>
                    <a:pt x="259" y="0"/>
                  </a:moveTo>
                  <a:cubicBezTo>
                    <a:pt x="176" y="0"/>
                    <a:pt x="98" y="48"/>
                    <a:pt x="58" y="142"/>
                  </a:cubicBezTo>
                  <a:cubicBezTo>
                    <a:pt x="0" y="257"/>
                    <a:pt x="39" y="391"/>
                    <a:pt x="154" y="449"/>
                  </a:cubicBezTo>
                  <a:lnTo>
                    <a:pt x="1633" y="1159"/>
                  </a:lnTo>
                  <a:cubicBezTo>
                    <a:pt x="1671" y="1179"/>
                    <a:pt x="1709" y="1198"/>
                    <a:pt x="1729" y="1198"/>
                  </a:cubicBezTo>
                  <a:cubicBezTo>
                    <a:pt x="1825" y="1198"/>
                    <a:pt x="1901" y="1140"/>
                    <a:pt x="1959" y="1063"/>
                  </a:cubicBezTo>
                  <a:cubicBezTo>
                    <a:pt x="1998" y="929"/>
                    <a:pt x="1959" y="795"/>
                    <a:pt x="1844" y="737"/>
                  </a:cubicBezTo>
                  <a:lnTo>
                    <a:pt x="365" y="26"/>
                  </a:lnTo>
                  <a:cubicBezTo>
                    <a:pt x="331" y="9"/>
                    <a:pt x="294" y="0"/>
                    <a:pt x="259"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0" name="Google Shape;1730;p69"/>
            <p:cNvSpPr/>
            <p:nvPr/>
          </p:nvSpPr>
          <p:spPr>
            <a:xfrm>
              <a:off x="3088650" y="2832325"/>
              <a:ext cx="140225" cy="30475"/>
            </a:xfrm>
            <a:custGeom>
              <a:avLst/>
              <a:gdLst/>
              <a:ahLst/>
              <a:cxnLst/>
              <a:rect l="l" t="t" r="r" b="b"/>
              <a:pathLst>
                <a:path w="5609" h="1219" extrusionOk="0">
                  <a:moveTo>
                    <a:pt x="279" y="1"/>
                  </a:moveTo>
                  <a:cubicBezTo>
                    <a:pt x="198" y="1"/>
                    <a:pt x="110" y="39"/>
                    <a:pt x="58" y="104"/>
                  </a:cubicBezTo>
                  <a:cubicBezTo>
                    <a:pt x="1" y="220"/>
                    <a:pt x="39" y="373"/>
                    <a:pt x="135" y="431"/>
                  </a:cubicBezTo>
                  <a:cubicBezTo>
                    <a:pt x="980" y="949"/>
                    <a:pt x="1979" y="1218"/>
                    <a:pt x="2958" y="1218"/>
                  </a:cubicBezTo>
                  <a:cubicBezTo>
                    <a:pt x="3822" y="1218"/>
                    <a:pt x="4686" y="1007"/>
                    <a:pt x="5435" y="623"/>
                  </a:cubicBezTo>
                  <a:cubicBezTo>
                    <a:pt x="5550" y="565"/>
                    <a:pt x="5608" y="412"/>
                    <a:pt x="5550" y="296"/>
                  </a:cubicBezTo>
                  <a:cubicBezTo>
                    <a:pt x="5511" y="217"/>
                    <a:pt x="5425" y="174"/>
                    <a:pt x="5338" y="174"/>
                  </a:cubicBezTo>
                  <a:cubicBezTo>
                    <a:pt x="5299" y="174"/>
                    <a:pt x="5260" y="183"/>
                    <a:pt x="5224" y="200"/>
                  </a:cubicBezTo>
                  <a:cubicBezTo>
                    <a:pt x="4527" y="558"/>
                    <a:pt x="3743" y="736"/>
                    <a:pt x="2959" y="736"/>
                  </a:cubicBezTo>
                  <a:cubicBezTo>
                    <a:pt x="2057" y="736"/>
                    <a:pt x="1155" y="500"/>
                    <a:pt x="385" y="28"/>
                  </a:cubicBezTo>
                  <a:cubicBezTo>
                    <a:pt x="354" y="9"/>
                    <a:pt x="317" y="1"/>
                    <a:pt x="279"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1" name="Google Shape;1731;p69"/>
            <p:cNvSpPr/>
            <p:nvPr/>
          </p:nvSpPr>
          <p:spPr>
            <a:xfrm>
              <a:off x="3110725" y="2685625"/>
              <a:ext cx="24050" cy="24025"/>
            </a:xfrm>
            <a:custGeom>
              <a:avLst/>
              <a:gdLst/>
              <a:ahLst/>
              <a:cxnLst/>
              <a:rect l="l" t="t" r="r" b="b"/>
              <a:pathLst>
                <a:path w="962" h="961" extrusionOk="0">
                  <a:moveTo>
                    <a:pt x="481" y="0"/>
                  </a:moveTo>
                  <a:cubicBezTo>
                    <a:pt x="231" y="0"/>
                    <a:pt x="1" y="211"/>
                    <a:pt x="1" y="480"/>
                  </a:cubicBezTo>
                  <a:cubicBezTo>
                    <a:pt x="1" y="730"/>
                    <a:pt x="231" y="960"/>
                    <a:pt x="481" y="960"/>
                  </a:cubicBezTo>
                  <a:cubicBezTo>
                    <a:pt x="750" y="960"/>
                    <a:pt x="961" y="730"/>
                    <a:pt x="961" y="480"/>
                  </a:cubicBezTo>
                  <a:cubicBezTo>
                    <a:pt x="961" y="211"/>
                    <a:pt x="750" y="0"/>
                    <a:pt x="481"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2" name="Google Shape;1732;p69"/>
            <p:cNvSpPr/>
            <p:nvPr/>
          </p:nvSpPr>
          <p:spPr>
            <a:xfrm>
              <a:off x="3235075" y="2685625"/>
              <a:ext cx="24025" cy="23550"/>
            </a:xfrm>
            <a:custGeom>
              <a:avLst/>
              <a:gdLst/>
              <a:ahLst/>
              <a:cxnLst/>
              <a:rect l="l" t="t" r="r" b="b"/>
              <a:pathLst>
                <a:path w="961" h="942" extrusionOk="0">
                  <a:moveTo>
                    <a:pt x="481" y="0"/>
                  </a:moveTo>
                  <a:cubicBezTo>
                    <a:pt x="212" y="0"/>
                    <a:pt x="1" y="211"/>
                    <a:pt x="1" y="461"/>
                  </a:cubicBezTo>
                  <a:cubicBezTo>
                    <a:pt x="1" y="730"/>
                    <a:pt x="212" y="941"/>
                    <a:pt x="481" y="941"/>
                  </a:cubicBezTo>
                  <a:cubicBezTo>
                    <a:pt x="750" y="941"/>
                    <a:pt x="961" y="730"/>
                    <a:pt x="961" y="461"/>
                  </a:cubicBezTo>
                  <a:cubicBezTo>
                    <a:pt x="961" y="211"/>
                    <a:pt x="750" y="0"/>
                    <a:pt x="481"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3" name="Google Shape;1733;p69"/>
            <p:cNvSpPr/>
            <p:nvPr/>
          </p:nvSpPr>
          <p:spPr>
            <a:xfrm>
              <a:off x="3177475" y="2681700"/>
              <a:ext cx="36975" cy="61075"/>
            </a:xfrm>
            <a:custGeom>
              <a:avLst/>
              <a:gdLst/>
              <a:ahLst/>
              <a:cxnLst/>
              <a:rect l="l" t="t" r="r" b="b"/>
              <a:pathLst>
                <a:path w="1479" h="2443" extrusionOk="0">
                  <a:moveTo>
                    <a:pt x="881" y="1"/>
                  </a:moveTo>
                  <a:cubicBezTo>
                    <a:pt x="869" y="1"/>
                    <a:pt x="857" y="2"/>
                    <a:pt x="845" y="3"/>
                  </a:cubicBezTo>
                  <a:cubicBezTo>
                    <a:pt x="711" y="23"/>
                    <a:pt x="634" y="157"/>
                    <a:pt x="653" y="272"/>
                  </a:cubicBezTo>
                  <a:lnTo>
                    <a:pt x="941" y="1962"/>
                  </a:lnTo>
                  <a:lnTo>
                    <a:pt x="749" y="1962"/>
                  </a:lnTo>
                  <a:cubicBezTo>
                    <a:pt x="576" y="1962"/>
                    <a:pt x="423" y="1962"/>
                    <a:pt x="250" y="1943"/>
                  </a:cubicBezTo>
                  <a:cubicBezTo>
                    <a:pt x="115" y="1943"/>
                    <a:pt x="0" y="2058"/>
                    <a:pt x="0" y="2193"/>
                  </a:cubicBezTo>
                  <a:cubicBezTo>
                    <a:pt x="0" y="2327"/>
                    <a:pt x="115" y="2423"/>
                    <a:pt x="231" y="2423"/>
                  </a:cubicBezTo>
                  <a:cubicBezTo>
                    <a:pt x="404" y="2423"/>
                    <a:pt x="576" y="2442"/>
                    <a:pt x="730" y="2442"/>
                  </a:cubicBezTo>
                  <a:lnTo>
                    <a:pt x="1229" y="2442"/>
                  </a:lnTo>
                  <a:cubicBezTo>
                    <a:pt x="1306" y="2442"/>
                    <a:pt x="1364" y="2423"/>
                    <a:pt x="1421" y="2366"/>
                  </a:cubicBezTo>
                  <a:cubicBezTo>
                    <a:pt x="1460" y="2308"/>
                    <a:pt x="1479" y="2231"/>
                    <a:pt x="1460" y="2173"/>
                  </a:cubicBezTo>
                  <a:lnTo>
                    <a:pt x="1114" y="196"/>
                  </a:lnTo>
                  <a:cubicBezTo>
                    <a:pt x="1097" y="75"/>
                    <a:pt x="987" y="1"/>
                    <a:pt x="881"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4" name="Google Shape;1734;p69"/>
            <p:cNvSpPr/>
            <p:nvPr/>
          </p:nvSpPr>
          <p:spPr>
            <a:xfrm>
              <a:off x="3126575" y="2736500"/>
              <a:ext cx="44675" cy="37950"/>
            </a:xfrm>
            <a:custGeom>
              <a:avLst/>
              <a:gdLst/>
              <a:ahLst/>
              <a:cxnLst/>
              <a:rect l="l" t="t" r="r" b="b"/>
              <a:pathLst>
                <a:path w="1787" h="1518" extrusionOk="0">
                  <a:moveTo>
                    <a:pt x="341" y="0"/>
                  </a:moveTo>
                  <a:cubicBezTo>
                    <a:pt x="250" y="0"/>
                    <a:pt x="165" y="66"/>
                    <a:pt x="135" y="154"/>
                  </a:cubicBezTo>
                  <a:cubicBezTo>
                    <a:pt x="1" y="558"/>
                    <a:pt x="135" y="1038"/>
                    <a:pt x="462" y="1287"/>
                  </a:cubicBezTo>
                  <a:cubicBezTo>
                    <a:pt x="634" y="1441"/>
                    <a:pt x="884" y="1518"/>
                    <a:pt x="1114" y="1518"/>
                  </a:cubicBezTo>
                  <a:cubicBezTo>
                    <a:pt x="1287" y="1518"/>
                    <a:pt x="1479" y="1479"/>
                    <a:pt x="1633" y="1383"/>
                  </a:cubicBezTo>
                  <a:cubicBezTo>
                    <a:pt x="1748" y="1326"/>
                    <a:pt x="1787" y="1172"/>
                    <a:pt x="1710" y="1057"/>
                  </a:cubicBezTo>
                  <a:cubicBezTo>
                    <a:pt x="1671" y="992"/>
                    <a:pt x="1587" y="953"/>
                    <a:pt x="1508" y="953"/>
                  </a:cubicBezTo>
                  <a:cubicBezTo>
                    <a:pt x="1470" y="953"/>
                    <a:pt x="1433" y="962"/>
                    <a:pt x="1403" y="980"/>
                  </a:cubicBezTo>
                  <a:cubicBezTo>
                    <a:pt x="1312" y="1029"/>
                    <a:pt x="1211" y="1054"/>
                    <a:pt x="1111" y="1054"/>
                  </a:cubicBezTo>
                  <a:cubicBezTo>
                    <a:pt x="979" y="1054"/>
                    <a:pt x="848" y="1010"/>
                    <a:pt x="750" y="922"/>
                  </a:cubicBezTo>
                  <a:cubicBezTo>
                    <a:pt x="577" y="788"/>
                    <a:pt x="500" y="519"/>
                    <a:pt x="577" y="308"/>
                  </a:cubicBezTo>
                  <a:cubicBezTo>
                    <a:pt x="615" y="193"/>
                    <a:pt x="558" y="58"/>
                    <a:pt x="423" y="20"/>
                  </a:cubicBezTo>
                  <a:cubicBezTo>
                    <a:pt x="396" y="6"/>
                    <a:pt x="368" y="0"/>
                    <a:pt x="341"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5" name="Google Shape;1735;p69"/>
            <p:cNvSpPr/>
            <p:nvPr/>
          </p:nvSpPr>
          <p:spPr>
            <a:xfrm>
              <a:off x="3090575" y="2630800"/>
              <a:ext cx="76825" cy="29400"/>
            </a:xfrm>
            <a:custGeom>
              <a:avLst/>
              <a:gdLst/>
              <a:ahLst/>
              <a:cxnLst/>
              <a:rect l="l" t="t" r="r" b="b"/>
              <a:pathLst>
                <a:path w="3073" h="1176" extrusionOk="0">
                  <a:moveTo>
                    <a:pt x="1611" y="0"/>
                  </a:moveTo>
                  <a:cubicBezTo>
                    <a:pt x="1574" y="0"/>
                    <a:pt x="1536" y="1"/>
                    <a:pt x="1498" y="4"/>
                  </a:cubicBezTo>
                  <a:cubicBezTo>
                    <a:pt x="922" y="23"/>
                    <a:pt x="384" y="330"/>
                    <a:pt x="77" y="810"/>
                  </a:cubicBezTo>
                  <a:cubicBezTo>
                    <a:pt x="0" y="926"/>
                    <a:pt x="20" y="1060"/>
                    <a:pt x="135" y="1137"/>
                  </a:cubicBezTo>
                  <a:cubicBezTo>
                    <a:pt x="173" y="1156"/>
                    <a:pt x="212" y="1175"/>
                    <a:pt x="269" y="1175"/>
                  </a:cubicBezTo>
                  <a:cubicBezTo>
                    <a:pt x="346" y="1175"/>
                    <a:pt x="423" y="1137"/>
                    <a:pt x="461" y="1079"/>
                  </a:cubicBezTo>
                  <a:cubicBezTo>
                    <a:pt x="692" y="734"/>
                    <a:pt x="1095" y="503"/>
                    <a:pt x="1518" y="465"/>
                  </a:cubicBezTo>
                  <a:cubicBezTo>
                    <a:pt x="1537" y="464"/>
                    <a:pt x="1556" y="463"/>
                    <a:pt x="1576" y="463"/>
                  </a:cubicBezTo>
                  <a:cubicBezTo>
                    <a:pt x="1978" y="463"/>
                    <a:pt x="2375" y="652"/>
                    <a:pt x="2631" y="945"/>
                  </a:cubicBezTo>
                  <a:cubicBezTo>
                    <a:pt x="2674" y="998"/>
                    <a:pt x="2739" y="1027"/>
                    <a:pt x="2808" y="1027"/>
                  </a:cubicBezTo>
                  <a:cubicBezTo>
                    <a:pt x="2865" y="1027"/>
                    <a:pt x="2925" y="1007"/>
                    <a:pt x="2977" y="964"/>
                  </a:cubicBezTo>
                  <a:cubicBezTo>
                    <a:pt x="3073" y="887"/>
                    <a:pt x="3073" y="734"/>
                    <a:pt x="2996" y="638"/>
                  </a:cubicBezTo>
                  <a:cubicBezTo>
                    <a:pt x="2656" y="244"/>
                    <a:pt x="2132" y="0"/>
                    <a:pt x="1611"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6" name="Google Shape;1736;p69"/>
            <p:cNvSpPr/>
            <p:nvPr/>
          </p:nvSpPr>
          <p:spPr>
            <a:xfrm>
              <a:off x="3221650" y="2631750"/>
              <a:ext cx="66275" cy="27475"/>
            </a:xfrm>
            <a:custGeom>
              <a:avLst/>
              <a:gdLst/>
              <a:ahLst/>
              <a:cxnLst/>
              <a:rect l="l" t="t" r="r" b="b"/>
              <a:pathLst>
                <a:path w="2651" h="1099" extrusionOk="0">
                  <a:moveTo>
                    <a:pt x="1395" y="0"/>
                  </a:moveTo>
                  <a:cubicBezTo>
                    <a:pt x="1359" y="0"/>
                    <a:pt x="1323" y="2"/>
                    <a:pt x="1287" y="4"/>
                  </a:cubicBezTo>
                  <a:cubicBezTo>
                    <a:pt x="787" y="24"/>
                    <a:pt x="326" y="312"/>
                    <a:pt x="58" y="734"/>
                  </a:cubicBezTo>
                  <a:cubicBezTo>
                    <a:pt x="0" y="849"/>
                    <a:pt x="38" y="984"/>
                    <a:pt x="154" y="1060"/>
                  </a:cubicBezTo>
                  <a:cubicBezTo>
                    <a:pt x="192" y="1080"/>
                    <a:pt x="230" y="1099"/>
                    <a:pt x="269" y="1099"/>
                  </a:cubicBezTo>
                  <a:cubicBezTo>
                    <a:pt x="346" y="1099"/>
                    <a:pt x="422" y="1060"/>
                    <a:pt x="480" y="984"/>
                  </a:cubicBezTo>
                  <a:cubicBezTo>
                    <a:pt x="653" y="696"/>
                    <a:pt x="979" y="484"/>
                    <a:pt x="1306" y="465"/>
                  </a:cubicBezTo>
                  <a:cubicBezTo>
                    <a:pt x="1323" y="464"/>
                    <a:pt x="1341" y="464"/>
                    <a:pt x="1358" y="464"/>
                  </a:cubicBezTo>
                  <a:cubicBezTo>
                    <a:pt x="1686" y="464"/>
                    <a:pt x="2007" y="632"/>
                    <a:pt x="2189" y="888"/>
                  </a:cubicBezTo>
                  <a:cubicBezTo>
                    <a:pt x="2234" y="944"/>
                    <a:pt x="2305" y="973"/>
                    <a:pt x="2379" y="973"/>
                  </a:cubicBezTo>
                  <a:cubicBezTo>
                    <a:pt x="2432" y="973"/>
                    <a:pt x="2487" y="958"/>
                    <a:pt x="2535" y="926"/>
                  </a:cubicBezTo>
                  <a:cubicBezTo>
                    <a:pt x="2631" y="849"/>
                    <a:pt x="2650" y="696"/>
                    <a:pt x="2573" y="600"/>
                  </a:cubicBezTo>
                  <a:cubicBezTo>
                    <a:pt x="2288" y="226"/>
                    <a:pt x="1855" y="0"/>
                    <a:pt x="1395"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7" name="Google Shape;1737;p69"/>
            <p:cNvSpPr/>
            <p:nvPr/>
          </p:nvSpPr>
          <p:spPr>
            <a:xfrm>
              <a:off x="3175550" y="2566950"/>
              <a:ext cx="55225" cy="60125"/>
            </a:xfrm>
            <a:custGeom>
              <a:avLst/>
              <a:gdLst/>
              <a:ahLst/>
              <a:cxnLst/>
              <a:rect l="l" t="t" r="r" b="b"/>
              <a:pathLst>
                <a:path w="2209" h="2405" extrusionOk="0">
                  <a:moveTo>
                    <a:pt x="1904" y="1"/>
                  </a:moveTo>
                  <a:cubicBezTo>
                    <a:pt x="1890" y="1"/>
                    <a:pt x="1877" y="2"/>
                    <a:pt x="1863" y="4"/>
                  </a:cubicBezTo>
                  <a:cubicBezTo>
                    <a:pt x="1748" y="4"/>
                    <a:pt x="1652" y="138"/>
                    <a:pt x="1671" y="273"/>
                  </a:cubicBezTo>
                  <a:cubicBezTo>
                    <a:pt x="1729" y="676"/>
                    <a:pt x="1594" y="1098"/>
                    <a:pt x="1326" y="1406"/>
                  </a:cubicBezTo>
                  <a:cubicBezTo>
                    <a:pt x="1057" y="1732"/>
                    <a:pt x="653" y="1905"/>
                    <a:pt x="250" y="1924"/>
                  </a:cubicBezTo>
                  <a:cubicBezTo>
                    <a:pt x="116" y="1924"/>
                    <a:pt x="0" y="2039"/>
                    <a:pt x="20" y="2174"/>
                  </a:cubicBezTo>
                  <a:cubicBezTo>
                    <a:pt x="20" y="2289"/>
                    <a:pt x="116" y="2404"/>
                    <a:pt x="250" y="2404"/>
                  </a:cubicBezTo>
                  <a:cubicBezTo>
                    <a:pt x="807" y="2385"/>
                    <a:pt x="1326" y="2135"/>
                    <a:pt x="1690" y="1713"/>
                  </a:cubicBezTo>
                  <a:cubicBezTo>
                    <a:pt x="2036" y="1310"/>
                    <a:pt x="2209" y="734"/>
                    <a:pt x="2132" y="196"/>
                  </a:cubicBezTo>
                  <a:cubicBezTo>
                    <a:pt x="2115" y="75"/>
                    <a:pt x="2020" y="1"/>
                    <a:pt x="1904"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8" name="Google Shape;1738;p69"/>
            <p:cNvSpPr/>
            <p:nvPr/>
          </p:nvSpPr>
          <p:spPr>
            <a:xfrm>
              <a:off x="2235050" y="2950625"/>
              <a:ext cx="760975" cy="1586250"/>
            </a:xfrm>
            <a:custGeom>
              <a:avLst/>
              <a:gdLst/>
              <a:ahLst/>
              <a:cxnLst/>
              <a:rect l="l" t="t" r="r" b="b"/>
              <a:pathLst>
                <a:path w="30439" h="63450" extrusionOk="0">
                  <a:moveTo>
                    <a:pt x="23256" y="1"/>
                  </a:moveTo>
                  <a:cubicBezTo>
                    <a:pt x="20971" y="1191"/>
                    <a:pt x="18628" y="2247"/>
                    <a:pt x="16324" y="3419"/>
                  </a:cubicBezTo>
                  <a:cubicBezTo>
                    <a:pt x="7202" y="8162"/>
                    <a:pt x="4417" y="20433"/>
                    <a:pt x="2324" y="30496"/>
                  </a:cubicBezTo>
                  <a:cubicBezTo>
                    <a:pt x="1" y="41653"/>
                    <a:pt x="2958" y="53790"/>
                    <a:pt x="9026" y="63449"/>
                  </a:cubicBezTo>
                  <a:lnTo>
                    <a:pt x="30438" y="63161"/>
                  </a:lnTo>
                  <a:lnTo>
                    <a:pt x="23256" y="1"/>
                  </a:lnTo>
                  <a:close/>
                </a:path>
              </a:pathLst>
            </a:custGeom>
            <a:solidFill>
              <a:schemeClr val="tx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9" name="Google Shape;1739;p69"/>
            <p:cNvSpPr/>
            <p:nvPr/>
          </p:nvSpPr>
          <p:spPr>
            <a:xfrm>
              <a:off x="2657050" y="3024800"/>
              <a:ext cx="261675" cy="846675"/>
            </a:xfrm>
            <a:custGeom>
              <a:avLst/>
              <a:gdLst/>
              <a:ahLst/>
              <a:cxnLst/>
              <a:rect l="l" t="t" r="r" b="b"/>
              <a:pathLst>
                <a:path w="10467" h="33867" extrusionOk="0">
                  <a:moveTo>
                    <a:pt x="281" y="0"/>
                  </a:moveTo>
                  <a:cubicBezTo>
                    <a:pt x="259" y="0"/>
                    <a:pt x="235" y="3"/>
                    <a:pt x="212" y="10"/>
                  </a:cubicBezTo>
                  <a:cubicBezTo>
                    <a:pt x="97" y="29"/>
                    <a:pt x="1" y="164"/>
                    <a:pt x="39" y="298"/>
                  </a:cubicBezTo>
                  <a:lnTo>
                    <a:pt x="4513" y="19271"/>
                  </a:lnTo>
                  <a:cubicBezTo>
                    <a:pt x="4533" y="19387"/>
                    <a:pt x="4629" y="19463"/>
                    <a:pt x="4744" y="19463"/>
                  </a:cubicBezTo>
                  <a:cubicBezTo>
                    <a:pt x="5224" y="19463"/>
                    <a:pt x="5685" y="19483"/>
                    <a:pt x="6127" y="19483"/>
                  </a:cubicBezTo>
                  <a:cubicBezTo>
                    <a:pt x="6376" y="19502"/>
                    <a:pt x="6626" y="19502"/>
                    <a:pt x="6875" y="19502"/>
                  </a:cubicBezTo>
                  <a:cubicBezTo>
                    <a:pt x="6511" y="19790"/>
                    <a:pt x="6165" y="20097"/>
                    <a:pt x="5819" y="20385"/>
                  </a:cubicBezTo>
                  <a:cubicBezTo>
                    <a:pt x="5301" y="20827"/>
                    <a:pt x="4782" y="21268"/>
                    <a:pt x="4264" y="21672"/>
                  </a:cubicBezTo>
                  <a:cubicBezTo>
                    <a:pt x="4168" y="21749"/>
                    <a:pt x="4129" y="21883"/>
                    <a:pt x="4206" y="21998"/>
                  </a:cubicBezTo>
                  <a:cubicBezTo>
                    <a:pt x="6626" y="25877"/>
                    <a:pt x="8469" y="29584"/>
                    <a:pt x="9967" y="33712"/>
                  </a:cubicBezTo>
                  <a:cubicBezTo>
                    <a:pt x="10006" y="33808"/>
                    <a:pt x="10102" y="33866"/>
                    <a:pt x="10198" y="33866"/>
                  </a:cubicBezTo>
                  <a:cubicBezTo>
                    <a:pt x="10217" y="33866"/>
                    <a:pt x="10255" y="33866"/>
                    <a:pt x="10274" y="33847"/>
                  </a:cubicBezTo>
                  <a:cubicBezTo>
                    <a:pt x="10409" y="33808"/>
                    <a:pt x="10467" y="33674"/>
                    <a:pt x="10428" y="33540"/>
                  </a:cubicBezTo>
                  <a:cubicBezTo>
                    <a:pt x="8930" y="29468"/>
                    <a:pt x="7106" y="25762"/>
                    <a:pt x="4725" y="21921"/>
                  </a:cubicBezTo>
                  <a:cubicBezTo>
                    <a:pt x="5205" y="21557"/>
                    <a:pt x="5666" y="21153"/>
                    <a:pt x="6127" y="20750"/>
                  </a:cubicBezTo>
                  <a:cubicBezTo>
                    <a:pt x="6626" y="20328"/>
                    <a:pt x="7164" y="19867"/>
                    <a:pt x="7682" y="19463"/>
                  </a:cubicBezTo>
                  <a:cubicBezTo>
                    <a:pt x="7759" y="19406"/>
                    <a:pt x="7797" y="19291"/>
                    <a:pt x="7759" y="19194"/>
                  </a:cubicBezTo>
                  <a:cubicBezTo>
                    <a:pt x="7740" y="19098"/>
                    <a:pt x="7644" y="19041"/>
                    <a:pt x="7548" y="19041"/>
                  </a:cubicBezTo>
                  <a:cubicBezTo>
                    <a:pt x="7048" y="19041"/>
                    <a:pt x="6607" y="19022"/>
                    <a:pt x="6146" y="19002"/>
                  </a:cubicBezTo>
                  <a:cubicBezTo>
                    <a:pt x="5742" y="19002"/>
                    <a:pt x="5358" y="18983"/>
                    <a:pt x="4936" y="18983"/>
                  </a:cubicBezTo>
                  <a:lnTo>
                    <a:pt x="500" y="183"/>
                  </a:lnTo>
                  <a:cubicBezTo>
                    <a:pt x="484" y="72"/>
                    <a:pt x="390" y="0"/>
                    <a:pt x="281"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0" name="Google Shape;1740;p69"/>
            <p:cNvSpPr/>
            <p:nvPr/>
          </p:nvSpPr>
          <p:spPr>
            <a:xfrm>
              <a:off x="2593675" y="3056100"/>
              <a:ext cx="211750" cy="1452925"/>
            </a:xfrm>
            <a:custGeom>
              <a:avLst/>
              <a:gdLst/>
              <a:ahLst/>
              <a:cxnLst/>
              <a:rect l="l" t="t" r="r" b="b"/>
              <a:pathLst>
                <a:path w="8470" h="58117" extrusionOk="0">
                  <a:moveTo>
                    <a:pt x="268" y="1"/>
                  </a:moveTo>
                  <a:cubicBezTo>
                    <a:pt x="214" y="1"/>
                    <a:pt x="159" y="21"/>
                    <a:pt x="116" y="64"/>
                  </a:cubicBezTo>
                  <a:cubicBezTo>
                    <a:pt x="20" y="141"/>
                    <a:pt x="1" y="294"/>
                    <a:pt x="78" y="390"/>
                  </a:cubicBezTo>
                  <a:cubicBezTo>
                    <a:pt x="1633" y="2196"/>
                    <a:pt x="1748" y="4769"/>
                    <a:pt x="1748" y="7457"/>
                  </a:cubicBezTo>
                  <a:lnTo>
                    <a:pt x="1748" y="31654"/>
                  </a:lnTo>
                  <a:cubicBezTo>
                    <a:pt x="1767" y="36436"/>
                    <a:pt x="3361" y="41102"/>
                    <a:pt x="4898" y="45596"/>
                  </a:cubicBezTo>
                  <a:cubicBezTo>
                    <a:pt x="6261" y="49590"/>
                    <a:pt x="7682" y="53719"/>
                    <a:pt x="7970" y="57905"/>
                  </a:cubicBezTo>
                  <a:cubicBezTo>
                    <a:pt x="7989" y="58020"/>
                    <a:pt x="8085" y="58116"/>
                    <a:pt x="8220" y="58116"/>
                  </a:cubicBezTo>
                  <a:lnTo>
                    <a:pt x="8239" y="58116"/>
                  </a:lnTo>
                  <a:cubicBezTo>
                    <a:pt x="8354" y="58116"/>
                    <a:pt x="8469" y="58001"/>
                    <a:pt x="8450" y="57867"/>
                  </a:cubicBezTo>
                  <a:cubicBezTo>
                    <a:pt x="8162" y="53623"/>
                    <a:pt x="6722" y="49456"/>
                    <a:pt x="5359" y="45442"/>
                  </a:cubicBezTo>
                  <a:cubicBezTo>
                    <a:pt x="3822" y="40968"/>
                    <a:pt x="2228" y="36359"/>
                    <a:pt x="2228" y="31654"/>
                  </a:cubicBezTo>
                  <a:lnTo>
                    <a:pt x="2228" y="7457"/>
                  </a:lnTo>
                  <a:cubicBezTo>
                    <a:pt x="2228" y="4673"/>
                    <a:pt x="2094" y="2023"/>
                    <a:pt x="442" y="83"/>
                  </a:cubicBezTo>
                  <a:cubicBezTo>
                    <a:pt x="400" y="30"/>
                    <a:pt x="335" y="1"/>
                    <a:pt x="268"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50" name="Shape 1250"/>
        <p:cNvGrpSpPr/>
        <p:nvPr/>
      </p:nvGrpSpPr>
      <p:grpSpPr>
        <a:xfrm>
          <a:off x="0" y="0"/>
          <a:ext cx="0" cy="0"/>
          <a:chOff x="0" y="0"/>
          <a:chExt cx="0" cy="0"/>
        </a:xfrm>
      </p:grpSpPr>
      <p:sp>
        <p:nvSpPr>
          <p:cNvPr id="1251" name="Google Shape;1251;p59"/>
          <p:cNvSpPr/>
          <p:nvPr/>
        </p:nvSpPr>
        <p:spPr>
          <a:xfrm>
            <a:off x="1043940" y="1364615"/>
            <a:ext cx="6599555" cy="599440"/>
          </a:xfrm>
          <a:prstGeom prst="roundRect">
            <a:avLst>
              <a:gd name="adj" fmla="val 50000"/>
            </a:avLst>
          </a:prstGeom>
          <a:solidFill>
            <a:schemeClr val="tx1">
              <a:alpha val="93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59"/>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Servey Q/As of</a:t>
            </a:r>
            <a:r>
              <a:rPr 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 </a:t>
            </a: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The Problem</a:t>
            </a:r>
            <a:endPar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endParaRPr>
          </a:p>
        </p:txBody>
      </p:sp>
      <p:sp>
        <p:nvSpPr>
          <p:cNvPr id="1256" name="Google Shape;1256;p59"/>
          <p:cNvSpPr txBox="1"/>
          <p:nvPr>
            <p:ph type="title" idx="4294967295"/>
          </p:nvPr>
        </p:nvSpPr>
        <p:spPr>
          <a:xfrm>
            <a:off x="1691640" y="1431925"/>
            <a:ext cx="5577205" cy="44704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solidFill>
                  <a:schemeClr val="accent6"/>
                </a:solidFill>
                <a:latin typeface="Calibri" panose="020F0502020204030204" charset="0"/>
                <a:cs typeface="Calibri" panose="020F0502020204030204" charset="0"/>
              </a:rPr>
              <a:t>Q_1 : Do you know about Cervical Cancer? </a:t>
            </a:r>
            <a:endParaRPr lang="en-US" sz="1400">
              <a:solidFill>
                <a:schemeClr val="accent6"/>
              </a:solidFill>
              <a:latin typeface="Calibri" panose="020F0502020204030204" charset="0"/>
              <a:cs typeface="Calibri" panose="020F0502020204030204" charset="0"/>
            </a:endParaRPr>
          </a:p>
        </p:txBody>
      </p:sp>
      <p:grpSp>
        <p:nvGrpSpPr>
          <p:cNvPr id="901" name="Google Shape;901;p47"/>
          <p:cNvGrpSpPr/>
          <p:nvPr/>
        </p:nvGrpSpPr>
        <p:grpSpPr>
          <a:xfrm>
            <a:off x="1341120" y="1506855"/>
            <a:ext cx="274955" cy="298450"/>
            <a:chOff x="2096825" y="3121525"/>
            <a:chExt cx="229850" cy="261975"/>
          </a:xfrm>
        </p:grpSpPr>
        <p:sp>
          <p:nvSpPr>
            <p:cNvPr id="902" name="Google Shape;902;p47"/>
            <p:cNvSpPr/>
            <p:nvPr/>
          </p:nvSpPr>
          <p:spPr>
            <a:xfrm>
              <a:off x="2148025" y="3150700"/>
              <a:ext cx="122675" cy="142925"/>
            </a:xfrm>
            <a:custGeom>
              <a:avLst/>
              <a:gdLst/>
              <a:ahLst/>
              <a:cxnLst/>
              <a:rect l="l" t="t" r="r" b="b"/>
              <a:pathLst>
                <a:path w="4907" h="5717" extrusionOk="0">
                  <a:moveTo>
                    <a:pt x="2454" y="5716"/>
                  </a:moveTo>
                  <a:cubicBezTo>
                    <a:pt x="3811" y="5716"/>
                    <a:pt x="4907" y="4597"/>
                    <a:pt x="4907" y="3263"/>
                  </a:cubicBezTo>
                  <a:cubicBezTo>
                    <a:pt x="4788" y="1"/>
                    <a:pt x="120" y="1"/>
                    <a:pt x="1" y="3263"/>
                  </a:cubicBezTo>
                  <a:cubicBezTo>
                    <a:pt x="1" y="4597"/>
                    <a:pt x="1096" y="5716"/>
                    <a:pt x="2454" y="5716"/>
                  </a:cubicBezTo>
                  <a:close/>
                  <a:moveTo>
                    <a:pt x="2454" y="5716"/>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3" name="Google Shape;903;p47"/>
            <p:cNvSpPr/>
            <p:nvPr/>
          </p:nvSpPr>
          <p:spPr>
            <a:xfrm>
              <a:off x="2296275" y="3170950"/>
              <a:ext cx="30400" cy="30375"/>
            </a:xfrm>
            <a:custGeom>
              <a:avLst/>
              <a:gdLst/>
              <a:ahLst/>
              <a:cxnLst/>
              <a:rect l="l" t="t" r="r" b="b"/>
              <a:pathLst>
                <a:path w="1216" h="1215" extrusionOk="0">
                  <a:moveTo>
                    <a:pt x="1" y="0"/>
                  </a:moveTo>
                  <a:lnTo>
                    <a:pt x="1" y="1215"/>
                  </a:lnTo>
                  <a:lnTo>
                    <a:pt x="1215" y="1215"/>
                  </a:lnTo>
                  <a:lnTo>
                    <a:pt x="1025" y="596"/>
                  </a:lnTo>
                  <a:lnTo>
                    <a:pt x="1215" y="0"/>
                  </a:lnTo>
                  <a:close/>
                  <a:moveTo>
                    <a:pt x="1" y="0"/>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4" name="Google Shape;904;p47"/>
            <p:cNvSpPr/>
            <p:nvPr/>
          </p:nvSpPr>
          <p:spPr>
            <a:xfrm>
              <a:off x="2096825" y="3121525"/>
              <a:ext cx="204250" cy="261975"/>
            </a:xfrm>
            <a:custGeom>
              <a:avLst/>
              <a:gdLst/>
              <a:ahLst/>
              <a:cxnLst/>
              <a:rect l="l" t="t" r="r" b="b"/>
              <a:pathLst>
                <a:path w="8170" h="10479" extrusionOk="0">
                  <a:moveTo>
                    <a:pt x="7764" y="406"/>
                  </a:moveTo>
                  <a:lnTo>
                    <a:pt x="7764" y="8431"/>
                  </a:lnTo>
                  <a:lnTo>
                    <a:pt x="1215" y="8431"/>
                  </a:lnTo>
                  <a:lnTo>
                    <a:pt x="1215" y="406"/>
                  </a:lnTo>
                  <a:close/>
                  <a:moveTo>
                    <a:pt x="811" y="453"/>
                  </a:moveTo>
                  <a:lnTo>
                    <a:pt x="811" y="8455"/>
                  </a:lnTo>
                  <a:cubicBezTo>
                    <a:pt x="668" y="8479"/>
                    <a:pt x="525" y="8550"/>
                    <a:pt x="406" y="8645"/>
                  </a:cubicBezTo>
                  <a:lnTo>
                    <a:pt x="406" y="1025"/>
                  </a:lnTo>
                  <a:cubicBezTo>
                    <a:pt x="406" y="763"/>
                    <a:pt x="572" y="525"/>
                    <a:pt x="811" y="453"/>
                  </a:cubicBezTo>
                  <a:close/>
                  <a:moveTo>
                    <a:pt x="7764" y="8836"/>
                  </a:moveTo>
                  <a:lnTo>
                    <a:pt x="7764" y="9241"/>
                  </a:lnTo>
                  <a:lnTo>
                    <a:pt x="1025" y="9241"/>
                  </a:lnTo>
                  <a:cubicBezTo>
                    <a:pt x="906" y="9241"/>
                    <a:pt x="811" y="9336"/>
                    <a:pt x="811" y="9455"/>
                  </a:cubicBezTo>
                  <a:cubicBezTo>
                    <a:pt x="811" y="9574"/>
                    <a:pt x="906" y="9669"/>
                    <a:pt x="1025" y="9669"/>
                  </a:cubicBezTo>
                  <a:lnTo>
                    <a:pt x="7764" y="9669"/>
                  </a:lnTo>
                  <a:lnTo>
                    <a:pt x="7764" y="10074"/>
                  </a:lnTo>
                  <a:lnTo>
                    <a:pt x="1025" y="10074"/>
                  </a:lnTo>
                  <a:cubicBezTo>
                    <a:pt x="215" y="10050"/>
                    <a:pt x="215" y="8883"/>
                    <a:pt x="1025" y="8836"/>
                  </a:cubicBezTo>
                  <a:close/>
                  <a:moveTo>
                    <a:pt x="1025" y="1"/>
                  </a:moveTo>
                  <a:cubicBezTo>
                    <a:pt x="453" y="1"/>
                    <a:pt x="1" y="453"/>
                    <a:pt x="1" y="1025"/>
                  </a:cubicBezTo>
                  <a:lnTo>
                    <a:pt x="1" y="9455"/>
                  </a:lnTo>
                  <a:cubicBezTo>
                    <a:pt x="1" y="10027"/>
                    <a:pt x="453" y="10479"/>
                    <a:pt x="1025" y="10479"/>
                  </a:cubicBezTo>
                  <a:lnTo>
                    <a:pt x="7979" y="10479"/>
                  </a:lnTo>
                  <a:cubicBezTo>
                    <a:pt x="8098" y="10479"/>
                    <a:pt x="8169" y="10384"/>
                    <a:pt x="8169" y="10265"/>
                  </a:cubicBezTo>
                  <a:lnTo>
                    <a:pt x="8169" y="215"/>
                  </a:lnTo>
                  <a:cubicBezTo>
                    <a:pt x="8169" y="96"/>
                    <a:pt x="8098" y="1"/>
                    <a:pt x="7979"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5" name="Google Shape;905;p47"/>
            <p:cNvSpPr/>
            <p:nvPr/>
          </p:nvSpPr>
          <p:spPr>
            <a:xfrm>
              <a:off x="2173625" y="3196550"/>
              <a:ext cx="71475" cy="71450"/>
            </a:xfrm>
            <a:custGeom>
              <a:avLst/>
              <a:gdLst/>
              <a:ahLst/>
              <a:cxnLst/>
              <a:rect l="l" t="t" r="r" b="b"/>
              <a:pathLst>
                <a:path w="2859" h="2858" extrusionOk="0">
                  <a:moveTo>
                    <a:pt x="1739" y="405"/>
                  </a:moveTo>
                  <a:lnTo>
                    <a:pt x="1739" y="905"/>
                  </a:lnTo>
                  <a:cubicBezTo>
                    <a:pt x="1739" y="1024"/>
                    <a:pt x="1835" y="1120"/>
                    <a:pt x="1930" y="1120"/>
                  </a:cubicBezTo>
                  <a:lnTo>
                    <a:pt x="2454" y="1120"/>
                  </a:lnTo>
                  <a:lnTo>
                    <a:pt x="2454" y="1739"/>
                  </a:lnTo>
                  <a:lnTo>
                    <a:pt x="1930" y="1739"/>
                  </a:lnTo>
                  <a:cubicBezTo>
                    <a:pt x="1835" y="1739"/>
                    <a:pt x="1739" y="1810"/>
                    <a:pt x="1739" y="1929"/>
                  </a:cubicBezTo>
                  <a:lnTo>
                    <a:pt x="1739" y="2453"/>
                  </a:lnTo>
                  <a:lnTo>
                    <a:pt x="1120" y="2453"/>
                  </a:lnTo>
                  <a:lnTo>
                    <a:pt x="1120" y="1929"/>
                  </a:lnTo>
                  <a:cubicBezTo>
                    <a:pt x="1120" y="1810"/>
                    <a:pt x="1025" y="1739"/>
                    <a:pt x="906" y="1739"/>
                  </a:cubicBezTo>
                  <a:lnTo>
                    <a:pt x="406" y="1739"/>
                  </a:lnTo>
                  <a:lnTo>
                    <a:pt x="406" y="1120"/>
                  </a:lnTo>
                  <a:lnTo>
                    <a:pt x="906" y="1120"/>
                  </a:lnTo>
                  <a:cubicBezTo>
                    <a:pt x="1025" y="1120"/>
                    <a:pt x="1120" y="1024"/>
                    <a:pt x="1120" y="905"/>
                  </a:cubicBezTo>
                  <a:lnTo>
                    <a:pt x="1120" y="405"/>
                  </a:lnTo>
                  <a:close/>
                  <a:moveTo>
                    <a:pt x="906" y="0"/>
                  </a:moveTo>
                  <a:cubicBezTo>
                    <a:pt x="811" y="0"/>
                    <a:pt x="715" y="72"/>
                    <a:pt x="715" y="191"/>
                  </a:cubicBezTo>
                  <a:lnTo>
                    <a:pt x="715" y="715"/>
                  </a:lnTo>
                  <a:lnTo>
                    <a:pt x="191" y="715"/>
                  </a:lnTo>
                  <a:cubicBezTo>
                    <a:pt x="96" y="715"/>
                    <a:pt x="1" y="786"/>
                    <a:pt x="1" y="905"/>
                  </a:cubicBezTo>
                  <a:lnTo>
                    <a:pt x="1" y="1929"/>
                  </a:lnTo>
                  <a:cubicBezTo>
                    <a:pt x="1" y="2048"/>
                    <a:pt x="96" y="2144"/>
                    <a:pt x="191" y="2144"/>
                  </a:cubicBezTo>
                  <a:lnTo>
                    <a:pt x="715" y="2144"/>
                  </a:lnTo>
                  <a:lnTo>
                    <a:pt x="715" y="2644"/>
                  </a:lnTo>
                  <a:cubicBezTo>
                    <a:pt x="715" y="2763"/>
                    <a:pt x="811" y="2858"/>
                    <a:pt x="906" y="2858"/>
                  </a:cubicBezTo>
                  <a:lnTo>
                    <a:pt x="1930" y="2858"/>
                  </a:lnTo>
                  <a:cubicBezTo>
                    <a:pt x="2049" y="2858"/>
                    <a:pt x="2144" y="2763"/>
                    <a:pt x="2144" y="2644"/>
                  </a:cubicBezTo>
                  <a:lnTo>
                    <a:pt x="2144" y="2144"/>
                  </a:lnTo>
                  <a:lnTo>
                    <a:pt x="2644" y="2144"/>
                  </a:lnTo>
                  <a:cubicBezTo>
                    <a:pt x="2763" y="2144"/>
                    <a:pt x="2859" y="2048"/>
                    <a:pt x="2859" y="1929"/>
                  </a:cubicBezTo>
                  <a:lnTo>
                    <a:pt x="2859" y="905"/>
                  </a:lnTo>
                  <a:cubicBezTo>
                    <a:pt x="2859" y="786"/>
                    <a:pt x="2763" y="715"/>
                    <a:pt x="2644" y="715"/>
                  </a:cubicBezTo>
                  <a:lnTo>
                    <a:pt x="2144" y="715"/>
                  </a:lnTo>
                  <a:lnTo>
                    <a:pt x="2144" y="191"/>
                  </a:lnTo>
                  <a:cubicBezTo>
                    <a:pt x="2144" y="72"/>
                    <a:pt x="2049" y="0"/>
                    <a:pt x="19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7" name="Google Shape;1251;p59"/>
          <p:cNvSpPr/>
          <p:nvPr/>
        </p:nvSpPr>
        <p:spPr>
          <a:xfrm>
            <a:off x="1043940" y="2859405"/>
            <a:ext cx="6599555" cy="573405"/>
          </a:xfrm>
          <a:prstGeom prst="roundRect">
            <a:avLst>
              <a:gd name="adj" fmla="val 50000"/>
            </a:avLst>
          </a:prstGeom>
          <a:solidFill>
            <a:schemeClr val="tx1">
              <a:alpha val="89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1256;p59"/>
          <p:cNvSpPr txBox="1"/>
          <p:nvPr/>
        </p:nvSpPr>
        <p:spPr>
          <a:xfrm>
            <a:off x="1691640" y="2926715"/>
            <a:ext cx="5577205" cy="44704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l" rtl="0">
              <a:spcBef>
                <a:spcPts val="0"/>
              </a:spcBef>
              <a:spcAft>
                <a:spcPts val="0"/>
              </a:spcAft>
              <a:buNone/>
            </a:pPr>
            <a:r>
              <a:rPr lang="en-US" sz="1400">
                <a:solidFill>
                  <a:schemeClr val="accent6"/>
                </a:solidFill>
                <a:latin typeface="Calibri" panose="020F0502020204030204" charset="0"/>
                <a:cs typeface="Calibri" panose="020F0502020204030204" charset="0"/>
              </a:rPr>
              <a:t>Q_2 : If you are asked to do an initial screening test, will you go for it? what are the possible reasons you wouldn’t go for it?  </a:t>
            </a:r>
            <a:endParaRPr lang="en-US" sz="1400">
              <a:solidFill>
                <a:schemeClr val="accent6"/>
              </a:solidFill>
              <a:latin typeface="Calibri" panose="020F0502020204030204" charset="0"/>
              <a:cs typeface="Calibri" panose="020F0502020204030204" charset="0"/>
            </a:endParaRPr>
          </a:p>
        </p:txBody>
      </p:sp>
      <p:grpSp>
        <p:nvGrpSpPr>
          <p:cNvPr id="19" name="Google Shape;901;p47"/>
          <p:cNvGrpSpPr/>
          <p:nvPr/>
        </p:nvGrpSpPr>
        <p:grpSpPr>
          <a:xfrm>
            <a:off x="1341120" y="3001645"/>
            <a:ext cx="274955" cy="298450"/>
            <a:chOff x="2096825" y="3121525"/>
            <a:chExt cx="229850" cy="261975"/>
          </a:xfrm>
        </p:grpSpPr>
        <p:sp>
          <p:nvSpPr>
            <p:cNvPr id="20" name="Google Shape;902;p47"/>
            <p:cNvSpPr/>
            <p:nvPr/>
          </p:nvSpPr>
          <p:spPr>
            <a:xfrm>
              <a:off x="2148025" y="3150700"/>
              <a:ext cx="122675" cy="142925"/>
            </a:xfrm>
            <a:custGeom>
              <a:avLst/>
              <a:gdLst/>
              <a:ahLst/>
              <a:cxnLst/>
              <a:rect l="l" t="t" r="r" b="b"/>
              <a:pathLst>
                <a:path w="4907" h="5717" extrusionOk="0">
                  <a:moveTo>
                    <a:pt x="2454" y="5716"/>
                  </a:moveTo>
                  <a:cubicBezTo>
                    <a:pt x="3811" y="5716"/>
                    <a:pt x="4907" y="4597"/>
                    <a:pt x="4907" y="3263"/>
                  </a:cubicBezTo>
                  <a:cubicBezTo>
                    <a:pt x="4788" y="1"/>
                    <a:pt x="120" y="1"/>
                    <a:pt x="1" y="3263"/>
                  </a:cubicBezTo>
                  <a:cubicBezTo>
                    <a:pt x="1" y="4597"/>
                    <a:pt x="1096" y="5716"/>
                    <a:pt x="2454" y="5716"/>
                  </a:cubicBezTo>
                  <a:close/>
                  <a:moveTo>
                    <a:pt x="2454" y="5716"/>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 name="Google Shape;903;p47"/>
            <p:cNvSpPr/>
            <p:nvPr/>
          </p:nvSpPr>
          <p:spPr>
            <a:xfrm>
              <a:off x="2296275" y="3170950"/>
              <a:ext cx="30400" cy="30375"/>
            </a:xfrm>
            <a:custGeom>
              <a:avLst/>
              <a:gdLst/>
              <a:ahLst/>
              <a:cxnLst/>
              <a:rect l="l" t="t" r="r" b="b"/>
              <a:pathLst>
                <a:path w="1216" h="1215" extrusionOk="0">
                  <a:moveTo>
                    <a:pt x="1" y="0"/>
                  </a:moveTo>
                  <a:lnTo>
                    <a:pt x="1" y="1215"/>
                  </a:lnTo>
                  <a:lnTo>
                    <a:pt x="1215" y="1215"/>
                  </a:lnTo>
                  <a:lnTo>
                    <a:pt x="1025" y="596"/>
                  </a:lnTo>
                  <a:lnTo>
                    <a:pt x="1215" y="0"/>
                  </a:lnTo>
                  <a:close/>
                  <a:moveTo>
                    <a:pt x="1" y="0"/>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904;p47"/>
            <p:cNvSpPr/>
            <p:nvPr/>
          </p:nvSpPr>
          <p:spPr>
            <a:xfrm>
              <a:off x="2096825" y="3121525"/>
              <a:ext cx="204250" cy="261975"/>
            </a:xfrm>
            <a:custGeom>
              <a:avLst/>
              <a:gdLst/>
              <a:ahLst/>
              <a:cxnLst/>
              <a:rect l="l" t="t" r="r" b="b"/>
              <a:pathLst>
                <a:path w="8170" h="10479" extrusionOk="0">
                  <a:moveTo>
                    <a:pt x="7764" y="406"/>
                  </a:moveTo>
                  <a:lnTo>
                    <a:pt x="7764" y="8431"/>
                  </a:lnTo>
                  <a:lnTo>
                    <a:pt x="1215" y="8431"/>
                  </a:lnTo>
                  <a:lnTo>
                    <a:pt x="1215" y="406"/>
                  </a:lnTo>
                  <a:close/>
                  <a:moveTo>
                    <a:pt x="811" y="453"/>
                  </a:moveTo>
                  <a:lnTo>
                    <a:pt x="811" y="8455"/>
                  </a:lnTo>
                  <a:cubicBezTo>
                    <a:pt x="668" y="8479"/>
                    <a:pt x="525" y="8550"/>
                    <a:pt x="406" y="8645"/>
                  </a:cubicBezTo>
                  <a:lnTo>
                    <a:pt x="406" y="1025"/>
                  </a:lnTo>
                  <a:cubicBezTo>
                    <a:pt x="406" y="763"/>
                    <a:pt x="572" y="525"/>
                    <a:pt x="811" y="453"/>
                  </a:cubicBezTo>
                  <a:close/>
                  <a:moveTo>
                    <a:pt x="7764" y="8836"/>
                  </a:moveTo>
                  <a:lnTo>
                    <a:pt x="7764" y="9241"/>
                  </a:lnTo>
                  <a:lnTo>
                    <a:pt x="1025" y="9241"/>
                  </a:lnTo>
                  <a:cubicBezTo>
                    <a:pt x="906" y="9241"/>
                    <a:pt x="811" y="9336"/>
                    <a:pt x="811" y="9455"/>
                  </a:cubicBezTo>
                  <a:cubicBezTo>
                    <a:pt x="811" y="9574"/>
                    <a:pt x="906" y="9669"/>
                    <a:pt x="1025" y="9669"/>
                  </a:cubicBezTo>
                  <a:lnTo>
                    <a:pt x="7764" y="9669"/>
                  </a:lnTo>
                  <a:lnTo>
                    <a:pt x="7764" y="10074"/>
                  </a:lnTo>
                  <a:lnTo>
                    <a:pt x="1025" y="10074"/>
                  </a:lnTo>
                  <a:cubicBezTo>
                    <a:pt x="215" y="10050"/>
                    <a:pt x="215" y="8883"/>
                    <a:pt x="1025" y="8836"/>
                  </a:cubicBezTo>
                  <a:close/>
                  <a:moveTo>
                    <a:pt x="1025" y="1"/>
                  </a:moveTo>
                  <a:cubicBezTo>
                    <a:pt x="453" y="1"/>
                    <a:pt x="1" y="453"/>
                    <a:pt x="1" y="1025"/>
                  </a:cubicBezTo>
                  <a:lnTo>
                    <a:pt x="1" y="9455"/>
                  </a:lnTo>
                  <a:cubicBezTo>
                    <a:pt x="1" y="10027"/>
                    <a:pt x="453" y="10479"/>
                    <a:pt x="1025" y="10479"/>
                  </a:cubicBezTo>
                  <a:lnTo>
                    <a:pt x="7979" y="10479"/>
                  </a:lnTo>
                  <a:cubicBezTo>
                    <a:pt x="8098" y="10479"/>
                    <a:pt x="8169" y="10384"/>
                    <a:pt x="8169" y="10265"/>
                  </a:cubicBezTo>
                  <a:lnTo>
                    <a:pt x="8169" y="215"/>
                  </a:lnTo>
                  <a:cubicBezTo>
                    <a:pt x="8169" y="96"/>
                    <a:pt x="8098" y="1"/>
                    <a:pt x="7979"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905;p47"/>
            <p:cNvSpPr/>
            <p:nvPr/>
          </p:nvSpPr>
          <p:spPr>
            <a:xfrm>
              <a:off x="2173625" y="3196550"/>
              <a:ext cx="71475" cy="71450"/>
            </a:xfrm>
            <a:custGeom>
              <a:avLst/>
              <a:gdLst/>
              <a:ahLst/>
              <a:cxnLst/>
              <a:rect l="l" t="t" r="r" b="b"/>
              <a:pathLst>
                <a:path w="2859" h="2858" extrusionOk="0">
                  <a:moveTo>
                    <a:pt x="1739" y="405"/>
                  </a:moveTo>
                  <a:lnTo>
                    <a:pt x="1739" y="905"/>
                  </a:lnTo>
                  <a:cubicBezTo>
                    <a:pt x="1739" y="1024"/>
                    <a:pt x="1835" y="1120"/>
                    <a:pt x="1930" y="1120"/>
                  </a:cubicBezTo>
                  <a:lnTo>
                    <a:pt x="2454" y="1120"/>
                  </a:lnTo>
                  <a:lnTo>
                    <a:pt x="2454" y="1739"/>
                  </a:lnTo>
                  <a:lnTo>
                    <a:pt x="1930" y="1739"/>
                  </a:lnTo>
                  <a:cubicBezTo>
                    <a:pt x="1835" y="1739"/>
                    <a:pt x="1739" y="1810"/>
                    <a:pt x="1739" y="1929"/>
                  </a:cubicBezTo>
                  <a:lnTo>
                    <a:pt x="1739" y="2453"/>
                  </a:lnTo>
                  <a:lnTo>
                    <a:pt x="1120" y="2453"/>
                  </a:lnTo>
                  <a:lnTo>
                    <a:pt x="1120" y="1929"/>
                  </a:lnTo>
                  <a:cubicBezTo>
                    <a:pt x="1120" y="1810"/>
                    <a:pt x="1025" y="1739"/>
                    <a:pt x="906" y="1739"/>
                  </a:cubicBezTo>
                  <a:lnTo>
                    <a:pt x="406" y="1739"/>
                  </a:lnTo>
                  <a:lnTo>
                    <a:pt x="406" y="1120"/>
                  </a:lnTo>
                  <a:lnTo>
                    <a:pt x="906" y="1120"/>
                  </a:lnTo>
                  <a:cubicBezTo>
                    <a:pt x="1025" y="1120"/>
                    <a:pt x="1120" y="1024"/>
                    <a:pt x="1120" y="905"/>
                  </a:cubicBezTo>
                  <a:lnTo>
                    <a:pt x="1120" y="405"/>
                  </a:lnTo>
                  <a:close/>
                  <a:moveTo>
                    <a:pt x="906" y="0"/>
                  </a:moveTo>
                  <a:cubicBezTo>
                    <a:pt x="811" y="0"/>
                    <a:pt x="715" y="72"/>
                    <a:pt x="715" y="191"/>
                  </a:cubicBezTo>
                  <a:lnTo>
                    <a:pt x="715" y="715"/>
                  </a:lnTo>
                  <a:lnTo>
                    <a:pt x="191" y="715"/>
                  </a:lnTo>
                  <a:cubicBezTo>
                    <a:pt x="96" y="715"/>
                    <a:pt x="1" y="786"/>
                    <a:pt x="1" y="905"/>
                  </a:cubicBezTo>
                  <a:lnTo>
                    <a:pt x="1" y="1929"/>
                  </a:lnTo>
                  <a:cubicBezTo>
                    <a:pt x="1" y="2048"/>
                    <a:pt x="96" y="2144"/>
                    <a:pt x="191" y="2144"/>
                  </a:cubicBezTo>
                  <a:lnTo>
                    <a:pt x="715" y="2144"/>
                  </a:lnTo>
                  <a:lnTo>
                    <a:pt x="715" y="2644"/>
                  </a:lnTo>
                  <a:cubicBezTo>
                    <a:pt x="715" y="2763"/>
                    <a:pt x="811" y="2858"/>
                    <a:pt x="906" y="2858"/>
                  </a:cubicBezTo>
                  <a:lnTo>
                    <a:pt x="1930" y="2858"/>
                  </a:lnTo>
                  <a:cubicBezTo>
                    <a:pt x="2049" y="2858"/>
                    <a:pt x="2144" y="2763"/>
                    <a:pt x="2144" y="2644"/>
                  </a:cubicBezTo>
                  <a:lnTo>
                    <a:pt x="2144" y="2144"/>
                  </a:lnTo>
                  <a:lnTo>
                    <a:pt x="2644" y="2144"/>
                  </a:lnTo>
                  <a:cubicBezTo>
                    <a:pt x="2763" y="2144"/>
                    <a:pt x="2859" y="2048"/>
                    <a:pt x="2859" y="1929"/>
                  </a:cubicBezTo>
                  <a:lnTo>
                    <a:pt x="2859" y="905"/>
                  </a:lnTo>
                  <a:cubicBezTo>
                    <a:pt x="2859" y="786"/>
                    <a:pt x="2763" y="715"/>
                    <a:pt x="2644" y="715"/>
                  </a:cubicBezTo>
                  <a:lnTo>
                    <a:pt x="2144" y="715"/>
                  </a:lnTo>
                  <a:lnTo>
                    <a:pt x="2144" y="191"/>
                  </a:lnTo>
                  <a:cubicBezTo>
                    <a:pt x="2144" y="72"/>
                    <a:pt x="2049" y="0"/>
                    <a:pt x="19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252" name="Google Shape;1252;p59"/>
          <p:cNvSpPr/>
          <p:nvPr/>
        </p:nvSpPr>
        <p:spPr>
          <a:xfrm>
            <a:off x="1043940" y="2139950"/>
            <a:ext cx="1079500" cy="503555"/>
          </a:xfrm>
          <a:prstGeom prst="roundRect">
            <a:avLst>
              <a:gd name="adj" fmla="val 50000"/>
            </a:avLst>
          </a:prstGeom>
          <a:solidFill>
            <a:schemeClr val="tx1">
              <a:lumMod val="50000"/>
              <a:lumOff val="50000"/>
            </a:schemeClr>
          </a:solid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13462">
                <a:solidFill>
                  <a:schemeClr val="bg1"/>
                </a:solidFill>
                <a:prstDash val="solid"/>
              </a:ln>
              <a:solidFill>
                <a:schemeClr val="tx1"/>
              </a:solidFill>
              <a:effectLst>
                <a:outerShdw dist="38100" dir="2700000" algn="bl" rotWithShape="0">
                  <a:schemeClr val="accent5"/>
                </a:outerShdw>
              </a:effectLst>
              <a:latin typeface="Calibri" panose="020F0502020204030204" charset="0"/>
              <a:cs typeface="Calibri" panose="020F0502020204030204" charset="0"/>
            </a:endParaRPr>
          </a:p>
        </p:txBody>
      </p:sp>
      <p:sp>
        <p:nvSpPr>
          <p:cNvPr id="1257" name="Google Shape;1257;p59"/>
          <p:cNvSpPr txBox="1"/>
          <p:nvPr/>
        </p:nvSpPr>
        <p:spPr>
          <a:xfrm>
            <a:off x="1517650" y="2204085"/>
            <a:ext cx="589915" cy="381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sz="1400">
                <a:solidFill>
                  <a:schemeClr val="accent6"/>
                </a:solidFill>
                <a:latin typeface="Calibri" panose="020F0502020204030204" charset="0"/>
                <a:cs typeface="Calibri" panose="020F0502020204030204" charset="0"/>
              </a:rPr>
              <a:t>A_1 :</a:t>
            </a:r>
            <a:endParaRPr lang="en-US" sz="1400">
              <a:solidFill>
                <a:schemeClr val="accent6"/>
              </a:solidFill>
              <a:latin typeface="Calibri" panose="020F0502020204030204" charset="0"/>
              <a:cs typeface="Calibri" panose="020F0502020204030204" charset="0"/>
            </a:endParaRPr>
          </a:p>
        </p:txBody>
      </p:sp>
      <p:sp>
        <p:nvSpPr>
          <p:cNvPr id="36" name="Google Shape;914;p47"/>
          <p:cNvSpPr/>
          <p:nvPr/>
        </p:nvSpPr>
        <p:spPr>
          <a:xfrm>
            <a:off x="1252220" y="2272665"/>
            <a:ext cx="200660" cy="248285"/>
          </a:xfrm>
          <a:custGeom>
            <a:avLst/>
            <a:gdLst/>
            <a:ahLst/>
            <a:cxnLst/>
            <a:rect l="l" t="t" r="r" b="b"/>
            <a:pathLst>
              <a:path w="6645" h="8026" extrusionOk="0">
                <a:moveTo>
                  <a:pt x="5764" y="215"/>
                </a:moveTo>
                <a:lnTo>
                  <a:pt x="882" y="215"/>
                </a:lnTo>
                <a:cubicBezTo>
                  <a:pt x="763" y="215"/>
                  <a:pt x="667" y="119"/>
                  <a:pt x="667" y="0"/>
                </a:cubicBezTo>
                <a:lnTo>
                  <a:pt x="0" y="0"/>
                </a:lnTo>
                <a:lnTo>
                  <a:pt x="0" y="8026"/>
                </a:lnTo>
                <a:lnTo>
                  <a:pt x="6645" y="8026"/>
                </a:lnTo>
                <a:lnTo>
                  <a:pt x="6645" y="0"/>
                </a:lnTo>
                <a:lnTo>
                  <a:pt x="5978" y="0"/>
                </a:lnTo>
                <a:cubicBezTo>
                  <a:pt x="5978" y="119"/>
                  <a:pt x="5883" y="215"/>
                  <a:pt x="5764" y="215"/>
                </a:cubicBezTo>
                <a:close/>
                <a:moveTo>
                  <a:pt x="5764" y="215"/>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37" name="Google Shape;915;p47"/>
          <p:cNvSpPr/>
          <p:nvPr/>
        </p:nvSpPr>
        <p:spPr>
          <a:xfrm>
            <a:off x="1218565" y="2203450"/>
            <a:ext cx="267970" cy="351155"/>
          </a:xfrm>
          <a:custGeom>
            <a:avLst/>
            <a:gdLst/>
            <a:ahLst/>
            <a:cxnLst/>
            <a:rect l="l" t="t" r="r" b="b"/>
            <a:pathLst>
              <a:path w="8883" h="11349" extrusionOk="0">
                <a:moveTo>
                  <a:pt x="4430" y="441"/>
                </a:moveTo>
                <a:cubicBezTo>
                  <a:pt x="4811" y="441"/>
                  <a:pt x="5096" y="751"/>
                  <a:pt x="5096" y="1108"/>
                </a:cubicBezTo>
                <a:cubicBezTo>
                  <a:pt x="5096" y="1227"/>
                  <a:pt x="5192" y="1322"/>
                  <a:pt x="5335" y="1322"/>
                </a:cubicBezTo>
                <a:lnTo>
                  <a:pt x="6883" y="1322"/>
                </a:lnTo>
                <a:lnTo>
                  <a:pt x="6883" y="2227"/>
                </a:lnTo>
                <a:lnTo>
                  <a:pt x="2001" y="2227"/>
                </a:lnTo>
                <a:lnTo>
                  <a:pt x="2001" y="1322"/>
                </a:lnTo>
                <a:lnTo>
                  <a:pt x="3549" y="1322"/>
                </a:lnTo>
                <a:cubicBezTo>
                  <a:pt x="3668" y="1322"/>
                  <a:pt x="3763" y="1227"/>
                  <a:pt x="3763" y="1108"/>
                </a:cubicBezTo>
                <a:cubicBezTo>
                  <a:pt x="3763" y="751"/>
                  <a:pt x="4072" y="441"/>
                  <a:pt x="4430" y="441"/>
                </a:cubicBezTo>
                <a:close/>
                <a:moveTo>
                  <a:pt x="8216" y="1560"/>
                </a:moveTo>
                <a:cubicBezTo>
                  <a:pt x="8335" y="1560"/>
                  <a:pt x="8430" y="1656"/>
                  <a:pt x="8430" y="1775"/>
                </a:cubicBezTo>
                <a:lnTo>
                  <a:pt x="8430" y="10681"/>
                </a:lnTo>
                <a:cubicBezTo>
                  <a:pt x="8430" y="10800"/>
                  <a:pt x="8335" y="10896"/>
                  <a:pt x="8216" y="10896"/>
                </a:cubicBezTo>
                <a:lnTo>
                  <a:pt x="667" y="10896"/>
                </a:lnTo>
                <a:cubicBezTo>
                  <a:pt x="548" y="10896"/>
                  <a:pt x="453" y="10800"/>
                  <a:pt x="453" y="10681"/>
                </a:cubicBezTo>
                <a:lnTo>
                  <a:pt x="453" y="1775"/>
                </a:lnTo>
                <a:cubicBezTo>
                  <a:pt x="453" y="1656"/>
                  <a:pt x="548" y="1560"/>
                  <a:pt x="667" y="1560"/>
                </a:cubicBezTo>
                <a:lnTo>
                  <a:pt x="1548" y="1560"/>
                </a:lnTo>
                <a:lnTo>
                  <a:pt x="1548" y="2227"/>
                </a:lnTo>
                <a:cubicBezTo>
                  <a:pt x="1548" y="2465"/>
                  <a:pt x="1762" y="2656"/>
                  <a:pt x="2001" y="2656"/>
                </a:cubicBezTo>
                <a:lnTo>
                  <a:pt x="6883" y="2656"/>
                </a:lnTo>
                <a:cubicBezTo>
                  <a:pt x="7121" y="2656"/>
                  <a:pt x="7311" y="2465"/>
                  <a:pt x="7311" y="2227"/>
                </a:cubicBezTo>
                <a:lnTo>
                  <a:pt x="7311" y="1560"/>
                </a:lnTo>
                <a:close/>
                <a:moveTo>
                  <a:pt x="4433" y="1"/>
                </a:moveTo>
                <a:cubicBezTo>
                  <a:pt x="3953" y="1"/>
                  <a:pt x="3477" y="298"/>
                  <a:pt x="3358" y="894"/>
                </a:cubicBezTo>
                <a:lnTo>
                  <a:pt x="2001" y="894"/>
                </a:lnTo>
                <a:cubicBezTo>
                  <a:pt x="1834" y="894"/>
                  <a:pt x="1691" y="965"/>
                  <a:pt x="1620" y="1108"/>
                </a:cubicBezTo>
                <a:lnTo>
                  <a:pt x="667" y="1108"/>
                </a:lnTo>
                <a:cubicBezTo>
                  <a:pt x="310" y="1108"/>
                  <a:pt x="0" y="1394"/>
                  <a:pt x="0" y="1775"/>
                </a:cubicBezTo>
                <a:lnTo>
                  <a:pt x="0" y="10681"/>
                </a:lnTo>
                <a:cubicBezTo>
                  <a:pt x="0" y="11062"/>
                  <a:pt x="310" y="11348"/>
                  <a:pt x="667" y="11348"/>
                </a:cubicBezTo>
                <a:lnTo>
                  <a:pt x="8216" y="11348"/>
                </a:lnTo>
                <a:cubicBezTo>
                  <a:pt x="8573" y="11348"/>
                  <a:pt x="8883" y="11062"/>
                  <a:pt x="8883" y="10681"/>
                </a:cubicBezTo>
                <a:lnTo>
                  <a:pt x="8883" y="1775"/>
                </a:lnTo>
                <a:cubicBezTo>
                  <a:pt x="8883" y="1394"/>
                  <a:pt x="8573" y="1108"/>
                  <a:pt x="8216" y="1108"/>
                </a:cubicBezTo>
                <a:lnTo>
                  <a:pt x="7264" y="1108"/>
                </a:lnTo>
                <a:cubicBezTo>
                  <a:pt x="7192" y="965"/>
                  <a:pt x="7049" y="894"/>
                  <a:pt x="6883" y="894"/>
                </a:cubicBezTo>
                <a:lnTo>
                  <a:pt x="5525" y="894"/>
                </a:lnTo>
                <a:cubicBezTo>
                  <a:pt x="5394" y="298"/>
                  <a:pt x="4912" y="1"/>
                  <a:pt x="4433"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38" name="Google Shape;916;p47"/>
          <p:cNvSpPr/>
          <p:nvPr/>
        </p:nvSpPr>
        <p:spPr>
          <a:xfrm>
            <a:off x="1345565" y="2231390"/>
            <a:ext cx="13970" cy="13335"/>
          </a:xfrm>
          <a:custGeom>
            <a:avLst/>
            <a:gdLst/>
            <a:ahLst/>
            <a:cxnLst/>
            <a:rect l="l" t="t" r="r" b="b"/>
            <a:pathLst>
              <a:path w="453" h="430" extrusionOk="0">
                <a:moveTo>
                  <a:pt x="218" y="1"/>
                </a:moveTo>
                <a:cubicBezTo>
                  <a:pt x="107" y="1"/>
                  <a:pt x="0" y="72"/>
                  <a:pt x="0" y="215"/>
                </a:cubicBezTo>
                <a:cubicBezTo>
                  <a:pt x="0" y="334"/>
                  <a:pt x="96" y="429"/>
                  <a:pt x="215" y="429"/>
                </a:cubicBezTo>
                <a:cubicBezTo>
                  <a:pt x="334" y="429"/>
                  <a:pt x="453" y="334"/>
                  <a:pt x="453" y="215"/>
                </a:cubicBezTo>
                <a:cubicBezTo>
                  <a:pt x="441" y="72"/>
                  <a:pt x="328" y="1"/>
                  <a:pt x="218"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39" name="Google Shape;917;p47"/>
          <p:cNvSpPr/>
          <p:nvPr/>
        </p:nvSpPr>
        <p:spPr>
          <a:xfrm>
            <a:off x="1272540" y="2302510"/>
            <a:ext cx="93345" cy="96520"/>
          </a:xfrm>
          <a:custGeom>
            <a:avLst/>
            <a:gdLst/>
            <a:ahLst/>
            <a:cxnLst/>
            <a:rect l="l" t="t" r="r" b="b"/>
            <a:pathLst>
              <a:path w="3097" h="3121" extrusionOk="0">
                <a:moveTo>
                  <a:pt x="1882" y="453"/>
                </a:moveTo>
                <a:lnTo>
                  <a:pt x="1882" y="1001"/>
                </a:lnTo>
                <a:cubicBezTo>
                  <a:pt x="1882" y="1120"/>
                  <a:pt x="1977" y="1239"/>
                  <a:pt x="2096" y="1239"/>
                </a:cubicBezTo>
                <a:lnTo>
                  <a:pt x="2644" y="1239"/>
                </a:lnTo>
                <a:lnTo>
                  <a:pt x="2644" y="1906"/>
                </a:lnTo>
                <a:lnTo>
                  <a:pt x="2096" y="1906"/>
                </a:lnTo>
                <a:cubicBezTo>
                  <a:pt x="1977" y="1906"/>
                  <a:pt x="1882" y="2001"/>
                  <a:pt x="1882" y="2120"/>
                </a:cubicBezTo>
                <a:lnTo>
                  <a:pt x="1882" y="2668"/>
                </a:lnTo>
                <a:lnTo>
                  <a:pt x="1215" y="2668"/>
                </a:lnTo>
                <a:lnTo>
                  <a:pt x="1215" y="2120"/>
                </a:lnTo>
                <a:cubicBezTo>
                  <a:pt x="1215" y="2001"/>
                  <a:pt x="1120" y="1906"/>
                  <a:pt x="1000" y="1906"/>
                </a:cubicBezTo>
                <a:lnTo>
                  <a:pt x="429" y="1906"/>
                </a:lnTo>
                <a:lnTo>
                  <a:pt x="429" y="1239"/>
                </a:lnTo>
                <a:lnTo>
                  <a:pt x="1000" y="1239"/>
                </a:lnTo>
                <a:cubicBezTo>
                  <a:pt x="1120" y="1239"/>
                  <a:pt x="1215" y="1120"/>
                  <a:pt x="1215" y="1001"/>
                </a:cubicBezTo>
                <a:lnTo>
                  <a:pt x="1215" y="453"/>
                </a:lnTo>
                <a:close/>
                <a:moveTo>
                  <a:pt x="1000" y="1"/>
                </a:moveTo>
                <a:cubicBezTo>
                  <a:pt x="858" y="1"/>
                  <a:pt x="762" y="120"/>
                  <a:pt x="762" y="239"/>
                </a:cubicBezTo>
                <a:lnTo>
                  <a:pt x="762" y="786"/>
                </a:lnTo>
                <a:lnTo>
                  <a:pt x="215" y="786"/>
                </a:lnTo>
                <a:cubicBezTo>
                  <a:pt x="96" y="786"/>
                  <a:pt x="0" y="882"/>
                  <a:pt x="0" y="1001"/>
                </a:cubicBezTo>
                <a:lnTo>
                  <a:pt x="0" y="2120"/>
                </a:lnTo>
                <a:cubicBezTo>
                  <a:pt x="0" y="2239"/>
                  <a:pt x="96" y="2334"/>
                  <a:pt x="215" y="2334"/>
                </a:cubicBezTo>
                <a:lnTo>
                  <a:pt x="762" y="2334"/>
                </a:lnTo>
                <a:lnTo>
                  <a:pt x="762" y="2882"/>
                </a:lnTo>
                <a:cubicBezTo>
                  <a:pt x="762" y="3025"/>
                  <a:pt x="858" y="3120"/>
                  <a:pt x="1000" y="3120"/>
                </a:cubicBezTo>
                <a:lnTo>
                  <a:pt x="2096" y="3120"/>
                </a:lnTo>
                <a:cubicBezTo>
                  <a:pt x="2215" y="3120"/>
                  <a:pt x="2310" y="3025"/>
                  <a:pt x="2310" y="2882"/>
                </a:cubicBezTo>
                <a:lnTo>
                  <a:pt x="2310" y="2334"/>
                </a:lnTo>
                <a:lnTo>
                  <a:pt x="2882" y="2334"/>
                </a:lnTo>
                <a:cubicBezTo>
                  <a:pt x="3001" y="2334"/>
                  <a:pt x="3096" y="2239"/>
                  <a:pt x="3096" y="2120"/>
                </a:cubicBezTo>
                <a:lnTo>
                  <a:pt x="3096" y="1001"/>
                </a:lnTo>
                <a:cubicBezTo>
                  <a:pt x="3096" y="882"/>
                  <a:pt x="3001" y="786"/>
                  <a:pt x="2882" y="786"/>
                </a:cubicBezTo>
                <a:lnTo>
                  <a:pt x="2310" y="786"/>
                </a:lnTo>
                <a:lnTo>
                  <a:pt x="2310" y="239"/>
                </a:lnTo>
                <a:cubicBezTo>
                  <a:pt x="2310" y="120"/>
                  <a:pt x="2215" y="1"/>
                  <a:pt x="2096"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0" name="Google Shape;918;p47"/>
          <p:cNvSpPr/>
          <p:nvPr/>
        </p:nvSpPr>
        <p:spPr>
          <a:xfrm>
            <a:off x="1272540" y="2482215"/>
            <a:ext cx="162560" cy="13970"/>
          </a:xfrm>
          <a:custGeom>
            <a:avLst/>
            <a:gdLst/>
            <a:ahLst/>
            <a:cxnLst/>
            <a:rect l="l" t="t" r="r" b="b"/>
            <a:pathLst>
              <a:path w="5383" h="453" extrusionOk="0">
                <a:moveTo>
                  <a:pt x="215" y="0"/>
                </a:moveTo>
                <a:cubicBezTo>
                  <a:pt x="96" y="0"/>
                  <a:pt x="0" y="96"/>
                  <a:pt x="0" y="238"/>
                </a:cubicBezTo>
                <a:cubicBezTo>
                  <a:pt x="0" y="357"/>
                  <a:pt x="96" y="453"/>
                  <a:pt x="215" y="453"/>
                </a:cubicBezTo>
                <a:lnTo>
                  <a:pt x="5097" y="453"/>
                </a:lnTo>
                <a:cubicBezTo>
                  <a:pt x="5382" y="453"/>
                  <a:pt x="5382" y="24"/>
                  <a:pt x="5097"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1" name="Google Shape;919;p47"/>
          <p:cNvSpPr/>
          <p:nvPr/>
        </p:nvSpPr>
        <p:spPr>
          <a:xfrm>
            <a:off x="1272540" y="2451100"/>
            <a:ext cx="162560" cy="13970"/>
          </a:xfrm>
          <a:custGeom>
            <a:avLst/>
            <a:gdLst/>
            <a:ahLst/>
            <a:cxnLst/>
            <a:rect l="l" t="t" r="r" b="b"/>
            <a:pathLst>
              <a:path w="5383" h="453" extrusionOk="0">
                <a:moveTo>
                  <a:pt x="215" y="0"/>
                </a:moveTo>
                <a:cubicBezTo>
                  <a:pt x="96" y="0"/>
                  <a:pt x="0" y="95"/>
                  <a:pt x="0" y="214"/>
                </a:cubicBezTo>
                <a:cubicBezTo>
                  <a:pt x="0" y="357"/>
                  <a:pt x="96" y="453"/>
                  <a:pt x="215" y="453"/>
                </a:cubicBezTo>
                <a:lnTo>
                  <a:pt x="5097" y="453"/>
                </a:lnTo>
                <a:cubicBezTo>
                  <a:pt x="5382" y="429"/>
                  <a:pt x="5382" y="24"/>
                  <a:pt x="5097"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2" name="Google Shape;920;p47"/>
          <p:cNvSpPr/>
          <p:nvPr/>
        </p:nvSpPr>
        <p:spPr>
          <a:xfrm>
            <a:off x="1272540" y="2420620"/>
            <a:ext cx="162560" cy="13970"/>
          </a:xfrm>
          <a:custGeom>
            <a:avLst/>
            <a:gdLst/>
            <a:ahLst/>
            <a:cxnLst/>
            <a:rect l="l" t="t" r="r" b="b"/>
            <a:pathLst>
              <a:path w="5383" h="454" extrusionOk="0">
                <a:moveTo>
                  <a:pt x="215" y="1"/>
                </a:moveTo>
                <a:cubicBezTo>
                  <a:pt x="96" y="1"/>
                  <a:pt x="0" y="96"/>
                  <a:pt x="0" y="215"/>
                </a:cubicBezTo>
                <a:cubicBezTo>
                  <a:pt x="0" y="334"/>
                  <a:pt x="96" y="453"/>
                  <a:pt x="215" y="453"/>
                </a:cubicBezTo>
                <a:lnTo>
                  <a:pt x="5097" y="453"/>
                </a:lnTo>
                <a:cubicBezTo>
                  <a:pt x="5382" y="430"/>
                  <a:pt x="5382" y="1"/>
                  <a:pt x="5097"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3" name="Google Shape;921;p47"/>
          <p:cNvSpPr/>
          <p:nvPr/>
        </p:nvSpPr>
        <p:spPr>
          <a:xfrm>
            <a:off x="1383030" y="2374900"/>
            <a:ext cx="49530" cy="13970"/>
          </a:xfrm>
          <a:custGeom>
            <a:avLst/>
            <a:gdLst/>
            <a:ahLst/>
            <a:cxnLst/>
            <a:rect l="l" t="t" r="r" b="b"/>
            <a:pathLst>
              <a:path w="1644" h="453" extrusionOk="0">
                <a:moveTo>
                  <a:pt x="286" y="0"/>
                </a:moveTo>
                <a:cubicBezTo>
                  <a:pt x="1" y="24"/>
                  <a:pt x="1" y="453"/>
                  <a:pt x="286" y="453"/>
                </a:cubicBezTo>
                <a:lnTo>
                  <a:pt x="1430" y="453"/>
                </a:lnTo>
                <a:cubicBezTo>
                  <a:pt x="1549" y="453"/>
                  <a:pt x="1644" y="358"/>
                  <a:pt x="1644" y="239"/>
                </a:cubicBezTo>
                <a:cubicBezTo>
                  <a:pt x="1644" y="119"/>
                  <a:pt x="1549" y="0"/>
                  <a:pt x="14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4" name="Google Shape;922;p47"/>
          <p:cNvSpPr/>
          <p:nvPr/>
        </p:nvSpPr>
        <p:spPr>
          <a:xfrm>
            <a:off x="1383030" y="2343785"/>
            <a:ext cx="49530" cy="13970"/>
          </a:xfrm>
          <a:custGeom>
            <a:avLst/>
            <a:gdLst/>
            <a:ahLst/>
            <a:cxnLst/>
            <a:rect l="l" t="t" r="r" b="b"/>
            <a:pathLst>
              <a:path w="1644" h="453" extrusionOk="0">
                <a:moveTo>
                  <a:pt x="286" y="0"/>
                </a:moveTo>
                <a:cubicBezTo>
                  <a:pt x="1" y="24"/>
                  <a:pt x="1" y="429"/>
                  <a:pt x="286" y="453"/>
                </a:cubicBezTo>
                <a:lnTo>
                  <a:pt x="1430" y="453"/>
                </a:lnTo>
                <a:cubicBezTo>
                  <a:pt x="1549" y="453"/>
                  <a:pt x="1644" y="357"/>
                  <a:pt x="1644" y="238"/>
                </a:cubicBezTo>
                <a:cubicBezTo>
                  <a:pt x="1644" y="95"/>
                  <a:pt x="1549" y="0"/>
                  <a:pt x="14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5" name="Google Shape;923;p47"/>
          <p:cNvSpPr/>
          <p:nvPr/>
        </p:nvSpPr>
        <p:spPr>
          <a:xfrm>
            <a:off x="1383030" y="2312670"/>
            <a:ext cx="49530" cy="13970"/>
          </a:xfrm>
          <a:custGeom>
            <a:avLst/>
            <a:gdLst/>
            <a:ahLst/>
            <a:cxnLst/>
            <a:rect l="l" t="t" r="r" b="b"/>
            <a:pathLst>
              <a:path w="1644" h="454" extrusionOk="0">
                <a:moveTo>
                  <a:pt x="286" y="1"/>
                </a:moveTo>
                <a:cubicBezTo>
                  <a:pt x="1" y="25"/>
                  <a:pt x="1" y="430"/>
                  <a:pt x="286" y="453"/>
                </a:cubicBezTo>
                <a:lnTo>
                  <a:pt x="1430" y="453"/>
                </a:lnTo>
                <a:cubicBezTo>
                  <a:pt x="1549" y="453"/>
                  <a:pt x="1644" y="358"/>
                  <a:pt x="1644" y="215"/>
                </a:cubicBezTo>
                <a:cubicBezTo>
                  <a:pt x="1644" y="96"/>
                  <a:pt x="1549" y="1"/>
                  <a:pt x="1430"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2" name="Google Shape;1258;p59"/>
          <p:cNvSpPr txBox="1"/>
          <p:nvPr/>
        </p:nvSpPr>
        <p:spPr>
          <a:xfrm>
            <a:off x="2437130" y="2124710"/>
            <a:ext cx="677545" cy="2743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1600"/>
              </a:spcBef>
              <a:spcAft>
                <a:spcPts val="160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GB">
                <a:solidFill>
                  <a:schemeClr val="dk2"/>
                </a:solidFill>
                <a:latin typeface="Calibri" panose="020F0502020204030204" charset="0"/>
                <a:ea typeface="Black Han Sans" charset="-127"/>
                <a:cs typeface="Calibri" panose="020F0502020204030204" charset="0"/>
                <a:sym typeface="Black Han Sans" charset="-127"/>
              </a:rPr>
              <a:t>60%</a:t>
            </a:r>
            <a:endParaRPr lang="en-GB">
              <a:solidFill>
                <a:schemeClr val="dk2"/>
              </a:solidFill>
              <a:latin typeface="Calibri" panose="020F0502020204030204" charset="0"/>
              <a:ea typeface="Black Han Sans" charset="-127"/>
              <a:cs typeface="Calibri" panose="020F0502020204030204" charset="0"/>
              <a:sym typeface="Black Han Sans" charset="-127"/>
            </a:endParaRPr>
          </a:p>
        </p:txBody>
      </p:sp>
      <p:grpSp>
        <p:nvGrpSpPr>
          <p:cNvPr id="53" name="Google Shape;1266;p59"/>
          <p:cNvGrpSpPr/>
          <p:nvPr/>
        </p:nvGrpSpPr>
        <p:grpSpPr>
          <a:xfrm>
            <a:off x="2555875" y="2399030"/>
            <a:ext cx="1667510" cy="224155"/>
            <a:chOff x="2728074" y="1938700"/>
            <a:chExt cx="1667700" cy="274200"/>
          </a:xfrm>
        </p:grpSpPr>
        <p:sp>
          <p:nvSpPr>
            <p:cNvPr id="54" name="Google Shape;1267;p59"/>
            <p:cNvSpPr/>
            <p:nvPr/>
          </p:nvSpPr>
          <p:spPr>
            <a:xfrm>
              <a:off x="2728074" y="1938700"/>
              <a:ext cx="1667700" cy="274200"/>
            </a:xfrm>
            <a:prstGeom prst="roundRect">
              <a:avLst>
                <a:gd name="adj" fmla="val 50000"/>
              </a:avLst>
            </a:pr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5" name="Google Shape;1268;p59"/>
            <p:cNvSpPr/>
            <p:nvPr/>
          </p:nvSpPr>
          <p:spPr>
            <a:xfrm>
              <a:off x="2728074" y="1938700"/>
              <a:ext cx="1014600" cy="274200"/>
            </a:xfrm>
            <a:prstGeom prst="roundRect">
              <a:avLst>
                <a:gd name="adj" fmla="val 50000"/>
              </a:avLst>
            </a:pr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56" name="Text Box 55"/>
          <p:cNvSpPr txBox="1"/>
          <p:nvPr/>
        </p:nvSpPr>
        <p:spPr>
          <a:xfrm>
            <a:off x="3780155" y="2124710"/>
            <a:ext cx="549275" cy="521970"/>
          </a:xfrm>
          <a:prstGeom prst="rect">
            <a:avLst/>
          </a:prstGeom>
          <a:noFill/>
        </p:spPr>
        <p:txBody>
          <a:bodyPr wrap="square" rtlCol="0">
            <a:spAutoFit/>
          </a:bodyPr>
          <a:p>
            <a:pPr algn="l"/>
            <a:r>
              <a:rPr lang="en-US" altLang="en-GB">
                <a:solidFill>
                  <a:schemeClr val="dk2"/>
                </a:solidFill>
                <a:latin typeface="Calibri" panose="020F0502020204030204" charset="0"/>
                <a:ea typeface="Black Han Sans" charset="-127"/>
                <a:cs typeface="Calibri" panose="020F0502020204030204" charset="0"/>
                <a:sym typeface="Black Han Sans" charset="-127"/>
              </a:rPr>
              <a:t>4</a:t>
            </a:r>
            <a:r>
              <a:rPr lang="en-GB">
                <a:solidFill>
                  <a:schemeClr val="dk2"/>
                </a:solidFill>
                <a:latin typeface="Calibri" panose="020F0502020204030204" charset="0"/>
                <a:ea typeface="Black Han Sans" charset="-127"/>
                <a:cs typeface="Calibri" panose="020F0502020204030204" charset="0"/>
                <a:sym typeface="Black Han Sans" charset="-127"/>
              </a:rPr>
              <a:t>0%</a:t>
            </a:r>
            <a:endParaRPr>
              <a:solidFill>
                <a:schemeClr val="dk2"/>
              </a:solidFill>
              <a:latin typeface="Calibri" panose="020F0502020204030204" charset="0"/>
              <a:ea typeface="Black Han Sans" charset="-127"/>
              <a:cs typeface="Calibri" panose="020F0502020204030204" charset="0"/>
              <a:sym typeface="Black Han Sans" charset="-127"/>
            </a:endParaRPr>
          </a:p>
          <a:p>
            <a:endParaRPr lang="en-US">
              <a:latin typeface="Calibri" panose="020F0502020204030204" charset="0"/>
              <a:cs typeface="Calibri" panose="020F0502020204030204" charset="0"/>
            </a:endParaRPr>
          </a:p>
        </p:txBody>
      </p:sp>
      <p:sp>
        <p:nvSpPr>
          <p:cNvPr id="57" name="Text Box 56"/>
          <p:cNvSpPr txBox="1"/>
          <p:nvPr/>
        </p:nvSpPr>
        <p:spPr>
          <a:xfrm>
            <a:off x="2844165" y="2381885"/>
            <a:ext cx="373380" cy="245110"/>
          </a:xfrm>
          <a:prstGeom prst="rect">
            <a:avLst/>
          </a:prstGeom>
          <a:noFill/>
        </p:spPr>
        <p:txBody>
          <a:bodyPr wrap="none" rtlCol="0">
            <a:spAutoFit/>
          </a:bodyPr>
          <a:p>
            <a:r>
              <a:rPr lang="en-US" sz="1000"/>
              <a:t>NO</a:t>
            </a:r>
            <a:endParaRPr lang="en-US" sz="1000"/>
          </a:p>
        </p:txBody>
      </p:sp>
      <p:sp>
        <p:nvSpPr>
          <p:cNvPr id="58" name="Text Box 57"/>
          <p:cNvSpPr txBox="1"/>
          <p:nvPr/>
        </p:nvSpPr>
        <p:spPr>
          <a:xfrm>
            <a:off x="3780155" y="2381885"/>
            <a:ext cx="436245" cy="245110"/>
          </a:xfrm>
          <a:prstGeom prst="rect">
            <a:avLst/>
          </a:prstGeom>
          <a:noFill/>
        </p:spPr>
        <p:txBody>
          <a:bodyPr wrap="none" rtlCol="0">
            <a:spAutoFit/>
          </a:bodyPr>
          <a:p>
            <a:r>
              <a:rPr lang="en-US" sz="1000"/>
              <a:t>YES</a:t>
            </a:r>
            <a:endParaRPr lang="en-US" sz="1000"/>
          </a:p>
        </p:txBody>
      </p:sp>
      <p:sp>
        <p:nvSpPr>
          <p:cNvPr id="1260" name="Google Shape;1260;p59"/>
          <p:cNvSpPr txBox="1"/>
          <p:nvPr/>
        </p:nvSpPr>
        <p:spPr>
          <a:xfrm>
            <a:off x="3347720" y="4371975"/>
            <a:ext cx="721360" cy="2743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1600"/>
              </a:spcBef>
              <a:spcAft>
                <a:spcPts val="160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US" altLang="en-GB" sz="1000">
                <a:solidFill>
                  <a:schemeClr val="dk2"/>
                </a:solidFill>
                <a:latin typeface="Calibri" panose="020F0502020204030204" charset="0"/>
                <a:ea typeface="Black Han Sans" charset="-127"/>
                <a:cs typeface="Calibri" panose="020F0502020204030204" charset="0"/>
                <a:sym typeface="Black Han Sans" charset="-127"/>
              </a:rPr>
              <a:t>41.8</a:t>
            </a:r>
            <a:r>
              <a:rPr lang="en-GB" sz="1000">
                <a:solidFill>
                  <a:schemeClr val="dk2"/>
                </a:solidFill>
                <a:latin typeface="Calibri" panose="020F0502020204030204" charset="0"/>
                <a:ea typeface="Black Han Sans" charset="-127"/>
                <a:cs typeface="Calibri" panose="020F0502020204030204" charset="0"/>
                <a:sym typeface="Black Han Sans" charset="-127"/>
              </a:rPr>
              <a:t>%</a:t>
            </a:r>
            <a:endParaRPr lang="en-GB" sz="1000">
              <a:solidFill>
                <a:schemeClr val="dk2"/>
              </a:solidFill>
              <a:latin typeface="Calibri" panose="020F0502020204030204" charset="0"/>
              <a:ea typeface="Black Han Sans" charset="-127"/>
              <a:cs typeface="Calibri" panose="020F0502020204030204" charset="0"/>
              <a:sym typeface="Black Han Sans" charset="-127"/>
            </a:endParaRPr>
          </a:p>
        </p:txBody>
      </p:sp>
      <p:grpSp>
        <p:nvGrpSpPr>
          <p:cNvPr id="1269" name="Google Shape;1269;p59"/>
          <p:cNvGrpSpPr/>
          <p:nvPr/>
        </p:nvGrpSpPr>
        <p:grpSpPr>
          <a:xfrm>
            <a:off x="2549705" y="4689106"/>
            <a:ext cx="1667700" cy="274320"/>
            <a:chOff x="2728074" y="2256150"/>
            <a:chExt cx="1667700" cy="274320"/>
          </a:xfrm>
        </p:grpSpPr>
        <p:sp>
          <p:nvSpPr>
            <p:cNvPr id="1270" name="Google Shape;1270;p59"/>
            <p:cNvSpPr/>
            <p:nvPr/>
          </p:nvSpPr>
          <p:spPr>
            <a:xfrm>
              <a:off x="2728074" y="2256150"/>
              <a:ext cx="1667700" cy="274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271" name="Google Shape;1271;p59"/>
            <p:cNvSpPr/>
            <p:nvPr/>
          </p:nvSpPr>
          <p:spPr>
            <a:xfrm>
              <a:off x="2728074" y="2256150"/>
              <a:ext cx="463550" cy="27432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6"/>
                  </a:solidFill>
                  <a:latin typeface="Calibri" panose="020F0502020204030204" charset="0"/>
                  <a:cs typeface="Calibri" panose="020F0502020204030204" charset="0"/>
                </a:rPr>
                <a:t>A</a:t>
              </a:r>
              <a:endParaRPr lang="en-US">
                <a:solidFill>
                  <a:schemeClr val="accent6"/>
                </a:solidFill>
                <a:latin typeface="Calibri" panose="020F0502020204030204" charset="0"/>
                <a:cs typeface="Calibri" panose="020F0502020204030204" charset="0"/>
              </a:endParaRPr>
            </a:p>
          </p:txBody>
        </p:sp>
      </p:grpSp>
      <p:sp>
        <p:nvSpPr>
          <p:cNvPr id="1274" name="Google Shape;1274;p59"/>
          <p:cNvSpPr/>
          <p:nvPr/>
        </p:nvSpPr>
        <p:spPr>
          <a:xfrm>
            <a:off x="2818765" y="4688840"/>
            <a:ext cx="632460" cy="274320"/>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6"/>
                </a:solidFill>
                <a:latin typeface="Calibri" panose="020F0502020204030204" charset="0"/>
                <a:cs typeface="Calibri" panose="020F0502020204030204" charset="0"/>
              </a:rPr>
              <a:t>B</a:t>
            </a:r>
            <a:endParaRPr lang="en-US">
              <a:solidFill>
                <a:schemeClr val="accent6"/>
              </a:solidFill>
              <a:latin typeface="Calibri" panose="020F0502020204030204" charset="0"/>
              <a:cs typeface="Calibri" panose="020F0502020204030204" charset="0"/>
            </a:endParaRPr>
          </a:p>
        </p:txBody>
      </p:sp>
      <p:sp>
        <p:nvSpPr>
          <p:cNvPr id="59" name="Text Box 58"/>
          <p:cNvSpPr txBox="1"/>
          <p:nvPr/>
        </p:nvSpPr>
        <p:spPr>
          <a:xfrm>
            <a:off x="2394585" y="4386580"/>
            <a:ext cx="691515" cy="245110"/>
          </a:xfrm>
          <a:prstGeom prst="rect">
            <a:avLst/>
          </a:prstGeom>
          <a:noFill/>
        </p:spPr>
        <p:txBody>
          <a:bodyPr wrap="square" rtlCol="0" anchor="t">
            <a:spAutoFit/>
          </a:bodyPr>
          <a:p>
            <a:pPr marL="0" lvl="0" indent="0" algn="ctr" rtl="0">
              <a:spcBef>
                <a:spcPts val="0"/>
              </a:spcBef>
              <a:spcAft>
                <a:spcPts val="0"/>
              </a:spcAft>
              <a:buNone/>
            </a:pPr>
            <a:r>
              <a:rPr lang="en-US" altLang="en-GB" sz="1000">
                <a:solidFill>
                  <a:schemeClr val="dk2"/>
                </a:solidFill>
                <a:latin typeface="Calibri" panose="020F0502020204030204" charset="0"/>
                <a:ea typeface="Black Han Sans" charset="-127"/>
                <a:cs typeface="Calibri" panose="020F0502020204030204" charset="0"/>
                <a:sym typeface="Black Han Sans" charset="-127"/>
              </a:rPr>
              <a:t>2</a:t>
            </a:r>
            <a:r>
              <a:rPr lang="en-GB" sz="1000">
                <a:solidFill>
                  <a:schemeClr val="dk2"/>
                </a:solidFill>
                <a:latin typeface="Calibri" panose="020F0502020204030204" charset="0"/>
                <a:ea typeface="Black Han Sans" charset="-127"/>
                <a:cs typeface="Calibri" panose="020F0502020204030204" charset="0"/>
                <a:sym typeface="Black Han Sans" charset="-127"/>
              </a:rPr>
              <a:t>0</a:t>
            </a:r>
            <a:r>
              <a:rPr lang="en-US" altLang="en-GB" sz="1000">
                <a:solidFill>
                  <a:schemeClr val="dk2"/>
                </a:solidFill>
                <a:latin typeface="Calibri" panose="020F0502020204030204" charset="0"/>
                <a:ea typeface="Black Han Sans" charset="-127"/>
                <a:cs typeface="Calibri" panose="020F0502020204030204" charset="0"/>
                <a:sym typeface="Black Han Sans" charset="-127"/>
              </a:rPr>
              <a:t>.9</a:t>
            </a:r>
            <a:r>
              <a:rPr lang="en-GB" sz="1000">
                <a:solidFill>
                  <a:schemeClr val="dk2"/>
                </a:solidFill>
                <a:latin typeface="Calibri" panose="020F0502020204030204" charset="0"/>
                <a:ea typeface="Black Han Sans" charset="-127"/>
                <a:cs typeface="Calibri" panose="020F0502020204030204" charset="0"/>
                <a:sym typeface="Black Han Sans" charset="-127"/>
              </a:rPr>
              <a:t>%</a:t>
            </a:r>
            <a:endParaRPr lang="en-GB" sz="1000">
              <a:solidFill>
                <a:schemeClr val="dk2"/>
              </a:solidFill>
              <a:latin typeface="Calibri" panose="020F0502020204030204" charset="0"/>
              <a:ea typeface="Black Han Sans" charset="-127"/>
              <a:cs typeface="Calibri" panose="020F0502020204030204" charset="0"/>
              <a:sym typeface="Black Han Sans" charset="-127"/>
            </a:endParaRPr>
          </a:p>
        </p:txBody>
      </p:sp>
      <p:sp>
        <p:nvSpPr>
          <p:cNvPr id="60" name="Text Box 59"/>
          <p:cNvSpPr txBox="1"/>
          <p:nvPr/>
        </p:nvSpPr>
        <p:spPr>
          <a:xfrm>
            <a:off x="2885758" y="4386580"/>
            <a:ext cx="497840" cy="245110"/>
          </a:xfrm>
          <a:prstGeom prst="rect">
            <a:avLst/>
          </a:prstGeom>
          <a:noFill/>
        </p:spPr>
        <p:txBody>
          <a:bodyPr wrap="none" rtlCol="0" anchor="t">
            <a:spAutoFit/>
          </a:bodyPr>
          <a:p>
            <a:pPr marL="0" lvl="0" indent="0" algn="ctr" rtl="0">
              <a:spcBef>
                <a:spcPts val="0"/>
              </a:spcBef>
              <a:spcAft>
                <a:spcPts val="0"/>
              </a:spcAft>
              <a:buNone/>
            </a:pPr>
            <a:r>
              <a:rPr lang="en-US" altLang="en-GB" sz="1000">
                <a:solidFill>
                  <a:schemeClr val="dk2"/>
                </a:solidFill>
                <a:latin typeface="Calibri" panose="020F0502020204030204" charset="0"/>
                <a:ea typeface="Black Han Sans" charset="-127"/>
                <a:cs typeface="Calibri" panose="020F0502020204030204" charset="0"/>
                <a:sym typeface="Black Han Sans" charset="-127"/>
              </a:rPr>
              <a:t>37.2%</a:t>
            </a:r>
            <a:endParaRPr lang="en-US" altLang="en-GB" sz="1000">
              <a:solidFill>
                <a:schemeClr val="dk2"/>
              </a:solidFill>
              <a:latin typeface="Calibri" panose="020F0502020204030204" charset="0"/>
              <a:ea typeface="Black Han Sans" charset="-127"/>
              <a:cs typeface="Calibri" panose="020F0502020204030204" charset="0"/>
              <a:sym typeface="Black Han Sans" charset="-127"/>
            </a:endParaRPr>
          </a:p>
        </p:txBody>
      </p:sp>
      <p:sp>
        <p:nvSpPr>
          <p:cNvPr id="61" name="Google Shape;1271;p59"/>
          <p:cNvSpPr/>
          <p:nvPr/>
        </p:nvSpPr>
        <p:spPr>
          <a:xfrm>
            <a:off x="3275965" y="4683760"/>
            <a:ext cx="925830" cy="279400"/>
          </a:xfrm>
          <a:prstGeom prst="roundRect">
            <a:avLst>
              <a:gd name="adj" fmla="val 50000"/>
            </a:avLst>
          </a:pr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US">
                <a:solidFill>
                  <a:schemeClr val="accent6"/>
                </a:solidFill>
                <a:latin typeface="Calibri" panose="020F0502020204030204" charset="0"/>
                <a:cs typeface="Calibri" panose="020F0502020204030204" charset="0"/>
              </a:rPr>
              <a:t>C</a:t>
            </a:r>
            <a:endParaRPr lang="en-US">
              <a:solidFill>
                <a:schemeClr val="accent6"/>
              </a:solidFill>
              <a:latin typeface="Calibri" panose="020F0502020204030204" charset="0"/>
              <a:cs typeface="Calibri" panose="020F0502020204030204" charset="0"/>
            </a:endParaRPr>
          </a:p>
        </p:txBody>
      </p:sp>
      <p:sp>
        <p:nvSpPr>
          <p:cNvPr id="62" name="Google Shape;1279;p59"/>
          <p:cNvSpPr txBox="1"/>
          <p:nvPr/>
        </p:nvSpPr>
        <p:spPr>
          <a:xfrm>
            <a:off x="4644390" y="3553460"/>
            <a:ext cx="1753235" cy="35115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1600"/>
              </a:spcBef>
              <a:spcAft>
                <a:spcPts val="160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l" rtl="0">
              <a:spcBef>
                <a:spcPts val="0"/>
              </a:spcBef>
              <a:spcAft>
                <a:spcPts val="0"/>
              </a:spcAft>
              <a:buNone/>
            </a:pPr>
            <a:r>
              <a:rPr lang="en-US" altLang="en-GB">
                <a:latin typeface="Calibri" panose="020F0502020204030204" charset="0"/>
                <a:cs typeface="Calibri" panose="020F0502020204030204" charset="0"/>
              </a:rPr>
              <a:t>A. Afraid of taking screening test</a:t>
            </a:r>
            <a:endParaRPr lang="en-US" altLang="en-GB">
              <a:latin typeface="Calibri" panose="020F0502020204030204" charset="0"/>
              <a:cs typeface="Calibri" panose="020F0502020204030204" charset="0"/>
            </a:endParaRPr>
          </a:p>
        </p:txBody>
      </p:sp>
      <p:sp>
        <p:nvSpPr>
          <p:cNvPr id="63" name="Text Box 62"/>
          <p:cNvSpPr txBox="1"/>
          <p:nvPr/>
        </p:nvSpPr>
        <p:spPr>
          <a:xfrm>
            <a:off x="4644073" y="4047490"/>
            <a:ext cx="941705" cy="306705"/>
          </a:xfrm>
          <a:prstGeom prst="rect">
            <a:avLst/>
          </a:prstGeom>
          <a:noFill/>
        </p:spPr>
        <p:txBody>
          <a:bodyPr wrap="none" rtlCol="0" anchor="t">
            <a:spAutoFit/>
          </a:bodyPr>
          <a:p>
            <a:pPr marL="0" lvl="0" indent="0" algn="ctr" rtl="0">
              <a:spcBef>
                <a:spcPts val="0"/>
              </a:spcBef>
              <a:spcAft>
                <a:spcPts val="0"/>
              </a:spcAft>
              <a:buNone/>
            </a:pPr>
            <a:r>
              <a:rPr lang="en-US">
                <a:latin typeface="Calibri" panose="020F0502020204030204" charset="0"/>
                <a:cs typeface="Calibri" panose="020F0502020204030204" charset="0"/>
              </a:rPr>
              <a:t>B. Shyness</a:t>
            </a:r>
            <a:endParaRPr lang="en-US">
              <a:latin typeface="Calibri" panose="020F0502020204030204" charset="0"/>
              <a:cs typeface="Calibri" panose="020F0502020204030204" charset="0"/>
            </a:endParaRPr>
          </a:p>
        </p:txBody>
      </p:sp>
      <p:sp>
        <p:nvSpPr>
          <p:cNvPr id="64" name="Text Box 63"/>
          <p:cNvSpPr txBox="1"/>
          <p:nvPr/>
        </p:nvSpPr>
        <p:spPr>
          <a:xfrm>
            <a:off x="4644390" y="4460875"/>
            <a:ext cx="1243330" cy="521970"/>
          </a:xfrm>
          <a:prstGeom prst="rect">
            <a:avLst/>
          </a:prstGeom>
          <a:noFill/>
        </p:spPr>
        <p:txBody>
          <a:bodyPr wrap="square" rtlCol="0" anchor="t">
            <a:spAutoFit/>
          </a:bodyPr>
          <a:p>
            <a:pPr marL="0" lvl="0" indent="0" algn="l" rtl="0">
              <a:spcBef>
                <a:spcPts val="0"/>
              </a:spcBef>
              <a:spcAft>
                <a:spcPts val="0"/>
              </a:spcAft>
              <a:buNone/>
            </a:pPr>
            <a:r>
              <a:rPr lang="en-US">
                <a:latin typeface="Calibri" panose="020F0502020204030204" charset="0"/>
                <a:cs typeface="Calibri" panose="020F0502020204030204" charset="0"/>
              </a:rPr>
              <a:t>C. Lack of Information</a:t>
            </a:r>
            <a:endParaRPr lang="en-US">
              <a:latin typeface="Calibri" panose="020F0502020204030204" charset="0"/>
              <a:cs typeface="Calibri" panose="020F0502020204030204" charset="0"/>
            </a:endParaRPr>
          </a:p>
        </p:txBody>
      </p:sp>
      <p:sp>
        <p:nvSpPr>
          <p:cNvPr id="65" name="Google Shape;1252;p59"/>
          <p:cNvSpPr/>
          <p:nvPr/>
        </p:nvSpPr>
        <p:spPr>
          <a:xfrm>
            <a:off x="1034415" y="3602355"/>
            <a:ext cx="1079500" cy="503555"/>
          </a:xfrm>
          <a:prstGeom prst="roundRect">
            <a:avLst>
              <a:gd name="adj" fmla="val 50000"/>
            </a:avLst>
          </a:prstGeom>
          <a:solidFill>
            <a:schemeClr val="tx1">
              <a:lumMod val="50000"/>
              <a:lumOff val="50000"/>
            </a:schemeClr>
          </a:solid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13462">
                <a:solidFill>
                  <a:schemeClr val="bg1"/>
                </a:solidFill>
                <a:prstDash val="solid"/>
              </a:ln>
              <a:solidFill>
                <a:schemeClr val="tx1"/>
              </a:solidFill>
              <a:effectLst>
                <a:outerShdw dist="38100" dir="2700000" algn="bl" rotWithShape="0">
                  <a:schemeClr val="accent5"/>
                </a:outerShdw>
              </a:effectLst>
              <a:latin typeface="Calibri" panose="020F0502020204030204" charset="0"/>
              <a:cs typeface="Calibri" panose="020F0502020204030204" charset="0"/>
            </a:endParaRPr>
          </a:p>
        </p:txBody>
      </p:sp>
      <p:sp>
        <p:nvSpPr>
          <p:cNvPr id="66" name="Google Shape;1257;p59"/>
          <p:cNvSpPr txBox="1"/>
          <p:nvPr/>
        </p:nvSpPr>
        <p:spPr>
          <a:xfrm>
            <a:off x="1331595" y="3666490"/>
            <a:ext cx="855345" cy="381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sz="1400">
                <a:solidFill>
                  <a:schemeClr val="accent6"/>
                </a:solidFill>
                <a:latin typeface="Calibri" panose="020F0502020204030204" charset="0"/>
                <a:cs typeface="Calibri" panose="020F0502020204030204" charset="0"/>
              </a:rPr>
              <a:t>A_2 :</a:t>
            </a:r>
            <a:endParaRPr lang="en-US" sz="1400">
              <a:solidFill>
                <a:schemeClr val="accent6"/>
              </a:solidFill>
              <a:latin typeface="Calibri" panose="020F0502020204030204" charset="0"/>
              <a:cs typeface="Calibri" panose="020F0502020204030204" charset="0"/>
            </a:endParaRPr>
          </a:p>
        </p:txBody>
      </p:sp>
      <p:sp>
        <p:nvSpPr>
          <p:cNvPr id="67" name="Google Shape;917;p47"/>
          <p:cNvSpPr/>
          <p:nvPr/>
        </p:nvSpPr>
        <p:spPr>
          <a:xfrm>
            <a:off x="1263015" y="3764915"/>
            <a:ext cx="93345" cy="96520"/>
          </a:xfrm>
          <a:custGeom>
            <a:avLst/>
            <a:gdLst/>
            <a:ahLst/>
            <a:cxnLst/>
            <a:rect l="l" t="t" r="r" b="b"/>
            <a:pathLst>
              <a:path w="3097" h="3121" extrusionOk="0">
                <a:moveTo>
                  <a:pt x="1882" y="453"/>
                </a:moveTo>
                <a:lnTo>
                  <a:pt x="1882" y="1001"/>
                </a:lnTo>
                <a:cubicBezTo>
                  <a:pt x="1882" y="1120"/>
                  <a:pt x="1977" y="1239"/>
                  <a:pt x="2096" y="1239"/>
                </a:cubicBezTo>
                <a:lnTo>
                  <a:pt x="2644" y="1239"/>
                </a:lnTo>
                <a:lnTo>
                  <a:pt x="2644" y="1906"/>
                </a:lnTo>
                <a:lnTo>
                  <a:pt x="2096" y="1906"/>
                </a:lnTo>
                <a:cubicBezTo>
                  <a:pt x="1977" y="1906"/>
                  <a:pt x="1882" y="2001"/>
                  <a:pt x="1882" y="2120"/>
                </a:cubicBezTo>
                <a:lnTo>
                  <a:pt x="1882" y="2668"/>
                </a:lnTo>
                <a:lnTo>
                  <a:pt x="1215" y="2668"/>
                </a:lnTo>
                <a:lnTo>
                  <a:pt x="1215" y="2120"/>
                </a:lnTo>
                <a:cubicBezTo>
                  <a:pt x="1215" y="2001"/>
                  <a:pt x="1120" y="1906"/>
                  <a:pt x="1000" y="1906"/>
                </a:cubicBezTo>
                <a:lnTo>
                  <a:pt x="429" y="1906"/>
                </a:lnTo>
                <a:lnTo>
                  <a:pt x="429" y="1239"/>
                </a:lnTo>
                <a:lnTo>
                  <a:pt x="1000" y="1239"/>
                </a:lnTo>
                <a:cubicBezTo>
                  <a:pt x="1120" y="1239"/>
                  <a:pt x="1215" y="1120"/>
                  <a:pt x="1215" y="1001"/>
                </a:cubicBezTo>
                <a:lnTo>
                  <a:pt x="1215" y="453"/>
                </a:lnTo>
                <a:close/>
                <a:moveTo>
                  <a:pt x="1000" y="1"/>
                </a:moveTo>
                <a:cubicBezTo>
                  <a:pt x="858" y="1"/>
                  <a:pt x="762" y="120"/>
                  <a:pt x="762" y="239"/>
                </a:cubicBezTo>
                <a:lnTo>
                  <a:pt x="762" y="786"/>
                </a:lnTo>
                <a:lnTo>
                  <a:pt x="215" y="786"/>
                </a:lnTo>
                <a:cubicBezTo>
                  <a:pt x="96" y="786"/>
                  <a:pt x="0" y="882"/>
                  <a:pt x="0" y="1001"/>
                </a:cubicBezTo>
                <a:lnTo>
                  <a:pt x="0" y="2120"/>
                </a:lnTo>
                <a:cubicBezTo>
                  <a:pt x="0" y="2239"/>
                  <a:pt x="96" y="2334"/>
                  <a:pt x="215" y="2334"/>
                </a:cubicBezTo>
                <a:lnTo>
                  <a:pt x="762" y="2334"/>
                </a:lnTo>
                <a:lnTo>
                  <a:pt x="762" y="2882"/>
                </a:lnTo>
                <a:cubicBezTo>
                  <a:pt x="762" y="3025"/>
                  <a:pt x="858" y="3120"/>
                  <a:pt x="1000" y="3120"/>
                </a:cubicBezTo>
                <a:lnTo>
                  <a:pt x="2096" y="3120"/>
                </a:lnTo>
                <a:cubicBezTo>
                  <a:pt x="2215" y="3120"/>
                  <a:pt x="2310" y="3025"/>
                  <a:pt x="2310" y="2882"/>
                </a:cubicBezTo>
                <a:lnTo>
                  <a:pt x="2310" y="2334"/>
                </a:lnTo>
                <a:lnTo>
                  <a:pt x="2882" y="2334"/>
                </a:lnTo>
                <a:cubicBezTo>
                  <a:pt x="3001" y="2334"/>
                  <a:pt x="3096" y="2239"/>
                  <a:pt x="3096" y="2120"/>
                </a:cubicBezTo>
                <a:lnTo>
                  <a:pt x="3096" y="1001"/>
                </a:lnTo>
                <a:cubicBezTo>
                  <a:pt x="3096" y="882"/>
                  <a:pt x="3001" y="786"/>
                  <a:pt x="2882" y="786"/>
                </a:cubicBezTo>
                <a:lnTo>
                  <a:pt x="2310" y="786"/>
                </a:lnTo>
                <a:lnTo>
                  <a:pt x="2310" y="239"/>
                </a:lnTo>
                <a:cubicBezTo>
                  <a:pt x="2310" y="120"/>
                  <a:pt x="2215" y="1"/>
                  <a:pt x="2096"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 name="Google Shape;919;p47"/>
          <p:cNvSpPr/>
          <p:nvPr/>
        </p:nvSpPr>
        <p:spPr>
          <a:xfrm>
            <a:off x="1263015" y="3913505"/>
            <a:ext cx="162560" cy="13970"/>
          </a:xfrm>
          <a:custGeom>
            <a:avLst/>
            <a:gdLst/>
            <a:ahLst/>
            <a:cxnLst/>
            <a:rect l="l" t="t" r="r" b="b"/>
            <a:pathLst>
              <a:path w="5383" h="453" extrusionOk="0">
                <a:moveTo>
                  <a:pt x="215" y="0"/>
                </a:moveTo>
                <a:cubicBezTo>
                  <a:pt x="96" y="0"/>
                  <a:pt x="0" y="95"/>
                  <a:pt x="0" y="214"/>
                </a:cubicBezTo>
                <a:cubicBezTo>
                  <a:pt x="0" y="357"/>
                  <a:pt x="96" y="453"/>
                  <a:pt x="215" y="453"/>
                </a:cubicBezTo>
                <a:lnTo>
                  <a:pt x="5097" y="453"/>
                </a:lnTo>
                <a:cubicBezTo>
                  <a:pt x="5382" y="429"/>
                  <a:pt x="5382" y="24"/>
                  <a:pt x="5097"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 name="Google Shape;923;p47"/>
          <p:cNvSpPr/>
          <p:nvPr/>
        </p:nvSpPr>
        <p:spPr>
          <a:xfrm>
            <a:off x="1373505" y="3775075"/>
            <a:ext cx="49530" cy="13970"/>
          </a:xfrm>
          <a:custGeom>
            <a:avLst/>
            <a:gdLst/>
            <a:ahLst/>
            <a:cxnLst/>
            <a:rect l="l" t="t" r="r" b="b"/>
            <a:pathLst>
              <a:path w="1644" h="454" extrusionOk="0">
                <a:moveTo>
                  <a:pt x="286" y="1"/>
                </a:moveTo>
                <a:cubicBezTo>
                  <a:pt x="1" y="25"/>
                  <a:pt x="1" y="430"/>
                  <a:pt x="286" y="453"/>
                </a:cubicBezTo>
                <a:lnTo>
                  <a:pt x="1430" y="453"/>
                </a:lnTo>
                <a:cubicBezTo>
                  <a:pt x="1549" y="453"/>
                  <a:pt x="1644" y="358"/>
                  <a:pt x="1644" y="215"/>
                </a:cubicBezTo>
                <a:cubicBezTo>
                  <a:pt x="1644" y="96"/>
                  <a:pt x="1549" y="1"/>
                  <a:pt x="1430"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 name="Google Shape;915;p47"/>
          <p:cNvSpPr/>
          <p:nvPr/>
        </p:nvSpPr>
        <p:spPr>
          <a:xfrm>
            <a:off x="1210310" y="3651885"/>
            <a:ext cx="267970" cy="351155"/>
          </a:xfrm>
          <a:custGeom>
            <a:avLst/>
            <a:gdLst/>
            <a:ahLst/>
            <a:cxnLst/>
            <a:rect l="l" t="t" r="r" b="b"/>
            <a:pathLst>
              <a:path w="8883" h="11349" extrusionOk="0">
                <a:moveTo>
                  <a:pt x="4430" y="441"/>
                </a:moveTo>
                <a:cubicBezTo>
                  <a:pt x="4811" y="441"/>
                  <a:pt x="5096" y="751"/>
                  <a:pt x="5096" y="1108"/>
                </a:cubicBezTo>
                <a:cubicBezTo>
                  <a:pt x="5096" y="1227"/>
                  <a:pt x="5192" y="1322"/>
                  <a:pt x="5335" y="1322"/>
                </a:cubicBezTo>
                <a:lnTo>
                  <a:pt x="6883" y="1322"/>
                </a:lnTo>
                <a:lnTo>
                  <a:pt x="6883" y="2227"/>
                </a:lnTo>
                <a:lnTo>
                  <a:pt x="2001" y="2227"/>
                </a:lnTo>
                <a:lnTo>
                  <a:pt x="2001" y="1322"/>
                </a:lnTo>
                <a:lnTo>
                  <a:pt x="3549" y="1322"/>
                </a:lnTo>
                <a:cubicBezTo>
                  <a:pt x="3668" y="1322"/>
                  <a:pt x="3763" y="1227"/>
                  <a:pt x="3763" y="1108"/>
                </a:cubicBezTo>
                <a:cubicBezTo>
                  <a:pt x="3763" y="751"/>
                  <a:pt x="4072" y="441"/>
                  <a:pt x="4430" y="441"/>
                </a:cubicBezTo>
                <a:close/>
                <a:moveTo>
                  <a:pt x="8216" y="1560"/>
                </a:moveTo>
                <a:cubicBezTo>
                  <a:pt x="8335" y="1560"/>
                  <a:pt x="8430" y="1656"/>
                  <a:pt x="8430" y="1775"/>
                </a:cubicBezTo>
                <a:lnTo>
                  <a:pt x="8430" y="10681"/>
                </a:lnTo>
                <a:cubicBezTo>
                  <a:pt x="8430" y="10800"/>
                  <a:pt x="8335" y="10896"/>
                  <a:pt x="8216" y="10896"/>
                </a:cubicBezTo>
                <a:lnTo>
                  <a:pt x="667" y="10896"/>
                </a:lnTo>
                <a:cubicBezTo>
                  <a:pt x="548" y="10896"/>
                  <a:pt x="453" y="10800"/>
                  <a:pt x="453" y="10681"/>
                </a:cubicBezTo>
                <a:lnTo>
                  <a:pt x="453" y="1775"/>
                </a:lnTo>
                <a:cubicBezTo>
                  <a:pt x="453" y="1656"/>
                  <a:pt x="548" y="1560"/>
                  <a:pt x="667" y="1560"/>
                </a:cubicBezTo>
                <a:lnTo>
                  <a:pt x="1548" y="1560"/>
                </a:lnTo>
                <a:lnTo>
                  <a:pt x="1548" y="2227"/>
                </a:lnTo>
                <a:cubicBezTo>
                  <a:pt x="1548" y="2465"/>
                  <a:pt x="1762" y="2656"/>
                  <a:pt x="2001" y="2656"/>
                </a:cubicBezTo>
                <a:lnTo>
                  <a:pt x="6883" y="2656"/>
                </a:lnTo>
                <a:cubicBezTo>
                  <a:pt x="7121" y="2656"/>
                  <a:pt x="7311" y="2465"/>
                  <a:pt x="7311" y="2227"/>
                </a:cubicBezTo>
                <a:lnTo>
                  <a:pt x="7311" y="1560"/>
                </a:lnTo>
                <a:close/>
                <a:moveTo>
                  <a:pt x="4433" y="1"/>
                </a:moveTo>
                <a:cubicBezTo>
                  <a:pt x="3953" y="1"/>
                  <a:pt x="3477" y="298"/>
                  <a:pt x="3358" y="894"/>
                </a:cubicBezTo>
                <a:lnTo>
                  <a:pt x="2001" y="894"/>
                </a:lnTo>
                <a:cubicBezTo>
                  <a:pt x="1834" y="894"/>
                  <a:pt x="1691" y="965"/>
                  <a:pt x="1620" y="1108"/>
                </a:cubicBezTo>
                <a:lnTo>
                  <a:pt x="667" y="1108"/>
                </a:lnTo>
                <a:cubicBezTo>
                  <a:pt x="310" y="1108"/>
                  <a:pt x="0" y="1394"/>
                  <a:pt x="0" y="1775"/>
                </a:cubicBezTo>
                <a:lnTo>
                  <a:pt x="0" y="10681"/>
                </a:lnTo>
                <a:cubicBezTo>
                  <a:pt x="0" y="11062"/>
                  <a:pt x="310" y="11348"/>
                  <a:pt x="667" y="11348"/>
                </a:cubicBezTo>
                <a:lnTo>
                  <a:pt x="8216" y="11348"/>
                </a:lnTo>
                <a:cubicBezTo>
                  <a:pt x="8573" y="11348"/>
                  <a:pt x="8883" y="11062"/>
                  <a:pt x="8883" y="10681"/>
                </a:cubicBezTo>
                <a:lnTo>
                  <a:pt x="8883" y="1775"/>
                </a:lnTo>
                <a:cubicBezTo>
                  <a:pt x="8883" y="1394"/>
                  <a:pt x="8573" y="1108"/>
                  <a:pt x="8216" y="1108"/>
                </a:cubicBezTo>
                <a:lnTo>
                  <a:pt x="7264" y="1108"/>
                </a:lnTo>
                <a:cubicBezTo>
                  <a:pt x="7192" y="965"/>
                  <a:pt x="7049" y="894"/>
                  <a:pt x="6883" y="894"/>
                </a:cubicBezTo>
                <a:lnTo>
                  <a:pt x="5525" y="894"/>
                </a:lnTo>
                <a:cubicBezTo>
                  <a:pt x="5394" y="298"/>
                  <a:pt x="4912" y="1"/>
                  <a:pt x="4433"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 name="Google Shape;1258;p59"/>
          <p:cNvSpPr txBox="1"/>
          <p:nvPr/>
        </p:nvSpPr>
        <p:spPr>
          <a:xfrm>
            <a:off x="2437130" y="3656330"/>
            <a:ext cx="677545" cy="2743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1600"/>
              </a:spcBef>
              <a:spcAft>
                <a:spcPts val="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1600"/>
              </a:spcBef>
              <a:spcAft>
                <a:spcPts val="1600"/>
              </a:spcAft>
              <a:buClr>
                <a:schemeClr val="dk1"/>
              </a:buClr>
              <a:buSzPts val="1400"/>
              <a:buFont typeface="Blinker" panose="02000000000000000000"/>
              <a:buChar char="■"/>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US" altLang="en-GB">
                <a:solidFill>
                  <a:schemeClr val="dk2"/>
                </a:solidFill>
                <a:latin typeface="Calibri" panose="020F0502020204030204" charset="0"/>
                <a:ea typeface="Black Han Sans" charset="-127"/>
                <a:cs typeface="Calibri" panose="020F0502020204030204" charset="0"/>
                <a:sym typeface="Black Han Sans" charset="-127"/>
              </a:rPr>
              <a:t>65</a:t>
            </a:r>
            <a:r>
              <a:rPr lang="en-GB">
                <a:solidFill>
                  <a:schemeClr val="dk2"/>
                </a:solidFill>
                <a:latin typeface="Calibri" panose="020F0502020204030204" charset="0"/>
                <a:ea typeface="Black Han Sans" charset="-127"/>
                <a:cs typeface="Calibri" panose="020F0502020204030204" charset="0"/>
                <a:sym typeface="Black Han Sans" charset="-127"/>
              </a:rPr>
              <a:t>%</a:t>
            </a:r>
            <a:endParaRPr lang="en-GB">
              <a:solidFill>
                <a:schemeClr val="dk2"/>
              </a:solidFill>
              <a:latin typeface="Calibri" panose="020F0502020204030204" charset="0"/>
              <a:ea typeface="Black Han Sans" charset="-127"/>
              <a:cs typeface="Calibri" panose="020F0502020204030204" charset="0"/>
              <a:sym typeface="Black Han Sans" charset="-127"/>
            </a:endParaRPr>
          </a:p>
        </p:txBody>
      </p:sp>
      <p:grpSp>
        <p:nvGrpSpPr>
          <p:cNvPr id="2" name="Google Shape;1266;p59"/>
          <p:cNvGrpSpPr/>
          <p:nvPr/>
        </p:nvGrpSpPr>
        <p:grpSpPr>
          <a:xfrm>
            <a:off x="2555875" y="3930650"/>
            <a:ext cx="1667510" cy="224155"/>
            <a:chOff x="2728074" y="1938700"/>
            <a:chExt cx="1667700" cy="274200"/>
          </a:xfrm>
        </p:grpSpPr>
        <p:sp>
          <p:nvSpPr>
            <p:cNvPr id="3" name="Google Shape;1267;p59"/>
            <p:cNvSpPr/>
            <p:nvPr/>
          </p:nvSpPr>
          <p:spPr>
            <a:xfrm>
              <a:off x="2728074" y="1938700"/>
              <a:ext cx="1667700" cy="274200"/>
            </a:xfrm>
            <a:prstGeom prst="roundRect">
              <a:avLst>
                <a:gd name="adj" fmla="val 50000"/>
              </a:avLst>
            </a:pr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4" name="Google Shape;1268;p59"/>
            <p:cNvSpPr/>
            <p:nvPr/>
          </p:nvSpPr>
          <p:spPr>
            <a:xfrm>
              <a:off x="2728074" y="1938700"/>
              <a:ext cx="1014600" cy="274200"/>
            </a:xfrm>
            <a:prstGeom prst="roundRect">
              <a:avLst>
                <a:gd name="adj" fmla="val 50000"/>
              </a:avLst>
            </a:pr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5" name="Text Box 4"/>
          <p:cNvSpPr txBox="1"/>
          <p:nvPr/>
        </p:nvSpPr>
        <p:spPr>
          <a:xfrm>
            <a:off x="3780155" y="3656330"/>
            <a:ext cx="549275" cy="521970"/>
          </a:xfrm>
          <a:prstGeom prst="rect">
            <a:avLst/>
          </a:prstGeom>
          <a:noFill/>
        </p:spPr>
        <p:txBody>
          <a:bodyPr wrap="square" rtlCol="0">
            <a:spAutoFit/>
          </a:bodyPr>
          <a:p>
            <a:pPr algn="l"/>
            <a:r>
              <a:rPr lang="en-US" altLang="en-GB">
                <a:solidFill>
                  <a:schemeClr val="dk2"/>
                </a:solidFill>
                <a:latin typeface="Calibri" panose="020F0502020204030204" charset="0"/>
                <a:ea typeface="Black Han Sans" charset="-127"/>
                <a:cs typeface="Calibri" panose="020F0502020204030204" charset="0"/>
                <a:sym typeface="Black Han Sans" charset="-127"/>
              </a:rPr>
              <a:t>35</a:t>
            </a:r>
            <a:r>
              <a:rPr lang="en-GB">
                <a:solidFill>
                  <a:schemeClr val="dk2"/>
                </a:solidFill>
                <a:latin typeface="Calibri" panose="020F0502020204030204" charset="0"/>
                <a:ea typeface="Black Han Sans" charset="-127"/>
                <a:cs typeface="Calibri" panose="020F0502020204030204" charset="0"/>
                <a:sym typeface="Black Han Sans" charset="-127"/>
              </a:rPr>
              <a:t>%</a:t>
            </a:r>
            <a:endParaRPr>
              <a:solidFill>
                <a:schemeClr val="dk2"/>
              </a:solidFill>
              <a:latin typeface="Calibri" panose="020F0502020204030204" charset="0"/>
              <a:ea typeface="Black Han Sans" charset="-127"/>
              <a:cs typeface="Calibri" panose="020F0502020204030204" charset="0"/>
              <a:sym typeface="Black Han Sans" charset="-127"/>
            </a:endParaRPr>
          </a:p>
          <a:p>
            <a:endParaRPr lang="en-US">
              <a:latin typeface="Calibri" panose="020F0502020204030204" charset="0"/>
              <a:cs typeface="Calibri" panose="020F0502020204030204" charset="0"/>
            </a:endParaRPr>
          </a:p>
        </p:txBody>
      </p:sp>
      <p:sp>
        <p:nvSpPr>
          <p:cNvPr id="6" name="Text Box 5"/>
          <p:cNvSpPr txBox="1"/>
          <p:nvPr/>
        </p:nvSpPr>
        <p:spPr>
          <a:xfrm>
            <a:off x="2844165" y="3913505"/>
            <a:ext cx="373380" cy="245110"/>
          </a:xfrm>
          <a:prstGeom prst="rect">
            <a:avLst/>
          </a:prstGeom>
          <a:noFill/>
        </p:spPr>
        <p:txBody>
          <a:bodyPr wrap="none" rtlCol="0">
            <a:spAutoFit/>
          </a:bodyPr>
          <a:p>
            <a:r>
              <a:rPr lang="en-US" sz="1000"/>
              <a:t>NO</a:t>
            </a:r>
            <a:endParaRPr lang="en-US" sz="1000"/>
          </a:p>
        </p:txBody>
      </p:sp>
      <p:sp>
        <p:nvSpPr>
          <p:cNvPr id="13" name="Text Box 12"/>
          <p:cNvSpPr txBox="1"/>
          <p:nvPr/>
        </p:nvSpPr>
        <p:spPr>
          <a:xfrm>
            <a:off x="3779520" y="3913505"/>
            <a:ext cx="436245" cy="245110"/>
          </a:xfrm>
          <a:prstGeom prst="rect">
            <a:avLst/>
          </a:prstGeom>
          <a:noFill/>
        </p:spPr>
        <p:txBody>
          <a:bodyPr wrap="none" rtlCol="0">
            <a:spAutoFit/>
          </a:bodyPr>
          <a:p>
            <a:r>
              <a:rPr lang="en-US" sz="1000"/>
              <a:t>YES</a:t>
            </a:r>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50" name="Shape 1250"/>
        <p:cNvGrpSpPr/>
        <p:nvPr/>
      </p:nvGrpSpPr>
      <p:grpSpPr>
        <a:xfrm>
          <a:off x="0" y="0"/>
          <a:ext cx="0" cy="0"/>
          <a:chOff x="0" y="0"/>
          <a:chExt cx="0" cy="0"/>
        </a:xfrm>
      </p:grpSpPr>
      <p:sp>
        <p:nvSpPr>
          <p:cNvPr id="1253" name="Google Shape;1253;p59"/>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Servey Q/As of</a:t>
            </a:r>
            <a:r>
              <a:rPr 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 </a:t>
            </a: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rPr>
              <a:t>The Problem</a:t>
            </a:r>
            <a:endPar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charset="0"/>
              <a:cs typeface="Calibri" panose="020F0502020204030204" charset="0"/>
            </a:endParaRPr>
          </a:p>
        </p:txBody>
      </p:sp>
      <p:sp>
        <p:nvSpPr>
          <p:cNvPr id="27" name="Google Shape;902;p47"/>
          <p:cNvSpPr/>
          <p:nvPr/>
        </p:nvSpPr>
        <p:spPr>
          <a:xfrm>
            <a:off x="1402080" y="2960370"/>
            <a:ext cx="146685" cy="162560"/>
          </a:xfrm>
          <a:custGeom>
            <a:avLst/>
            <a:gdLst/>
            <a:ahLst/>
            <a:cxnLst/>
            <a:rect l="l" t="t" r="r" b="b"/>
            <a:pathLst>
              <a:path w="4907" h="5717" extrusionOk="0">
                <a:moveTo>
                  <a:pt x="2454" y="5716"/>
                </a:moveTo>
                <a:cubicBezTo>
                  <a:pt x="3811" y="5716"/>
                  <a:pt x="4907" y="4597"/>
                  <a:pt x="4907" y="3263"/>
                </a:cubicBezTo>
                <a:cubicBezTo>
                  <a:pt x="4788" y="1"/>
                  <a:pt x="120" y="1"/>
                  <a:pt x="1" y="3263"/>
                </a:cubicBezTo>
                <a:cubicBezTo>
                  <a:pt x="1" y="4597"/>
                  <a:pt x="1096" y="5716"/>
                  <a:pt x="2454" y="5716"/>
                </a:cubicBezTo>
                <a:close/>
                <a:moveTo>
                  <a:pt x="2454" y="5716"/>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903;p47"/>
          <p:cNvSpPr/>
          <p:nvPr/>
        </p:nvSpPr>
        <p:spPr>
          <a:xfrm>
            <a:off x="1579880" y="2983865"/>
            <a:ext cx="36195" cy="34290"/>
          </a:xfrm>
          <a:custGeom>
            <a:avLst/>
            <a:gdLst/>
            <a:ahLst/>
            <a:cxnLst/>
            <a:rect l="l" t="t" r="r" b="b"/>
            <a:pathLst>
              <a:path w="1216" h="1215" extrusionOk="0">
                <a:moveTo>
                  <a:pt x="1" y="0"/>
                </a:moveTo>
                <a:lnTo>
                  <a:pt x="1" y="1215"/>
                </a:lnTo>
                <a:lnTo>
                  <a:pt x="1215" y="1215"/>
                </a:lnTo>
                <a:lnTo>
                  <a:pt x="1025" y="596"/>
                </a:lnTo>
                <a:lnTo>
                  <a:pt x="1215" y="0"/>
                </a:lnTo>
                <a:close/>
                <a:moveTo>
                  <a:pt x="1" y="0"/>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1251;p59"/>
          <p:cNvSpPr/>
          <p:nvPr/>
        </p:nvSpPr>
        <p:spPr>
          <a:xfrm>
            <a:off x="1043940" y="1419225"/>
            <a:ext cx="6599555" cy="573405"/>
          </a:xfrm>
          <a:prstGeom prst="roundRect">
            <a:avLst>
              <a:gd name="adj" fmla="val 50000"/>
            </a:avLst>
          </a:prstGeom>
          <a:solidFill>
            <a:schemeClr val="tx1">
              <a:alpha val="93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1256;p59"/>
          <p:cNvSpPr txBox="1"/>
          <p:nvPr/>
        </p:nvSpPr>
        <p:spPr>
          <a:xfrm>
            <a:off x="1691640" y="1486535"/>
            <a:ext cx="5577205" cy="44704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3000"/>
              <a:buFont typeface="Black Han Sans" charset="-127"/>
              <a:buNone/>
              <a:defRPr sz="30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l" rtl="0">
              <a:spcBef>
                <a:spcPts val="0"/>
              </a:spcBef>
              <a:spcAft>
                <a:spcPts val="0"/>
              </a:spcAft>
              <a:buNone/>
            </a:pPr>
            <a:endParaRPr lang="en-US" sz="1400">
              <a:solidFill>
                <a:schemeClr val="accent6"/>
              </a:solidFill>
              <a:latin typeface="Calibri" panose="020F0502020204030204" charset="0"/>
              <a:cs typeface="Calibri" panose="020F0502020204030204" charset="0"/>
              <a:sym typeface="+mn-ea"/>
            </a:endParaRPr>
          </a:p>
          <a:p>
            <a:pPr marL="0" lvl="0" indent="0" algn="l" rtl="0">
              <a:spcBef>
                <a:spcPts val="0"/>
              </a:spcBef>
              <a:spcAft>
                <a:spcPts val="0"/>
              </a:spcAft>
              <a:buNone/>
            </a:pPr>
            <a:r>
              <a:rPr lang="en-US" sz="1400">
                <a:solidFill>
                  <a:schemeClr val="accent6"/>
                </a:solidFill>
                <a:latin typeface="Calibri" panose="020F0502020204030204" charset="0"/>
                <a:cs typeface="Calibri" panose="020F0502020204030204" charset="0"/>
                <a:sym typeface="+mn-ea"/>
              </a:rPr>
              <a:t>Q_3 : If we develop a digital platform about Cervical Cancer what is your preference of the platform?</a:t>
            </a:r>
            <a:endParaRPr lang="en-US" sz="1400">
              <a:solidFill>
                <a:schemeClr val="accent6"/>
              </a:solidFill>
              <a:latin typeface="Calibri" panose="020F0502020204030204" charset="0"/>
              <a:cs typeface="Calibri" panose="020F0502020204030204" charset="0"/>
              <a:sym typeface="+mn-ea"/>
            </a:endParaRPr>
          </a:p>
          <a:p>
            <a:pPr marL="0" lvl="0" indent="0" algn="l" rtl="0">
              <a:spcBef>
                <a:spcPts val="0"/>
              </a:spcBef>
              <a:spcAft>
                <a:spcPts val="0"/>
              </a:spcAft>
              <a:buNone/>
            </a:pPr>
            <a:r>
              <a:rPr lang="en-US" sz="1400">
                <a:solidFill>
                  <a:schemeClr val="accent6"/>
                </a:solidFill>
                <a:latin typeface="Calibri" panose="020F0502020204030204" charset="0"/>
                <a:cs typeface="Calibri" panose="020F0502020204030204" charset="0"/>
              </a:rPr>
              <a:t> </a:t>
            </a:r>
            <a:endParaRPr lang="en-US" sz="1400">
              <a:solidFill>
                <a:schemeClr val="accent6"/>
              </a:solidFill>
              <a:latin typeface="Calibri" panose="020F0502020204030204" charset="0"/>
              <a:cs typeface="Calibri" panose="020F0502020204030204" charset="0"/>
            </a:endParaRPr>
          </a:p>
        </p:txBody>
      </p:sp>
      <p:sp>
        <p:nvSpPr>
          <p:cNvPr id="33" name="Google Shape;904;p47"/>
          <p:cNvSpPr/>
          <p:nvPr/>
        </p:nvSpPr>
        <p:spPr>
          <a:xfrm>
            <a:off x="1341120" y="1561465"/>
            <a:ext cx="244475" cy="298450"/>
          </a:xfrm>
          <a:custGeom>
            <a:avLst/>
            <a:gdLst/>
            <a:ahLst/>
            <a:cxnLst/>
            <a:rect l="l" t="t" r="r" b="b"/>
            <a:pathLst>
              <a:path w="8170" h="10479" extrusionOk="0">
                <a:moveTo>
                  <a:pt x="7764" y="406"/>
                </a:moveTo>
                <a:lnTo>
                  <a:pt x="7764" y="8431"/>
                </a:lnTo>
                <a:lnTo>
                  <a:pt x="1215" y="8431"/>
                </a:lnTo>
                <a:lnTo>
                  <a:pt x="1215" y="406"/>
                </a:lnTo>
                <a:close/>
                <a:moveTo>
                  <a:pt x="811" y="453"/>
                </a:moveTo>
                <a:lnTo>
                  <a:pt x="811" y="8455"/>
                </a:lnTo>
                <a:cubicBezTo>
                  <a:pt x="668" y="8479"/>
                  <a:pt x="525" y="8550"/>
                  <a:pt x="406" y="8645"/>
                </a:cubicBezTo>
                <a:lnTo>
                  <a:pt x="406" y="1025"/>
                </a:lnTo>
                <a:cubicBezTo>
                  <a:pt x="406" y="763"/>
                  <a:pt x="572" y="525"/>
                  <a:pt x="811" y="453"/>
                </a:cubicBezTo>
                <a:close/>
                <a:moveTo>
                  <a:pt x="7764" y="8836"/>
                </a:moveTo>
                <a:lnTo>
                  <a:pt x="7764" y="9241"/>
                </a:lnTo>
                <a:lnTo>
                  <a:pt x="1025" y="9241"/>
                </a:lnTo>
                <a:cubicBezTo>
                  <a:pt x="906" y="9241"/>
                  <a:pt x="811" y="9336"/>
                  <a:pt x="811" y="9455"/>
                </a:cubicBezTo>
                <a:cubicBezTo>
                  <a:pt x="811" y="9574"/>
                  <a:pt x="906" y="9669"/>
                  <a:pt x="1025" y="9669"/>
                </a:cubicBezTo>
                <a:lnTo>
                  <a:pt x="7764" y="9669"/>
                </a:lnTo>
                <a:lnTo>
                  <a:pt x="7764" y="10074"/>
                </a:lnTo>
                <a:lnTo>
                  <a:pt x="1025" y="10074"/>
                </a:lnTo>
                <a:cubicBezTo>
                  <a:pt x="215" y="10050"/>
                  <a:pt x="215" y="8883"/>
                  <a:pt x="1025" y="8836"/>
                </a:cubicBezTo>
                <a:close/>
                <a:moveTo>
                  <a:pt x="1025" y="1"/>
                </a:moveTo>
                <a:cubicBezTo>
                  <a:pt x="453" y="1"/>
                  <a:pt x="1" y="453"/>
                  <a:pt x="1" y="1025"/>
                </a:cubicBezTo>
                <a:lnTo>
                  <a:pt x="1" y="9455"/>
                </a:lnTo>
                <a:cubicBezTo>
                  <a:pt x="1" y="10027"/>
                  <a:pt x="453" y="10479"/>
                  <a:pt x="1025" y="10479"/>
                </a:cubicBezTo>
                <a:lnTo>
                  <a:pt x="7979" y="10479"/>
                </a:lnTo>
                <a:cubicBezTo>
                  <a:pt x="8098" y="10479"/>
                  <a:pt x="8169" y="10384"/>
                  <a:pt x="8169" y="10265"/>
                </a:cubicBezTo>
                <a:lnTo>
                  <a:pt x="8169" y="215"/>
                </a:lnTo>
                <a:cubicBezTo>
                  <a:pt x="8169" y="96"/>
                  <a:pt x="8098" y="1"/>
                  <a:pt x="7979"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905;p47"/>
          <p:cNvSpPr/>
          <p:nvPr/>
        </p:nvSpPr>
        <p:spPr>
          <a:xfrm>
            <a:off x="1433195" y="1654810"/>
            <a:ext cx="85725" cy="81280"/>
          </a:xfrm>
          <a:custGeom>
            <a:avLst/>
            <a:gdLst/>
            <a:ahLst/>
            <a:cxnLst/>
            <a:rect l="l" t="t" r="r" b="b"/>
            <a:pathLst>
              <a:path w="2859" h="2858" extrusionOk="0">
                <a:moveTo>
                  <a:pt x="1739" y="405"/>
                </a:moveTo>
                <a:lnTo>
                  <a:pt x="1739" y="905"/>
                </a:lnTo>
                <a:cubicBezTo>
                  <a:pt x="1739" y="1024"/>
                  <a:pt x="1835" y="1120"/>
                  <a:pt x="1930" y="1120"/>
                </a:cubicBezTo>
                <a:lnTo>
                  <a:pt x="2454" y="1120"/>
                </a:lnTo>
                <a:lnTo>
                  <a:pt x="2454" y="1739"/>
                </a:lnTo>
                <a:lnTo>
                  <a:pt x="1930" y="1739"/>
                </a:lnTo>
                <a:cubicBezTo>
                  <a:pt x="1835" y="1739"/>
                  <a:pt x="1739" y="1810"/>
                  <a:pt x="1739" y="1929"/>
                </a:cubicBezTo>
                <a:lnTo>
                  <a:pt x="1739" y="2453"/>
                </a:lnTo>
                <a:lnTo>
                  <a:pt x="1120" y="2453"/>
                </a:lnTo>
                <a:lnTo>
                  <a:pt x="1120" y="1929"/>
                </a:lnTo>
                <a:cubicBezTo>
                  <a:pt x="1120" y="1810"/>
                  <a:pt x="1025" y="1739"/>
                  <a:pt x="906" y="1739"/>
                </a:cubicBezTo>
                <a:lnTo>
                  <a:pt x="406" y="1739"/>
                </a:lnTo>
                <a:lnTo>
                  <a:pt x="406" y="1120"/>
                </a:lnTo>
                <a:lnTo>
                  <a:pt x="906" y="1120"/>
                </a:lnTo>
                <a:cubicBezTo>
                  <a:pt x="1025" y="1120"/>
                  <a:pt x="1120" y="1024"/>
                  <a:pt x="1120" y="905"/>
                </a:cubicBezTo>
                <a:lnTo>
                  <a:pt x="1120" y="405"/>
                </a:lnTo>
                <a:close/>
                <a:moveTo>
                  <a:pt x="906" y="0"/>
                </a:moveTo>
                <a:cubicBezTo>
                  <a:pt x="811" y="0"/>
                  <a:pt x="715" y="72"/>
                  <a:pt x="715" y="191"/>
                </a:cubicBezTo>
                <a:lnTo>
                  <a:pt x="715" y="715"/>
                </a:lnTo>
                <a:lnTo>
                  <a:pt x="191" y="715"/>
                </a:lnTo>
                <a:cubicBezTo>
                  <a:pt x="96" y="715"/>
                  <a:pt x="1" y="786"/>
                  <a:pt x="1" y="905"/>
                </a:cubicBezTo>
                <a:lnTo>
                  <a:pt x="1" y="1929"/>
                </a:lnTo>
                <a:cubicBezTo>
                  <a:pt x="1" y="2048"/>
                  <a:pt x="96" y="2144"/>
                  <a:pt x="191" y="2144"/>
                </a:cubicBezTo>
                <a:lnTo>
                  <a:pt x="715" y="2144"/>
                </a:lnTo>
                <a:lnTo>
                  <a:pt x="715" y="2644"/>
                </a:lnTo>
                <a:cubicBezTo>
                  <a:pt x="715" y="2763"/>
                  <a:pt x="811" y="2858"/>
                  <a:pt x="906" y="2858"/>
                </a:cubicBezTo>
                <a:lnTo>
                  <a:pt x="1930" y="2858"/>
                </a:lnTo>
                <a:cubicBezTo>
                  <a:pt x="2049" y="2858"/>
                  <a:pt x="2144" y="2763"/>
                  <a:pt x="2144" y="2644"/>
                </a:cubicBezTo>
                <a:lnTo>
                  <a:pt x="2144" y="2144"/>
                </a:lnTo>
                <a:lnTo>
                  <a:pt x="2644" y="2144"/>
                </a:lnTo>
                <a:cubicBezTo>
                  <a:pt x="2763" y="2144"/>
                  <a:pt x="2859" y="2048"/>
                  <a:pt x="2859" y="1929"/>
                </a:cubicBezTo>
                <a:lnTo>
                  <a:pt x="2859" y="905"/>
                </a:lnTo>
                <a:cubicBezTo>
                  <a:pt x="2859" y="786"/>
                  <a:pt x="2763" y="715"/>
                  <a:pt x="2644" y="715"/>
                </a:cubicBezTo>
                <a:lnTo>
                  <a:pt x="2144" y="715"/>
                </a:lnTo>
                <a:lnTo>
                  <a:pt x="2144" y="191"/>
                </a:lnTo>
                <a:cubicBezTo>
                  <a:pt x="2144" y="72"/>
                  <a:pt x="2049" y="0"/>
                  <a:pt x="19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6" name="Picture 5"/>
          <p:cNvPicPr>
            <a:picLocks noChangeAspect="1"/>
          </p:cNvPicPr>
          <p:nvPr/>
        </p:nvPicPr>
        <p:blipFill>
          <a:blip r:embed="rId1"/>
          <a:stretch>
            <a:fillRect/>
          </a:stretch>
        </p:blipFill>
        <p:spPr>
          <a:xfrm>
            <a:off x="1115695" y="2139315"/>
            <a:ext cx="3700145" cy="1551940"/>
          </a:xfrm>
          <a:prstGeom prst="rect">
            <a:avLst/>
          </a:prstGeom>
        </p:spPr>
      </p:pic>
      <p:grpSp>
        <p:nvGrpSpPr>
          <p:cNvPr id="7" name="Google Shape;901;p47"/>
          <p:cNvGrpSpPr/>
          <p:nvPr/>
        </p:nvGrpSpPr>
        <p:grpSpPr>
          <a:xfrm>
            <a:off x="1331595" y="1546225"/>
            <a:ext cx="274955" cy="298450"/>
            <a:chOff x="2096825" y="3121525"/>
            <a:chExt cx="229850" cy="261975"/>
          </a:xfrm>
        </p:grpSpPr>
        <p:sp>
          <p:nvSpPr>
            <p:cNvPr id="8" name="Google Shape;902;p47"/>
            <p:cNvSpPr/>
            <p:nvPr/>
          </p:nvSpPr>
          <p:spPr>
            <a:xfrm>
              <a:off x="2148025" y="3150700"/>
              <a:ext cx="122675" cy="142925"/>
            </a:xfrm>
            <a:custGeom>
              <a:avLst/>
              <a:gdLst/>
              <a:ahLst/>
              <a:cxnLst/>
              <a:rect l="l" t="t" r="r" b="b"/>
              <a:pathLst>
                <a:path w="4907" h="5717" extrusionOk="0">
                  <a:moveTo>
                    <a:pt x="2454" y="5716"/>
                  </a:moveTo>
                  <a:cubicBezTo>
                    <a:pt x="3811" y="5716"/>
                    <a:pt x="4907" y="4597"/>
                    <a:pt x="4907" y="3263"/>
                  </a:cubicBezTo>
                  <a:cubicBezTo>
                    <a:pt x="4788" y="1"/>
                    <a:pt x="120" y="1"/>
                    <a:pt x="1" y="3263"/>
                  </a:cubicBezTo>
                  <a:cubicBezTo>
                    <a:pt x="1" y="4597"/>
                    <a:pt x="1096" y="5716"/>
                    <a:pt x="2454" y="5716"/>
                  </a:cubicBezTo>
                  <a:close/>
                  <a:moveTo>
                    <a:pt x="2454" y="5716"/>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903;p47"/>
            <p:cNvSpPr/>
            <p:nvPr/>
          </p:nvSpPr>
          <p:spPr>
            <a:xfrm>
              <a:off x="2296275" y="3170950"/>
              <a:ext cx="30400" cy="30375"/>
            </a:xfrm>
            <a:custGeom>
              <a:avLst/>
              <a:gdLst/>
              <a:ahLst/>
              <a:cxnLst/>
              <a:rect l="l" t="t" r="r" b="b"/>
              <a:pathLst>
                <a:path w="1216" h="1215" extrusionOk="0">
                  <a:moveTo>
                    <a:pt x="1" y="0"/>
                  </a:moveTo>
                  <a:lnTo>
                    <a:pt x="1" y="1215"/>
                  </a:lnTo>
                  <a:lnTo>
                    <a:pt x="1215" y="1215"/>
                  </a:lnTo>
                  <a:lnTo>
                    <a:pt x="1025" y="596"/>
                  </a:lnTo>
                  <a:lnTo>
                    <a:pt x="1215" y="0"/>
                  </a:lnTo>
                  <a:close/>
                  <a:moveTo>
                    <a:pt x="1" y="0"/>
                  </a:move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904;p47"/>
            <p:cNvSpPr/>
            <p:nvPr/>
          </p:nvSpPr>
          <p:spPr>
            <a:xfrm>
              <a:off x="2096825" y="3121525"/>
              <a:ext cx="204250" cy="261975"/>
            </a:xfrm>
            <a:custGeom>
              <a:avLst/>
              <a:gdLst/>
              <a:ahLst/>
              <a:cxnLst/>
              <a:rect l="l" t="t" r="r" b="b"/>
              <a:pathLst>
                <a:path w="8170" h="10479" extrusionOk="0">
                  <a:moveTo>
                    <a:pt x="7764" y="406"/>
                  </a:moveTo>
                  <a:lnTo>
                    <a:pt x="7764" y="8431"/>
                  </a:lnTo>
                  <a:lnTo>
                    <a:pt x="1215" y="8431"/>
                  </a:lnTo>
                  <a:lnTo>
                    <a:pt x="1215" y="406"/>
                  </a:lnTo>
                  <a:close/>
                  <a:moveTo>
                    <a:pt x="811" y="453"/>
                  </a:moveTo>
                  <a:lnTo>
                    <a:pt x="811" y="8455"/>
                  </a:lnTo>
                  <a:cubicBezTo>
                    <a:pt x="668" y="8479"/>
                    <a:pt x="525" y="8550"/>
                    <a:pt x="406" y="8645"/>
                  </a:cubicBezTo>
                  <a:lnTo>
                    <a:pt x="406" y="1025"/>
                  </a:lnTo>
                  <a:cubicBezTo>
                    <a:pt x="406" y="763"/>
                    <a:pt x="572" y="525"/>
                    <a:pt x="811" y="453"/>
                  </a:cubicBezTo>
                  <a:close/>
                  <a:moveTo>
                    <a:pt x="7764" y="8836"/>
                  </a:moveTo>
                  <a:lnTo>
                    <a:pt x="7764" y="9241"/>
                  </a:lnTo>
                  <a:lnTo>
                    <a:pt x="1025" y="9241"/>
                  </a:lnTo>
                  <a:cubicBezTo>
                    <a:pt x="906" y="9241"/>
                    <a:pt x="811" y="9336"/>
                    <a:pt x="811" y="9455"/>
                  </a:cubicBezTo>
                  <a:cubicBezTo>
                    <a:pt x="811" y="9574"/>
                    <a:pt x="906" y="9669"/>
                    <a:pt x="1025" y="9669"/>
                  </a:cubicBezTo>
                  <a:lnTo>
                    <a:pt x="7764" y="9669"/>
                  </a:lnTo>
                  <a:lnTo>
                    <a:pt x="7764" y="10074"/>
                  </a:lnTo>
                  <a:lnTo>
                    <a:pt x="1025" y="10074"/>
                  </a:lnTo>
                  <a:cubicBezTo>
                    <a:pt x="215" y="10050"/>
                    <a:pt x="215" y="8883"/>
                    <a:pt x="1025" y="8836"/>
                  </a:cubicBezTo>
                  <a:close/>
                  <a:moveTo>
                    <a:pt x="1025" y="1"/>
                  </a:moveTo>
                  <a:cubicBezTo>
                    <a:pt x="453" y="1"/>
                    <a:pt x="1" y="453"/>
                    <a:pt x="1" y="1025"/>
                  </a:cubicBezTo>
                  <a:lnTo>
                    <a:pt x="1" y="9455"/>
                  </a:lnTo>
                  <a:cubicBezTo>
                    <a:pt x="1" y="10027"/>
                    <a:pt x="453" y="10479"/>
                    <a:pt x="1025" y="10479"/>
                  </a:cubicBezTo>
                  <a:lnTo>
                    <a:pt x="7979" y="10479"/>
                  </a:lnTo>
                  <a:cubicBezTo>
                    <a:pt x="8098" y="10479"/>
                    <a:pt x="8169" y="10384"/>
                    <a:pt x="8169" y="10265"/>
                  </a:cubicBezTo>
                  <a:lnTo>
                    <a:pt x="8169" y="215"/>
                  </a:lnTo>
                  <a:cubicBezTo>
                    <a:pt x="8169" y="96"/>
                    <a:pt x="8098" y="1"/>
                    <a:pt x="7979" y="1"/>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905;p47"/>
            <p:cNvSpPr/>
            <p:nvPr/>
          </p:nvSpPr>
          <p:spPr>
            <a:xfrm>
              <a:off x="2173625" y="3196550"/>
              <a:ext cx="71475" cy="71450"/>
            </a:xfrm>
            <a:custGeom>
              <a:avLst/>
              <a:gdLst/>
              <a:ahLst/>
              <a:cxnLst/>
              <a:rect l="l" t="t" r="r" b="b"/>
              <a:pathLst>
                <a:path w="2859" h="2858" extrusionOk="0">
                  <a:moveTo>
                    <a:pt x="1739" y="405"/>
                  </a:moveTo>
                  <a:lnTo>
                    <a:pt x="1739" y="905"/>
                  </a:lnTo>
                  <a:cubicBezTo>
                    <a:pt x="1739" y="1024"/>
                    <a:pt x="1835" y="1120"/>
                    <a:pt x="1930" y="1120"/>
                  </a:cubicBezTo>
                  <a:lnTo>
                    <a:pt x="2454" y="1120"/>
                  </a:lnTo>
                  <a:lnTo>
                    <a:pt x="2454" y="1739"/>
                  </a:lnTo>
                  <a:lnTo>
                    <a:pt x="1930" y="1739"/>
                  </a:lnTo>
                  <a:cubicBezTo>
                    <a:pt x="1835" y="1739"/>
                    <a:pt x="1739" y="1810"/>
                    <a:pt x="1739" y="1929"/>
                  </a:cubicBezTo>
                  <a:lnTo>
                    <a:pt x="1739" y="2453"/>
                  </a:lnTo>
                  <a:lnTo>
                    <a:pt x="1120" y="2453"/>
                  </a:lnTo>
                  <a:lnTo>
                    <a:pt x="1120" y="1929"/>
                  </a:lnTo>
                  <a:cubicBezTo>
                    <a:pt x="1120" y="1810"/>
                    <a:pt x="1025" y="1739"/>
                    <a:pt x="906" y="1739"/>
                  </a:cubicBezTo>
                  <a:lnTo>
                    <a:pt x="406" y="1739"/>
                  </a:lnTo>
                  <a:lnTo>
                    <a:pt x="406" y="1120"/>
                  </a:lnTo>
                  <a:lnTo>
                    <a:pt x="906" y="1120"/>
                  </a:lnTo>
                  <a:cubicBezTo>
                    <a:pt x="1025" y="1120"/>
                    <a:pt x="1120" y="1024"/>
                    <a:pt x="1120" y="905"/>
                  </a:cubicBezTo>
                  <a:lnTo>
                    <a:pt x="1120" y="405"/>
                  </a:lnTo>
                  <a:close/>
                  <a:moveTo>
                    <a:pt x="906" y="0"/>
                  </a:moveTo>
                  <a:cubicBezTo>
                    <a:pt x="811" y="0"/>
                    <a:pt x="715" y="72"/>
                    <a:pt x="715" y="191"/>
                  </a:cubicBezTo>
                  <a:lnTo>
                    <a:pt x="715" y="715"/>
                  </a:lnTo>
                  <a:lnTo>
                    <a:pt x="191" y="715"/>
                  </a:lnTo>
                  <a:cubicBezTo>
                    <a:pt x="96" y="715"/>
                    <a:pt x="1" y="786"/>
                    <a:pt x="1" y="905"/>
                  </a:cubicBezTo>
                  <a:lnTo>
                    <a:pt x="1" y="1929"/>
                  </a:lnTo>
                  <a:cubicBezTo>
                    <a:pt x="1" y="2048"/>
                    <a:pt x="96" y="2144"/>
                    <a:pt x="191" y="2144"/>
                  </a:cubicBezTo>
                  <a:lnTo>
                    <a:pt x="715" y="2144"/>
                  </a:lnTo>
                  <a:lnTo>
                    <a:pt x="715" y="2644"/>
                  </a:lnTo>
                  <a:cubicBezTo>
                    <a:pt x="715" y="2763"/>
                    <a:pt x="811" y="2858"/>
                    <a:pt x="906" y="2858"/>
                  </a:cubicBezTo>
                  <a:lnTo>
                    <a:pt x="1930" y="2858"/>
                  </a:lnTo>
                  <a:cubicBezTo>
                    <a:pt x="2049" y="2858"/>
                    <a:pt x="2144" y="2763"/>
                    <a:pt x="2144" y="2644"/>
                  </a:cubicBezTo>
                  <a:lnTo>
                    <a:pt x="2144" y="2144"/>
                  </a:lnTo>
                  <a:lnTo>
                    <a:pt x="2644" y="2144"/>
                  </a:lnTo>
                  <a:cubicBezTo>
                    <a:pt x="2763" y="2144"/>
                    <a:pt x="2859" y="2048"/>
                    <a:pt x="2859" y="1929"/>
                  </a:cubicBezTo>
                  <a:lnTo>
                    <a:pt x="2859" y="905"/>
                  </a:lnTo>
                  <a:cubicBezTo>
                    <a:pt x="2859" y="786"/>
                    <a:pt x="2763" y="715"/>
                    <a:pt x="2644" y="715"/>
                  </a:cubicBezTo>
                  <a:lnTo>
                    <a:pt x="2144" y="715"/>
                  </a:lnTo>
                  <a:lnTo>
                    <a:pt x="2144" y="191"/>
                  </a:lnTo>
                  <a:cubicBezTo>
                    <a:pt x="2144" y="72"/>
                    <a:pt x="2049" y="0"/>
                    <a:pt x="1930" y="0"/>
                  </a:cubicBezTo>
                  <a:close/>
                </a:path>
              </a:pathLst>
            </a:custGeom>
            <a:solidFill>
              <a:srgbClr val="2E111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882" name="Shape 882"/>
        <p:cNvGrpSpPr/>
        <p:nvPr/>
      </p:nvGrpSpPr>
      <p:grpSpPr>
        <a:xfrm>
          <a:off x="0" y="0"/>
          <a:ext cx="0" cy="0"/>
          <a:chOff x="0" y="0"/>
          <a:chExt cx="0" cy="0"/>
        </a:xfrm>
      </p:grpSpPr>
      <p:sp>
        <p:nvSpPr>
          <p:cNvPr id="883" name="Google Shape;883;p46"/>
          <p:cNvSpPr/>
          <p:nvPr/>
        </p:nvSpPr>
        <p:spPr>
          <a:xfrm>
            <a:off x="1187450" y="614045"/>
            <a:ext cx="6433820" cy="589280"/>
          </a:xfrm>
          <a:prstGeom prst="roundRect">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6"/>
          <p:cNvSpPr txBox="1"/>
          <p:nvPr>
            <p:ph type="title"/>
          </p:nvPr>
        </p:nvSpPr>
        <p:spPr>
          <a:xfrm>
            <a:off x="1518185" y="572690"/>
            <a:ext cx="5858100" cy="61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200" b="1">
                <a:solidFill>
                  <a:schemeClr val="tx1"/>
                </a:solidFill>
                <a:latin typeface="Calibri" panose="020F0502020204030204" charset="0"/>
                <a:cs typeface="Calibri" panose="020F0502020204030204" charset="0"/>
              </a:rPr>
              <a:t>Our Inspiration</a:t>
            </a:r>
            <a:endParaRPr lang="en-US" altLang="en-GB" sz="3200" b="1">
              <a:solidFill>
                <a:schemeClr val="tx1"/>
              </a:solidFill>
              <a:latin typeface="Calibri" panose="020F0502020204030204" charset="0"/>
              <a:cs typeface="Calibri" panose="020F0502020204030204" charset="0"/>
            </a:endParaRPr>
          </a:p>
        </p:txBody>
      </p:sp>
      <p:sp>
        <p:nvSpPr>
          <p:cNvPr id="886" name="Google Shape;886;p46"/>
          <p:cNvSpPr txBox="1"/>
          <p:nvPr>
            <p:ph type="title" idx="2"/>
          </p:nvPr>
        </p:nvSpPr>
        <p:spPr>
          <a:xfrm>
            <a:off x="1580515" y="1604645"/>
            <a:ext cx="6450330" cy="23075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Font typeface="+mj-lt"/>
            </a:pPr>
            <a:r>
              <a:rPr lang="en-US" altLang="en-GB" sz="1400">
                <a:solidFill>
                  <a:schemeClr val="tx1"/>
                </a:solidFill>
                <a:latin typeface="Calibri" panose="020F0502020204030204" charset="0"/>
                <a:cs typeface="Calibri" panose="020F0502020204030204" charset="0"/>
              </a:rPr>
              <a:t>- Most of the women are not comfortable to speak about their problems.</a:t>
            </a:r>
            <a:br>
              <a:rPr lang="en-US" altLang="en-GB" sz="1400">
                <a:solidFill>
                  <a:schemeClr val="tx1"/>
                </a:solidFill>
                <a:latin typeface="Calibri" panose="020F0502020204030204" charset="0"/>
                <a:cs typeface="Calibri" panose="020F0502020204030204" charset="0"/>
              </a:rPr>
            </a:br>
            <a:br>
              <a:rPr lang="en-US" altLang="en-GB" sz="1400">
                <a:solidFill>
                  <a:schemeClr val="tx1"/>
                </a:solidFill>
                <a:latin typeface="Calibri" panose="020F0502020204030204" charset="0"/>
                <a:cs typeface="Calibri" panose="020F0502020204030204" charset="0"/>
              </a:rPr>
            </a:br>
            <a:r>
              <a:rPr lang="en-US" altLang="en-GB" sz="1400">
                <a:solidFill>
                  <a:schemeClr val="tx1"/>
                </a:solidFill>
                <a:latin typeface="Calibri" panose="020F0502020204030204" charset="0"/>
                <a:cs typeface="Calibri" panose="020F0502020204030204" charset="0"/>
              </a:rPr>
              <a:t>- Many are afraid of taking initial screening test.</a:t>
            </a:r>
            <a:br>
              <a:rPr lang="en-US" altLang="en-GB" sz="1400">
                <a:solidFill>
                  <a:schemeClr val="tx1"/>
                </a:solidFill>
                <a:latin typeface="Calibri" panose="020F0502020204030204" charset="0"/>
                <a:cs typeface="Calibri" panose="020F0502020204030204" charset="0"/>
              </a:rPr>
            </a:br>
            <a:br>
              <a:rPr lang="en-US" altLang="en-GB" sz="1400">
                <a:solidFill>
                  <a:schemeClr val="tx1"/>
                </a:solidFill>
                <a:latin typeface="Calibri" panose="020F0502020204030204" charset="0"/>
                <a:cs typeface="Calibri" panose="020F0502020204030204" charset="0"/>
              </a:rPr>
            </a:br>
            <a:r>
              <a:rPr lang="en-US" altLang="en-GB" sz="1400">
                <a:solidFill>
                  <a:schemeClr val="tx1"/>
                </a:solidFill>
                <a:latin typeface="Calibri" panose="020F0502020204030204" charset="0"/>
                <a:cs typeface="Calibri" panose="020F0502020204030204" charset="0"/>
              </a:rPr>
              <a:t>- People face problem in getting specific information about doctors and hospitals.</a:t>
            </a:r>
            <a:br>
              <a:rPr lang="en-US" altLang="en-GB" sz="1400">
                <a:solidFill>
                  <a:schemeClr val="tx1"/>
                </a:solidFill>
                <a:latin typeface="Calibri" panose="020F0502020204030204" charset="0"/>
                <a:cs typeface="Calibri" panose="020F0502020204030204" charset="0"/>
              </a:rPr>
            </a:br>
            <a:br>
              <a:rPr lang="en-US" altLang="en-GB" sz="1400">
                <a:solidFill>
                  <a:schemeClr val="tx1"/>
                </a:solidFill>
                <a:latin typeface="Calibri" panose="020F0502020204030204" charset="0"/>
                <a:cs typeface="Calibri" panose="020F0502020204030204" charset="0"/>
              </a:rPr>
            </a:br>
            <a:r>
              <a:rPr lang="en-US" altLang="en-GB" sz="1400">
                <a:solidFill>
                  <a:schemeClr val="tx1"/>
                </a:solidFill>
                <a:latin typeface="Calibri" panose="020F0502020204030204" charset="0"/>
                <a:cs typeface="Calibri" panose="020F0502020204030204" charset="0"/>
              </a:rPr>
              <a:t>As a result, we propose an android app named CervivorBD. A smart assistive system for cervical cancer patients. The app will be developed in Bengali so that mass people in BD can be made aware of cervical cancer.</a:t>
            </a:r>
            <a:endParaRPr lang="en-US" altLang="en-GB" sz="1400">
              <a:solidFill>
                <a:schemeClr val="tx1"/>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7" name="Shape 957"/>
        <p:cNvGrpSpPr/>
        <p:nvPr/>
      </p:nvGrpSpPr>
      <p:grpSpPr>
        <a:xfrm>
          <a:off x="0" y="0"/>
          <a:ext cx="0" cy="0"/>
          <a:chOff x="0" y="0"/>
          <a:chExt cx="0" cy="0"/>
        </a:xfrm>
      </p:grpSpPr>
      <p:sp>
        <p:nvSpPr>
          <p:cNvPr id="966" name="Google Shape;966;p49"/>
          <p:cNvSpPr txBox="1"/>
          <p:nvPr>
            <p:ph type="title" idx="8"/>
          </p:nvPr>
        </p:nvSpPr>
        <p:spPr>
          <a:xfrm>
            <a:off x="720000" y="5334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200" b="1">
                <a:solidFill>
                  <a:schemeClr val="dk1"/>
                </a:solidFill>
                <a:latin typeface="Calibri" panose="020F0502020204030204" charset="0"/>
                <a:cs typeface="Calibri" panose="020F0502020204030204" charset="0"/>
              </a:rPr>
              <a:t>Our</a:t>
            </a:r>
            <a:r>
              <a:rPr lang="en-GB" sz="3200" b="1">
                <a:solidFill>
                  <a:schemeClr val="dk1"/>
                </a:solidFill>
                <a:latin typeface="Calibri" panose="020F0502020204030204" charset="0"/>
                <a:cs typeface="Calibri" panose="020F0502020204030204" charset="0"/>
              </a:rPr>
              <a:t> </a:t>
            </a:r>
            <a:r>
              <a:rPr lang="en-US" altLang="en-GB"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rPr>
              <a:t>Solution</a:t>
            </a:r>
            <a:endParaRPr lang="en-US" altLang="en-GB"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endParaRPr>
          </a:p>
        </p:txBody>
      </p:sp>
      <p:sp>
        <p:nvSpPr>
          <p:cNvPr id="7" name="Text Box 6"/>
          <p:cNvSpPr txBox="1"/>
          <p:nvPr/>
        </p:nvSpPr>
        <p:spPr>
          <a:xfrm>
            <a:off x="539750" y="970915"/>
            <a:ext cx="8366760" cy="860425"/>
          </a:xfrm>
          <a:prstGeom prst="rect">
            <a:avLst/>
          </a:prstGeom>
          <a:noFill/>
        </p:spPr>
        <p:txBody>
          <a:bodyPr wrap="square" rtlCol="0">
            <a:spAutoFit/>
          </a:bodyPr>
          <a:p>
            <a:pPr algn="l"/>
            <a:endParaRPr lang="en-US" sz="1200"/>
          </a:p>
          <a:p>
            <a:pPr algn="l"/>
            <a:r>
              <a:rPr lang="en-US" sz="1200"/>
              <a:t>Android based mobile application which provides vast information about Cervical Cancer to ensure awareness. It has four modules.</a:t>
            </a:r>
            <a:endParaRPr lang="en-US" sz="1200"/>
          </a:p>
          <a:p>
            <a:pPr algn="l"/>
            <a:r>
              <a:rPr lang="en-US"/>
              <a:t>				</a:t>
            </a:r>
            <a:endParaRPr lang="en-US"/>
          </a:p>
        </p:txBody>
      </p:sp>
      <p:sp>
        <p:nvSpPr>
          <p:cNvPr id="821" name="Google Shape;821;p44"/>
          <p:cNvSpPr/>
          <p:nvPr/>
        </p:nvSpPr>
        <p:spPr>
          <a:xfrm>
            <a:off x="4940935" y="1871345"/>
            <a:ext cx="2011680" cy="583565"/>
          </a:xfrm>
          <a:prstGeom prst="roundRect">
            <a:avLst>
              <a:gd name="adj" fmla="val 50000"/>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 name="Google Shape;822;p44"/>
          <p:cNvSpPr/>
          <p:nvPr/>
        </p:nvSpPr>
        <p:spPr>
          <a:xfrm>
            <a:off x="2129790" y="3681730"/>
            <a:ext cx="2011680" cy="579120"/>
          </a:xfrm>
          <a:prstGeom prst="roundRect">
            <a:avLst>
              <a:gd name="adj" fmla="val 50000"/>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4" name="Google Shape;824;p44"/>
          <p:cNvSpPr/>
          <p:nvPr/>
        </p:nvSpPr>
        <p:spPr>
          <a:xfrm>
            <a:off x="4938395" y="3661410"/>
            <a:ext cx="2011680" cy="588010"/>
          </a:xfrm>
          <a:prstGeom prst="roundRect">
            <a:avLst>
              <a:gd name="adj" fmla="val 50000"/>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5" name="Google Shape;825;p44"/>
          <p:cNvSpPr/>
          <p:nvPr/>
        </p:nvSpPr>
        <p:spPr>
          <a:xfrm>
            <a:off x="2129790" y="1838325"/>
            <a:ext cx="2011680" cy="650240"/>
          </a:xfrm>
          <a:prstGeom prst="roundRect">
            <a:avLst>
              <a:gd name="adj" fmla="val 50000"/>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6" name="Google Shape;826;p44"/>
          <p:cNvSpPr txBox="1"/>
          <p:nvPr/>
        </p:nvSpPr>
        <p:spPr>
          <a:xfrm>
            <a:off x="2094775" y="1979113"/>
            <a:ext cx="2011800" cy="297000"/>
          </a:xfrm>
          <a:prstGeom prst="rect">
            <a:avLst/>
          </a:prstGeom>
          <a:noFill/>
          <a:ln>
            <a:noFill/>
          </a:ln>
        </p:spPr>
        <p:txBody>
          <a:bodyPr wrap="square" lIns="91425" tIns="91425" rIns="91425" bIns="91425" anchor="ctr"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Awareness</a:t>
            </a:r>
            <a:endPar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endParaRPr>
          </a:p>
        </p:txBody>
      </p:sp>
      <p:sp>
        <p:nvSpPr>
          <p:cNvPr id="827" name="Google Shape;827;p44"/>
          <p:cNvSpPr txBox="1"/>
          <p:nvPr/>
        </p:nvSpPr>
        <p:spPr>
          <a:xfrm>
            <a:off x="2703500" y="1305600"/>
            <a:ext cx="794400" cy="593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GB"/>
              <a:t>01</a:t>
            </a:r>
            <a:endParaRPr lang="en-GB"/>
          </a:p>
        </p:txBody>
      </p:sp>
      <p:sp>
        <p:nvSpPr>
          <p:cNvPr id="828" name="Google Shape;828;p44"/>
          <p:cNvSpPr txBox="1"/>
          <p:nvPr>
            <p:ph type="subTitle" idx="1"/>
          </p:nvPr>
        </p:nvSpPr>
        <p:spPr>
          <a:xfrm>
            <a:off x="2051685" y="2355850"/>
            <a:ext cx="2118995" cy="72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000"/>
              <a:t>Various information about Cervical Cancer is provided here</a:t>
            </a:r>
            <a:endParaRPr lang="en-US" altLang="en-GB" sz="1000"/>
          </a:p>
        </p:txBody>
      </p:sp>
      <p:sp>
        <p:nvSpPr>
          <p:cNvPr id="829" name="Google Shape;829;p44"/>
          <p:cNvSpPr txBox="1"/>
          <p:nvPr/>
        </p:nvSpPr>
        <p:spPr>
          <a:xfrm>
            <a:off x="4938335" y="2005148"/>
            <a:ext cx="2011800" cy="297000"/>
          </a:xfrm>
          <a:prstGeom prst="rect">
            <a:avLst/>
          </a:prstGeom>
          <a:noFill/>
          <a:ln>
            <a:noFill/>
          </a:ln>
        </p:spPr>
        <p:txBody>
          <a:bodyPr wrap="square" lIns="91425" tIns="91425" rIns="91425" bIns="91425" anchor="ctr"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Initial Screening</a:t>
            </a:r>
            <a:endPar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endParaRPr>
          </a:p>
        </p:txBody>
      </p:sp>
      <p:sp>
        <p:nvSpPr>
          <p:cNvPr id="830" name="Google Shape;830;p44"/>
          <p:cNvSpPr txBox="1"/>
          <p:nvPr/>
        </p:nvSpPr>
        <p:spPr>
          <a:xfrm>
            <a:off x="5514650" y="1306235"/>
            <a:ext cx="794400" cy="593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GB"/>
              <a:t>02</a:t>
            </a:r>
            <a:endParaRPr lang="en-GB"/>
          </a:p>
        </p:txBody>
      </p:sp>
      <p:sp>
        <p:nvSpPr>
          <p:cNvPr id="831" name="Google Shape;831;p44"/>
          <p:cNvSpPr txBox="1"/>
          <p:nvPr/>
        </p:nvSpPr>
        <p:spPr>
          <a:xfrm>
            <a:off x="4650740" y="2329180"/>
            <a:ext cx="2656205" cy="8343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US" altLang="en-GB" sz="1000"/>
              <a:t>Initial Screening is done using machine learning</a:t>
            </a:r>
            <a:r>
              <a:rPr lang="en-US" sz="1000">
                <a:sym typeface="+mn-ea"/>
              </a:rPr>
              <a:t>,which may provide a solution on the problem of shyness</a:t>
            </a:r>
            <a:endParaRPr lang="en-US" altLang="en-GB" sz="1000">
              <a:sym typeface="+mn-ea"/>
            </a:endParaRPr>
          </a:p>
        </p:txBody>
      </p:sp>
      <p:sp>
        <p:nvSpPr>
          <p:cNvPr id="832" name="Google Shape;832;p44"/>
          <p:cNvSpPr txBox="1"/>
          <p:nvPr/>
        </p:nvSpPr>
        <p:spPr>
          <a:xfrm>
            <a:off x="2129760" y="3789498"/>
            <a:ext cx="2011800" cy="297000"/>
          </a:xfrm>
          <a:prstGeom prst="rect">
            <a:avLst/>
          </a:prstGeom>
          <a:noFill/>
          <a:ln>
            <a:noFill/>
          </a:ln>
        </p:spPr>
        <p:txBody>
          <a:bodyPr wrap="square" lIns="91425" tIns="91425" rIns="91425" bIns="91425" anchor="ctr"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altLang="en-GB" sz="1400">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Doctor’s</a:t>
            </a:r>
            <a:r>
              <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 </a:t>
            </a:r>
            <a:r>
              <a:rPr lang="en-US" altLang="en-GB" sz="1400">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Appointment</a:t>
            </a:r>
            <a:endPar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endParaRPr>
          </a:p>
        </p:txBody>
      </p:sp>
      <p:sp>
        <p:nvSpPr>
          <p:cNvPr id="833" name="Google Shape;833;p44"/>
          <p:cNvSpPr txBox="1"/>
          <p:nvPr/>
        </p:nvSpPr>
        <p:spPr>
          <a:xfrm>
            <a:off x="2738460" y="3115985"/>
            <a:ext cx="794400" cy="593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GB"/>
              <a:t>03</a:t>
            </a:r>
            <a:endParaRPr lang="en-GB"/>
          </a:p>
        </p:txBody>
      </p:sp>
      <p:sp>
        <p:nvSpPr>
          <p:cNvPr id="834" name="Google Shape;834;p44"/>
          <p:cNvSpPr txBox="1"/>
          <p:nvPr/>
        </p:nvSpPr>
        <p:spPr>
          <a:xfrm>
            <a:off x="1922145" y="4104005"/>
            <a:ext cx="2427605" cy="9010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US" altLang="en-GB" sz="1000"/>
              <a:t>List of doctors and hospitals are provided on the basis of location .User can take appointment through this app.</a:t>
            </a:r>
            <a:endParaRPr lang="en-US" altLang="en-GB" sz="1000"/>
          </a:p>
        </p:txBody>
      </p:sp>
      <p:sp>
        <p:nvSpPr>
          <p:cNvPr id="835" name="Google Shape;835;p44"/>
          <p:cNvSpPr txBox="1"/>
          <p:nvPr/>
        </p:nvSpPr>
        <p:spPr>
          <a:xfrm>
            <a:off x="5052695" y="3806825"/>
            <a:ext cx="1817370" cy="297180"/>
          </a:xfrm>
          <a:prstGeom prst="rect">
            <a:avLst/>
          </a:prstGeom>
          <a:noFill/>
          <a:ln>
            <a:noFill/>
          </a:ln>
        </p:spPr>
        <p:txBody>
          <a:bodyPr wrap="square" lIns="91425" tIns="91425" rIns="91425" bIns="91425" anchor="ctr"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rPr>
              <a:t>Online Forum</a:t>
            </a:r>
            <a:endParaRPr lang="en-US" altLang="en-GB">
              <a:ln w="6600">
                <a:solidFill>
                  <a:schemeClr val="accent2"/>
                </a:solidFill>
                <a:prstDash val="solid"/>
              </a:ln>
              <a:solidFill>
                <a:srgbClr val="FFFFFF"/>
              </a:solidFill>
              <a:effectLst>
                <a:outerShdw dist="38100" dir="2700000" algn="tl" rotWithShape="0">
                  <a:schemeClr val="accent2"/>
                </a:outerShdw>
              </a:effectLst>
              <a:latin typeface="Calibri" panose="020F0502020204030204" charset="0"/>
              <a:cs typeface="Calibri" panose="020F0502020204030204" charset="0"/>
            </a:endParaRPr>
          </a:p>
        </p:txBody>
      </p:sp>
      <p:sp>
        <p:nvSpPr>
          <p:cNvPr id="836" name="Google Shape;836;p44"/>
          <p:cNvSpPr txBox="1"/>
          <p:nvPr/>
        </p:nvSpPr>
        <p:spPr>
          <a:xfrm>
            <a:off x="5563870" y="3324860"/>
            <a:ext cx="794385" cy="34353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Black Han Sans" charset="-127"/>
              <a:buNone/>
              <a:defRPr sz="1800" b="0" i="0" u="none" strike="noStrike" cap="none">
                <a:solidFill>
                  <a:schemeClr val="accent6"/>
                </a:solidFill>
                <a:latin typeface="Black Han Sans" charset="-127"/>
                <a:ea typeface="Black Han Sans" charset="-127"/>
                <a:cs typeface="Black Han Sans" charset="-127"/>
                <a:sym typeface="Black Han Sans" charset="-127"/>
              </a:defRPr>
            </a:lvl1pPr>
            <a:lvl2pPr marR="0" lvl="1"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2pPr>
            <a:lvl3pPr marR="0" lvl="2"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3pPr>
            <a:lvl4pPr marR="0" lvl="3"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4pPr>
            <a:lvl5pPr marR="0" lvl="4"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5pPr>
            <a:lvl6pPr marR="0" lvl="5"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6pPr>
            <a:lvl7pPr marR="0" lvl="6"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7pPr>
            <a:lvl8pPr marR="0" lvl="7"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8pPr>
            <a:lvl9pPr marR="0" lvl="8" algn="l" rtl="0">
              <a:lnSpc>
                <a:spcPct val="100000"/>
              </a:lnSpc>
              <a:spcBef>
                <a:spcPts val="0"/>
              </a:spcBef>
              <a:spcAft>
                <a:spcPts val="0"/>
              </a:spcAft>
              <a:buClr>
                <a:schemeClr val="dk2"/>
              </a:buClr>
              <a:buSzPts val="2400"/>
              <a:buFont typeface="Black Han Sans" charset="-127"/>
              <a:buNone/>
              <a:defRPr sz="2400" b="0" i="0" u="none" strike="noStrike" cap="none">
                <a:solidFill>
                  <a:schemeClr val="dk2"/>
                </a:solidFill>
                <a:latin typeface="Black Han Sans" charset="-127"/>
                <a:ea typeface="Black Han Sans" charset="-127"/>
                <a:cs typeface="Black Han Sans" charset="-127"/>
                <a:sym typeface="Black Han Sans" charset="-127"/>
              </a:defRPr>
            </a:lvl9pPr>
          </a:lstStyle>
          <a:p>
            <a:pPr marL="0" lvl="0" indent="0" algn="ctr" rtl="0">
              <a:spcBef>
                <a:spcPts val="0"/>
              </a:spcBef>
              <a:spcAft>
                <a:spcPts val="0"/>
              </a:spcAft>
              <a:buNone/>
            </a:pPr>
            <a:r>
              <a:rPr lang="en-GB"/>
              <a:t>04</a:t>
            </a:r>
            <a:endParaRPr lang="en-GB"/>
          </a:p>
        </p:txBody>
      </p:sp>
      <p:sp>
        <p:nvSpPr>
          <p:cNvPr id="837" name="Google Shape;837;p44"/>
          <p:cNvSpPr txBox="1"/>
          <p:nvPr/>
        </p:nvSpPr>
        <p:spPr>
          <a:xfrm>
            <a:off x="4434840" y="4137025"/>
            <a:ext cx="3256280" cy="81851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1pPr>
            <a:lvl2pPr marL="914400" marR="0" lvl="1"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2pPr>
            <a:lvl3pPr marL="1371600" marR="0" lvl="2"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3pPr>
            <a:lvl4pPr marL="1828800" marR="0" lvl="3"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4pPr>
            <a:lvl5pPr marL="2286000" marR="0" lvl="4"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5pPr>
            <a:lvl6pPr marL="2743200" marR="0" lvl="5"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6pPr>
            <a:lvl7pPr marL="3200400" marR="0" lvl="6"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7pPr>
            <a:lvl8pPr marL="3657600" marR="0" lvl="7"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8pPr>
            <a:lvl9pPr marL="4114800" marR="0" lvl="8" indent="-317500" algn="l" rtl="0">
              <a:lnSpc>
                <a:spcPct val="100000"/>
              </a:lnSpc>
              <a:spcBef>
                <a:spcPts val="0"/>
              </a:spcBef>
              <a:spcAft>
                <a:spcPts val="0"/>
              </a:spcAft>
              <a:buClr>
                <a:schemeClr val="dk1"/>
              </a:buClr>
              <a:buSzPts val="1400"/>
              <a:buFont typeface="Blinker" panose="02000000000000000000"/>
              <a:buNone/>
              <a:defRPr sz="1400" b="0" i="0" u="none" strike="noStrike" cap="none">
                <a:solidFill>
                  <a:schemeClr val="dk1"/>
                </a:solidFill>
                <a:latin typeface="Blinker" panose="02000000000000000000"/>
                <a:ea typeface="Blinker" panose="02000000000000000000"/>
                <a:cs typeface="Blinker" panose="02000000000000000000"/>
                <a:sym typeface="Blinker" panose="02000000000000000000"/>
              </a:defRPr>
            </a:lvl9pPr>
          </a:lstStyle>
          <a:p>
            <a:pPr marL="0" lvl="0" indent="0" algn="ctr" rtl="0">
              <a:spcBef>
                <a:spcPts val="0"/>
              </a:spcBef>
              <a:spcAft>
                <a:spcPts val="0"/>
              </a:spcAft>
              <a:buNone/>
            </a:pPr>
            <a:r>
              <a:rPr lang="en-US" altLang="en-GB" sz="1000"/>
              <a:t>User can have a discussion on their problems and can ask various question which will be answered by specialized doctors and also other users.</a:t>
            </a:r>
            <a:endParaRPr lang="en-US" altLang="en-GB"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2" name="Shape 1082"/>
        <p:cNvGrpSpPr/>
        <p:nvPr/>
      </p:nvGrpSpPr>
      <p:grpSpPr>
        <a:xfrm>
          <a:off x="0" y="0"/>
          <a:ext cx="0" cy="0"/>
          <a:chOff x="0" y="0"/>
          <a:chExt cx="0" cy="0"/>
        </a:xfrm>
      </p:grpSpPr>
      <p:sp>
        <p:nvSpPr>
          <p:cNvPr id="1086" name="Google Shape;1086;p53"/>
          <p:cNvSpPr txBox="1"/>
          <p:nvPr>
            <p:ph type="title"/>
          </p:nvPr>
        </p:nvSpPr>
        <p:spPr>
          <a:xfrm>
            <a:off x="720000" y="533400"/>
            <a:ext cx="7704000" cy="457200"/>
          </a:xfrm>
          <a:prstGeom prst="rect">
            <a:avLst/>
          </a:prstGeom>
        </p:spPr>
        <p:txBody>
          <a:bodyPr spcFirstLastPara="1" wrap="square" lIns="91425" tIns="91425" rIns="91425" bIns="91425" anchor="ctr" anchorCtr="0">
            <a:noAutofit/>
            <a:scene3d>
              <a:camera prst="orthographicFront"/>
              <a:lightRig rig="threePt" dir="t"/>
            </a:scene3d>
          </a:bodyPr>
          <a:lstStyle/>
          <a:p>
            <a:pPr marL="0" lvl="0" indent="0" algn="ctr" rtl="0">
              <a:spcBef>
                <a:spcPts val="0"/>
              </a:spcBef>
              <a:spcAft>
                <a:spcPts val="0"/>
              </a:spcAft>
              <a:buNone/>
            </a:pPr>
            <a:r>
              <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rPr>
              <a:t>Technology used</a:t>
            </a:r>
            <a:endPar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endParaRPr>
          </a:p>
        </p:txBody>
      </p:sp>
      <p:sp>
        <p:nvSpPr>
          <p:cNvPr id="1087" name="Google Shape;1087;p53"/>
          <p:cNvSpPr txBox="1"/>
          <p:nvPr/>
        </p:nvSpPr>
        <p:spPr>
          <a:xfrm>
            <a:off x="719850" y="4420500"/>
            <a:ext cx="7704000" cy="1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Blinker" panose="02000000000000000000"/>
              <a:ea typeface="Blinker" panose="02000000000000000000"/>
              <a:cs typeface="Blinker" panose="02000000000000000000"/>
              <a:sym typeface="Blinker" panose="02000000000000000000"/>
            </a:endParaRPr>
          </a:p>
        </p:txBody>
      </p:sp>
      <p:sp>
        <p:nvSpPr>
          <p:cNvPr id="9" name="Text Box 8"/>
          <p:cNvSpPr txBox="1"/>
          <p:nvPr/>
        </p:nvSpPr>
        <p:spPr>
          <a:xfrm>
            <a:off x="1259205" y="1347470"/>
            <a:ext cx="5894705" cy="2030095"/>
          </a:xfrm>
          <a:prstGeom prst="rect">
            <a:avLst/>
          </a:prstGeom>
          <a:noFill/>
        </p:spPr>
        <p:txBody>
          <a:bodyPr wrap="square" rtlCol="0">
            <a:spAutoFit/>
          </a:bodyPr>
          <a:p>
            <a:pPr algn="l"/>
            <a:r>
              <a:rPr lang="en-US" b="1">
                <a:solidFill>
                  <a:schemeClr val="tx1"/>
                </a:solidFill>
                <a:latin typeface="Calibri" panose="020F0502020204030204" charset="0"/>
                <a:cs typeface="Calibri" panose="020F0502020204030204" charset="0"/>
                <a:sym typeface="+mn-ea"/>
              </a:rPr>
              <a:t>Language :</a:t>
            </a:r>
            <a:endParaRPr lang="en-US" b="1">
              <a:solidFill>
                <a:schemeClr val="tx1"/>
              </a:solidFill>
              <a:latin typeface="Calibri" panose="020F0502020204030204" charset="0"/>
              <a:cs typeface="Calibri" panose="020F0502020204030204" charset="0"/>
              <a:sym typeface="+mn-ea"/>
            </a:endParaRPr>
          </a:p>
          <a:p>
            <a:pPr algn="l"/>
            <a:r>
              <a:rPr lang="en-US" b="1">
                <a:solidFill>
                  <a:schemeClr val="tx1"/>
                </a:solidFill>
              </a:rPr>
              <a:t>- </a:t>
            </a:r>
            <a:r>
              <a:rPr lang="en-US" b="1">
                <a:solidFill>
                  <a:schemeClr val="tx1"/>
                </a:solidFill>
                <a:latin typeface="Calibri" panose="020F0502020204030204" charset="0"/>
                <a:cs typeface="Calibri" panose="020F0502020204030204" charset="0"/>
                <a:sym typeface="+mn-ea"/>
              </a:rPr>
              <a:t>python for creating and training ML model</a:t>
            </a:r>
            <a:endParaRPr lang="en-US" b="1">
              <a:solidFill>
                <a:schemeClr val="tx1"/>
              </a:solidFill>
              <a:latin typeface="Calibri" panose="020F0502020204030204" charset="0"/>
              <a:cs typeface="Calibri" panose="020F0502020204030204" charset="0"/>
              <a:sym typeface="+mn-ea"/>
            </a:endParaRPr>
          </a:p>
          <a:p>
            <a:pPr algn="l"/>
            <a:r>
              <a:rPr lang="en-US">
                <a:solidFill>
                  <a:schemeClr val="tx1"/>
                </a:solidFill>
                <a:latin typeface="Calibri" panose="020F0502020204030204" charset="0"/>
                <a:cs typeface="Calibri" panose="020F0502020204030204" charset="0"/>
                <a:sym typeface="+mn-ea"/>
              </a:rPr>
              <a:t>- </a:t>
            </a:r>
            <a:r>
              <a:rPr lang="en-US" b="1">
                <a:solidFill>
                  <a:schemeClr val="tx1"/>
                </a:solidFill>
                <a:latin typeface="Calibri" panose="020F0502020204030204" charset="0"/>
                <a:cs typeface="Calibri" panose="020F0502020204030204" charset="0"/>
                <a:sym typeface="+mn-ea"/>
              </a:rPr>
              <a:t>Dart for developing android app</a:t>
            </a:r>
            <a:endParaRPr lang="en-US" b="1">
              <a:solidFill>
                <a:schemeClr val="tx1"/>
              </a:solidFill>
              <a:latin typeface="Calibri" panose="020F0502020204030204" charset="0"/>
              <a:cs typeface="Calibri" panose="020F0502020204030204" charset="0"/>
              <a:sym typeface="+mn-ea"/>
            </a:endParaRPr>
          </a:p>
          <a:p>
            <a:pPr algn="l"/>
            <a:endParaRPr lang="en-US" b="1">
              <a:solidFill>
                <a:schemeClr val="tx1"/>
              </a:solidFill>
              <a:latin typeface="Calibri" panose="020F0502020204030204" charset="0"/>
              <a:cs typeface="Calibri" panose="020F0502020204030204" charset="0"/>
              <a:sym typeface="+mn-ea"/>
            </a:endParaRPr>
          </a:p>
          <a:p>
            <a:pPr algn="l"/>
            <a:r>
              <a:rPr lang="en-US" b="1">
                <a:solidFill>
                  <a:schemeClr val="tx1"/>
                </a:solidFill>
                <a:latin typeface="Calibri" panose="020F0502020204030204" charset="0"/>
                <a:cs typeface="Calibri" panose="020F0502020204030204" charset="0"/>
                <a:sym typeface="+mn-ea"/>
              </a:rPr>
              <a:t>Frontend Framework : Flutter</a:t>
            </a:r>
            <a:endParaRPr lang="en-US" b="1">
              <a:solidFill>
                <a:schemeClr val="tx1"/>
              </a:solidFill>
              <a:latin typeface="Calibri" panose="020F0502020204030204" charset="0"/>
              <a:cs typeface="Calibri" panose="020F0502020204030204" charset="0"/>
              <a:sym typeface="+mn-ea"/>
            </a:endParaRPr>
          </a:p>
          <a:p>
            <a:pPr algn="l"/>
            <a:r>
              <a:rPr lang="en-US" b="1">
                <a:solidFill>
                  <a:schemeClr val="tx1"/>
                </a:solidFill>
                <a:latin typeface="Calibri" panose="020F0502020204030204" charset="0"/>
                <a:cs typeface="Calibri" panose="020F0502020204030204" charset="0"/>
                <a:sym typeface="+mn-ea"/>
              </a:rPr>
              <a:t>Backend : Cloud Firestore</a:t>
            </a:r>
            <a:endParaRPr lang="en-US" b="1">
              <a:solidFill>
                <a:schemeClr val="tx1"/>
              </a:solidFill>
              <a:latin typeface="Calibri" panose="020F0502020204030204" charset="0"/>
              <a:cs typeface="Calibri" panose="020F0502020204030204" charset="0"/>
            </a:endParaRPr>
          </a:p>
          <a:p>
            <a:pPr algn="l"/>
            <a:endParaRPr lang="en-US" b="1">
              <a:solidFill>
                <a:schemeClr val="accent4"/>
              </a:solidFill>
              <a:latin typeface="Calibri" panose="020F0502020204030204" charset="0"/>
              <a:cs typeface="Calibri" panose="020F0502020204030204" charset="0"/>
              <a:sym typeface="+mn-ea"/>
            </a:endParaRPr>
          </a:p>
          <a:p>
            <a:pPr algn="l"/>
            <a:endParaRPr lang="en-US" b="1">
              <a:solidFill>
                <a:schemeClr val="accent4"/>
              </a:solidFill>
              <a:latin typeface="Calibri" panose="020F0502020204030204" charset="0"/>
              <a:cs typeface="Calibri" panose="020F0502020204030204" charset="0"/>
            </a:endParaRPr>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2" name="Shape 1082"/>
        <p:cNvGrpSpPr/>
        <p:nvPr/>
      </p:nvGrpSpPr>
      <p:grpSpPr>
        <a:xfrm>
          <a:off x="0" y="0"/>
          <a:ext cx="0" cy="0"/>
          <a:chOff x="0" y="0"/>
          <a:chExt cx="0" cy="0"/>
        </a:xfrm>
      </p:grpSpPr>
      <p:sp>
        <p:nvSpPr>
          <p:cNvPr id="1086" name="Google Shape;1086;p53"/>
          <p:cNvSpPr txBox="1"/>
          <p:nvPr>
            <p:ph type="title"/>
          </p:nvPr>
        </p:nvSpPr>
        <p:spPr>
          <a:xfrm>
            <a:off x="720000" y="5334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rPr>
              <a:t>F</a:t>
            </a:r>
            <a:r>
              <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rPr>
              <a:t>uture Work</a:t>
            </a:r>
            <a:endPar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charset="0"/>
              <a:cs typeface="Calibri" panose="020F0502020204030204" charset="0"/>
            </a:endParaRPr>
          </a:p>
        </p:txBody>
      </p:sp>
      <p:sp>
        <p:nvSpPr>
          <p:cNvPr id="1087" name="Google Shape;1087;p53"/>
          <p:cNvSpPr txBox="1"/>
          <p:nvPr/>
        </p:nvSpPr>
        <p:spPr>
          <a:xfrm>
            <a:off x="719850" y="4420500"/>
            <a:ext cx="7704000" cy="1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Blinker" panose="02000000000000000000"/>
              <a:ea typeface="Blinker" panose="02000000000000000000"/>
              <a:cs typeface="Blinker" panose="02000000000000000000"/>
              <a:sym typeface="Blinker" panose="02000000000000000000"/>
            </a:endParaRPr>
          </a:p>
        </p:txBody>
      </p:sp>
      <p:sp>
        <p:nvSpPr>
          <p:cNvPr id="2" name="Text Box 1"/>
          <p:cNvSpPr txBox="1"/>
          <p:nvPr/>
        </p:nvSpPr>
        <p:spPr>
          <a:xfrm>
            <a:off x="393065" y="1275080"/>
            <a:ext cx="8346440" cy="4030980"/>
          </a:xfrm>
          <a:prstGeom prst="rect">
            <a:avLst/>
          </a:prstGeom>
          <a:noFill/>
        </p:spPr>
        <p:txBody>
          <a:bodyPr wrap="square" rtlCol="0">
            <a:spAutoFit/>
          </a:bodyPr>
          <a:p>
            <a:r>
              <a:rPr lang="en-US"/>
              <a:t>1. Will use federated learning while taking initial screening test while will ensure the security  of the provided data.</a:t>
            </a:r>
            <a:endParaRPr lang="en-US"/>
          </a:p>
          <a:p>
            <a:endParaRPr lang="en-US"/>
          </a:p>
          <a:p>
            <a:r>
              <a:rPr lang="en-US" sz="1200"/>
              <a:t>- In federated machine learning, each client (organization, server, mobile device, and IoT device) has a dataset and his local machine learning model.</a:t>
            </a:r>
            <a:endParaRPr lang="en-US" sz="1200"/>
          </a:p>
          <a:p>
            <a:r>
              <a:rPr lang="en-US" sz="1200"/>
              <a:t> </a:t>
            </a:r>
            <a:endParaRPr lang="en-US" sz="1200"/>
          </a:p>
          <a:p>
            <a:r>
              <a:rPr lang="en-US" sz="1200"/>
              <a:t>- There is a centralized global server in a federated environment that has a centralized machine learning model (global model), which aggregates the distributed client’s model parameters (model gradients). </a:t>
            </a:r>
            <a:endParaRPr lang="en-US" sz="1200"/>
          </a:p>
          <a:p>
            <a:endParaRPr lang="en-US" sz="1200"/>
          </a:p>
          <a:p>
            <a:r>
              <a:rPr lang="en-US" sz="1200"/>
              <a:t>- Each client trains the local machine learning model locally on a </a:t>
            </a:r>
            <a:endParaRPr lang="en-US" sz="1200"/>
          </a:p>
          <a:p>
            <a:r>
              <a:rPr lang="en-US" sz="1200"/>
              <a:t>dataset and shares the model parameters or weights to the </a:t>
            </a:r>
            <a:endParaRPr lang="en-US" sz="1200"/>
          </a:p>
          <a:p>
            <a:r>
              <a:rPr lang="en-US" sz="1200"/>
              <a:t>global model. </a:t>
            </a:r>
            <a:endParaRPr lang="en-US" sz="1200"/>
          </a:p>
          <a:p>
            <a:endParaRPr lang="en-US" sz="1200"/>
          </a:p>
          <a:p>
            <a:r>
              <a:rPr lang="en-US" sz="1200"/>
              <a:t>- The global model makes an iteration of rounds to collect the </a:t>
            </a:r>
            <a:endParaRPr lang="en-US" sz="1200"/>
          </a:p>
          <a:p>
            <a:r>
              <a:rPr lang="en-US" sz="1200"/>
              <a:t>distributed clients model updates without sharing raw data.</a:t>
            </a:r>
            <a:endParaRPr lang="en-US" sz="1200"/>
          </a:p>
          <a:p>
            <a:endParaRPr lang="en-US"/>
          </a:p>
          <a:p>
            <a:endParaRPr lang="en-US"/>
          </a:p>
          <a:p>
            <a:endParaRPr lang="en-US"/>
          </a:p>
          <a:p>
            <a:endParaRPr lang="en-US"/>
          </a:p>
          <a:p>
            <a:endParaRPr lang="en-US"/>
          </a:p>
        </p:txBody>
      </p:sp>
      <p:pic>
        <p:nvPicPr>
          <p:cNvPr id="3" name="Picture 2"/>
          <p:cNvPicPr>
            <a:picLocks noChangeAspect="1"/>
          </p:cNvPicPr>
          <p:nvPr/>
        </p:nvPicPr>
        <p:blipFill>
          <a:blip r:embed="rId1"/>
          <a:stretch>
            <a:fillRect/>
          </a:stretch>
        </p:blipFill>
        <p:spPr>
          <a:xfrm>
            <a:off x="5132705" y="2936240"/>
            <a:ext cx="2904490" cy="2087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p:nvPr>
            <p:ph type="title"/>
          </p:nvPr>
        </p:nvSpPr>
        <p:spPr/>
        <p:txBody>
          <a:bodyPr/>
          <a:p>
            <a:endParaRPr lang="en-US"/>
          </a:p>
        </p:txBody>
      </p:sp>
      <p:sp>
        <p:nvSpPr>
          <p:cNvPr id="4" name="Text Box 3"/>
          <p:cNvSpPr txBox="1"/>
          <p:nvPr/>
        </p:nvSpPr>
        <p:spPr>
          <a:xfrm>
            <a:off x="683895" y="555625"/>
            <a:ext cx="7848600" cy="2891790"/>
          </a:xfrm>
          <a:prstGeom prst="rect">
            <a:avLst/>
          </a:prstGeom>
          <a:noFill/>
        </p:spPr>
        <p:txBody>
          <a:bodyPr wrap="square" rtlCol="0" anchor="t">
            <a:spAutoFit/>
          </a:bodyPr>
          <a:p>
            <a:r>
              <a:rPr lang="en-US">
                <a:sym typeface="+mn-ea"/>
              </a:rPr>
              <a:t>Federated machine learning enables us to overcome the obstacles faced by the traditional machine learning model as:</a:t>
            </a:r>
            <a:endParaRPr lang="en-US"/>
          </a:p>
          <a:p>
            <a:endParaRPr lang="en-US"/>
          </a:p>
          <a:p>
            <a:r>
              <a:rPr lang="en-US">
                <a:sym typeface="+mn-ea"/>
              </a:rPr>
              <a:t> • Traditional machine learning occurs by moving all data sources to a centralized server to train and build the model, but this may violate the rules of military/hospital organizations especially when a third-party is used to create, train and maintain the model.</a:t>
            </a:r>
            <a:endParaRPr lang="en-US"/>
          </a:p>
          <a:p>
            <a:endParaRPr lang="en-US"/>
          </a:p>
          <a:p>
            <a:r>
              <a:rPr lang="en-US">
                <a:sym typeface="+mn-ea"/>
              </a:rPr>
              <a:t> • To train the model, the third-party should prepare, clean, and restructure the data to be suitable for model training, however, this may violate data privacy when the data are handled to create the model.</a:t>
            </a:r>
            <a:endParaRPr lang="en-US"/>
          </a:p>
          <a:p>
            <a:endParaRPr lang="en-US"/>
          </a:p>
          <a:p>
            <a:r>
              <a:rPr lang="en-US">
                <a:sym typeface="+mn-ea"/>
              </a:rPr>
              <a:t> • Traditional machine learning models also take much time to build the model with acceptable accuracy, which may cause a delay for organizations, especially recently opened ones.</a:t>
            </a:r>
            <a:endParaRPr lang="en-US"/>
          </a:p>
        </p:txBody>
      </p:sp>
    </p:spTree>
  </p:cSld>
  <p:clrMapOvr>
    <a:masterClrMapping/>
  </p:clrMapOvr>
</p:sld>
</file>

<file path=ppt/theme/theme1.xml><?xml version="1.0" encoding="utf-8"?>
<a:theme xmlns:a="http://schemas.openxmlformats.org/drawingml/2006/main" name="Clinical Case 07-2022 by Slidesgo">
  <a:themeElements>
    <a:clrScheme name="Simple Light">
      <a:dk1>
        <a:srgbClr val="2E1112"/>
      </a:dk1>
      <a:lt1>
        <a:srgbClr val="612325"/>
      </a:lt1>
      <a:dk2>
        <a:srgbClr val="BF3934"/>
      </a:dk2>
      <a:lt2>
        <a:srgbClr val="FE4642"/>
      </a:lt2>
      <a:accent1>
        <a:srgbClr val="FE818B"/>
      </a:accent1>
      <a:accent2>
        <a:srgbClr val="FFC1C6"/>
      </a:accent2>
      <a:accent3>
        <a:srgbClr val="FEE0E0"/>
      </a:accent3>
      <a:accent4>
        <a:srgbClr val="FFFFFF"/>
      </a:accent4>
      <a:accent5>
        <a:srgbClr val="FFFFFF"/>
      </a:accent5>
      <a:accent6>
        <a:srgbClr val="FFFFFF"/>
      </a:accent6>
      <a:hlink>
        <a:srgbClr val="2E11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WPS Presentation</Application>
  <PresentationFormat/>
  <Paragraphs>140</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Black Han Sans</vt:lpstr>
      <vt:lpstr>Blinker</vt:lpstr>
      <vt:lpstr>Bebas Neue</vt:lpstr>
      <vt:lpstr>Open Sans</vt:lpstr>
      <vt:lpstr>Siyam Rupali</vt:lpstr>
      <vt:lpstr>Calibri</vt:lpstr>
      <vt:lpstr>Microsoft YaHei</vt:lpstr>
      <vt:lpstr>Arial Unicode MS</vt:lpstr>
      <vt:lpstr>Clinical Case 07-2022 by Slidesgo</vt:lpstr>
      <vt:lpstr>PowerPoint 演示文稿</vt:lpstr>
      <vt:lpstr>Problem Statement</vt:lpstr>
      <vt:lpstr>Q_1 : Do you know about Cervical Cancer? If "Yes" how much do you know about Cervical Cancer?</vt:lpstr>
      <vt:lpstr>Servey Q/As of The Problem</vt:lpstr>
      <vt:lpstr>- Most of the women are not comfortable to speak about their problems.  - Many are afraid of taking initial screening test.  - People face problem in getting specific information about doctors and hospitals.  As a result, we propose an android app named CervivorBD. A smart assistive system for cervical cancer patients. The app will be developed in Bengali so that mass people in BD can be made aware of cervical cancer.</vt:lpstr>
      <vt:lpstr>Our Solution</vt:lpstr>
      <vt:lpstr>Technology used</vt:lpstr>
      <vt:lpstr>Future Work</vt:lpstr>
      <vt:lpstr>PowerPoint 演示文稿</vt:lpstr>
      <vt:lpstr>Prototype of the App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07-2022</dc:title>
  <dc:creator/>
  <cp:lastModifiedBy>Saima</cp:lastModifiedBy>
  <cp:revision>20</cp:revision>
  <dcterms:created xsi:type="dcterms:W3CDTF">2022-06-02T16:04:00Z</dcterms:created>
  <dcterms:modified xsi:type="dcterms:W3CDTF">2022-06-04T06:49:11Z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A5F50490703C48EFB9FD18D7387C89C3</vt:lpwstr>
  </property>
  <property fmtid="{D5CDD505-2E9C-101B-9397-08002B2CF9AE}" pid="3" name="KSOProductBuildVer">
    <vt:lpwstr>1033-11.2.0.11130</vt:lpwstr>
  </property>
</Properties>
</file>