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TPyJ0k8y3Nc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https://www.youtube.com/watch?v=TPyJ0k8y3Nc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CLRS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43925a4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43925a4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Invariant: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 function, quantity, or property which remains unchanged when a specified transformation is applied.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Loop Invariant: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 computer science, a loop invariant is a property of a program loop that is true before each iteration.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43925a4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43925a4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43925a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43925a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43925a4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43925a4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pto 2011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9.png"/><Relationship Id="rId16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Muhaimin Bin Munir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Simulation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495425"/>
            <a:ext cx="43148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050" y="1633538"/>
            <a:ext cx="39719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325" y="1300163"/>
            <a:ext cx="47053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3138" y="1209675"/>
            <a:ext cx="465772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6438" y="1419213"/>
            <a:ext cx="51911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000" y="1262075"/>
            <a:ext cx="47720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9813" y="1266825"/>
            <a:ext cx="47244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8875" y="1200163"/>
            <a:ext cx="46863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7413" y="1309688"/>
            <a:ext cx="52292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1738" y="1243013"/>
            <a:ext cx="48006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14538" y="1233488"/>
            <a:ext cx="51149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52663" y="1276350"/>
            <a:ext cx="46386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95513" y="1323975"/>
            <a:ext cx="47529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47888" y="1400200"/>
            <a:ext cx="48482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INSERTION-SORT(A)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for j ← 2 to length[A]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do key ← A[j]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  </a:t>
            </a: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▹ Insert A[j] into the sorted sequence A[1  j - 1].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  i ← j - 1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  while i &gt; 0 and A[i] &gt; key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      do A[i + 1] ← A[i]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         i ← i - 1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  A[i + 1] ← 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 Invariant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 loop invariants to help us understand why an algorithm is correct. We must show three things about a loop invariant: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Initialization:</a:t>
            </a:r>
            <a:r>
              <a:rPr lang="en"/>
              <a:t> It is true prior to the first iteration of the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Maintenance:</a:t>
            </a:r>
            <a:r>
              <a:rPr lang="en"/>
              <a:t> If it is true before an iteration of the loop, it remains true before the next iteration.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Termination:</a:t>
            </a:r>
            <a:r>
              <a:rPr lang="en"/>
              <a:t> When the loop terminates, the invariant gives us a useful property that helps show that the algorithm is correct.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Correctness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Initialization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start by showing that the loop invariant holds before the first loop iteration, when </a:t>
            </a:r>
            <a:r>
              <a:rPr i="1" lang="en"/>
              <a:t>j = 2</a:t>
            </a:r>
            <a:r>
              <a:rPr lang="en"/>
              <a:t>. The subarray </a:t>
            </a:r>
            <a:r>
              <a:rPr i="1" lang="en"/>
              <a:t>A[1  …..  j - 1]</a:t>
            </a:r>
            <a:r>
              <a:rPr lang="en"/>
              <a:t>, therefore, consists of just the single element </a:t>
            </a:r>
            <a:r>
              <a:rPr i="1" lang="en"/>
              <a:t>A[1]</a:t>
            </a:r>
            <a:r>
              <a:rPr lang="en"/>
              <a:t>, which is in fact the original element in </a:t>
            </a:r>
            <a:r>
              <a:rPr i="1" lang="en"/>
              <a:t>A[1]</a:t>
            </a:r>
            <a:r>
              <a:rPr lang="en"/>
              <a:t>. Moreover, this subarray is sorted (trivially, of course), which shows that the loop invariant holds prior to the first iteration of the loop.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Correctness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Next, we tackle the maintenance property: showing that each iteration maintains the loop invariant. Informally, the body of the outer for loop works by moving </a:t>
            </a:r>
            <a:r>
              <a:rPr i="1" lang="en"/>
              <a:t>A[j - 1], A[ j - 2 ], A[ j - 3 ], </a:t>
            </a:r>
            <a:r>
              <a:rPr lang="en"/>
              <a:t>and so on by one position to the right until the proper position for </a:t>
            </a:r>
            <a:r>
              <a:rPr i="1" lang="en"/>
              <a:t>A[ j ]</a:t>
            </a:r>
            <a:r>
              <a:rPr lang="en"/>
              <a:t> is found (lines 4-7), at which point the value of </a:t>
            </a:r>
            <a:r>
              <a:rPr i="1" lang="en"/>
              <a:t>A[ j ]</a:t>
            </a:r>
            <a:r>
              <a:rPr lang="en"/>
              <a:t> is inserted (line 8). A more formal treatment of the second property would require us to state and show a loop invariant for the "inner" while loop. But for now, we rely on our informal analysis to show that the second property holds for the outer loop.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Correctness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Termination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we examine what happens when the loop terminates. For insertion sort, the outer for loop ends when </a:t>
            </a:r>
            <a:r>
              <a:rPr i="1" lang="en"/>
              <a:t>j</a:t>
            </a:r>
            <a:r>
              <a:rPr lang="en"/>
              <a:t> exceeds </a:t>
            </a:r>
            <a:r>
              <a:rPr i="1" lang="en"/>
              <a:t>n</a:t>
            </a:r>
            <a:r>
              <a:rPr lang="en"/>
              <a:t>, i.e., when </a:t>
            </a:r>
            <a:r>
              <a:rPr i="1" lang="en"/>
              <a:t>j = n + 1</a:t>
            </a:r>
            <a:r>
              <a:rPr lang="en"/>
              <a:t>. Substituting </a:t>
            </a:r>
            <a:r>
              <a:rPr i="1" lang="en"/>
              <a:t>n + 1</a:t>
            </a:r>
            <a:r>
              <a:rPr lang="en"/>
              <a:t> for </a:t>
            </a:r>
            <a:r>
              <a:rPr i="1" lang="en"/>
              <a:t>j</a:t>
            </a:r>
            <a:r>
              <a:rPr lang="en"/>
              <a:t> in the wording of loop invariant, we have that the subarray </a:t>
            </a:r>
            <a:r>
              <a:rPr i="1" lang="en"/>
              <a:t>A[1 …. n]</a:t>
            </a:r>
            <a:r>
              <a:rPr lang="en"/>
              <a:t> consists of the elements originally in </a:t>
            </a:r>
            <a:r>
              <a:rPr i="1" lang="en"/>
              <a:t>A[1 …. n]</a:t>
            </a:r>
            <a:r>
              <a:rPr lang="en"/>
              <a:t>, but in sorted order. But the subarray </a:t>
            </a:r>
            <a:r>
              <a:rPr i="1" lang="en"/>
              <a:t>A[1 …. n]</a:t>
            </a:r>
            <a:r>
              <a:rPr lang="en"/>
              <a:t> is the entire array! Hence, the entire array is sorted, which means that the algorithm is correct.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664,728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Population of Khulna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14800" y="25717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Adios… </a:t>
            </a:r>
            <a:r>
              <a:rPr lang="en" sz="2200"/>
              <a:t>but let’s code before we leave.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