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1"/>
  </p:notesMasterIdLst>
  <p:sldIdLst>
    <p:sldId id="807" r:id="rId2"/>
    <p:sldId id="657" r:id="rId3"/>
    <p:sldId id="735" r:id="rId4"/>
    <p:sldId id="803" r:id="rId5"/>
    <p:sldId id="658" r:id="rId6"/>
    <p:sldId id="624" r:id="rId7"/>
    <p:sldId id="737" r:id="rId8"/>
    <p:sldId id="817" r:id="rId9"/>
    <p:sldId id="625" r:id="rId10"/>
    <p:sldId id="626" r:id="rId11"/>
    <p:sldId id="662" r:id="rId12"/>
    <p:sldId id="627" r:id="rId13"/>
    <p:sldId id="685" r:id="rId14"/>
    <p:sldId id="744" r:id="rId15"/>
    <p:sldId id="746" r:id="rId16"/>
    <p:sldId id="663" r:id="rId17"/>
    <p:sldId id="664" r:id="rId18"/>
    <p:sldId id="665" r:id="rId19"/>
    <p:sldId id="628" r:id="rId20"/>
    <p:sldId id="747" r:id="rId21"/>
    <p:sldId id="629" r:id="rId22"/>
    <p:sldId id="630" r:id="rId23"/>
    <p:sldId id="666" r:id="rId24"/>
    <p:sldId id="748" r:id="rId25"/>
    <p:sldId id="631" r:id="rId26"/>
    <p:sldId id="667" r:id="rId27"/>
    <p:sldId id="669" r:id="rId28"/>
    <p:sldId id="749" r:id="rId29"/>
    <p:sldId id="632" r:id="rId30"/>
    <p:sldId id="633" r:id="rId31"/>
    <p:sldId id="750" r:id="rId32"/>
    <p:sldId id="634" r:id="rId33"/>
    <p:sldId id="670" r:id="rId34"/>
    <p:sldId id="635" r:id="rId35"/>
    <p:sldId id="751" r:id="rId36"/>
    <p:sldId id="804" r:id="rId37"/>
    <p:sldId id="752" r:id="rId38"/>
    <p:sldId id="805" r:id="rId39"/>
    <p:sldId id="753" r:id="rId40"/>
    <p:sldId id="806" r:id="rId41"/>
    <p:sldId id="754" r:id="rId42"/>
    <p:sldId id="755" r:id="rId43"/>
    <p:sldId id="793" r:id="rId44"/>
    <p:sldId id="816" r:id="rId45"/>
    <p:sldId id="808" r:id="rId46"/>
    <p:sldId id="809" r:id="rId47"/>
    <p:sldId id="810" r:id="rId48"/>
    <p:sldId id="811" r:id="rId49"/>
    <p:sldId id="812" r:id="rId50"/>
    <p:sldId id="813" r:id="rId51"/>
    <p:sldId id="814" r:id="rId52"/>
    <p:sldId id="815" r:id="rId53"/>
    <p:sldId id="818" r:id="rId54"/>
    <p:sldId id="859" r:id="rId55"/>
    <p:sldId id="819" r:id="rId56"/>
    <p:sldId id="820" r:id="rId57"/>
    <p:sldId id="821" r:id="rId58"/>
    <p:sldId id="822" r:id="rId59"/>
    <p:sldId id="823" r:id="rId60"/>
    <p:sldId id="824" r:id="rId61"/>
    <p:sldId id="855" r:id="rId62"/>
    <p:sldId id="857" r:id="rId63"/>
    <p:sldId id="858" r:id="rId64"/>
    <p:sldId id="856" r:id="rId65"/>
    <p:sldId id="825" r:id="rId66"/>
    <p:sldId id="853" r:id="rId67"/>
    <p:sldId id="854" r:id="rId68"/>
    <p:sldId id="850" r:id="rId69"/>
    <p:sldId id="851" r:id="rId70"/>
    <p:sldId id="852" r:id="rId71"/>
    <p:sldId id="849" r:id="rId72"/>
    <p:sldId id="843" r:id="rId73"/>
    <p:sldId id="844" r:id="rId74"/>
    <p:sldId id="845" r:id="rId75"/>
    <p:sldId id="827" r:id="rId76"/>
    <p:sldId id="828" r:id="rId77"/>
    <p:sldId id="829" r:id="rId78"/>
    <p:sldId id="830" r:id="rId79"/>
    <p:sldId id="831" r:id="rId80"/>
    <p:sldId id="832" r:id="rId81"/>
    <p:sldId id="833" r:id="rId82"/>
    <p:sldId id="834" r:id="rId83"/>
    <p:sldId id="836" r:id="rId84"/>
    <p:sldId id="835" r:id="rId85"/>
    <p:sldId id="837" r:id="rId86"/>
    <p:sldId id="838" r:id="rId87"/>
    <p:sldId id="839" r:id="rId88"/>
    <p:sldId id="840" r:id="rId89"/>
    <p:sldId id="841" r:id="rId90"/>
  </p:sldIdLst>
  <p:sldSz cx="9144000" cy="6858000" type="screen4x3"/>
  <p:notesSz cx="6858000" cy="9144000"/>
  <p:defaultTextStyle>
    <a:defPPr>
      <a:defRPr lang="en-US"/>
    </a:defPPr>
    <a:lvl1pPr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5pPr>
    <a:lvl6pPr marL="2286000" algn="l" defTabSz="914400" rtl="0" eaLnBrk="1" latinLnBrk="0" hangingPunct="1">
      <a:defRPr sz="2800" b="1" i="1" kern="1200" baseline="-18000">
        <a:solidFill>
          <a:schemeClr val="tx1"/>
        </a:solidFill>
        <a:latin typeface="Times New Roman" panose="02020603050405020304" pitchFamily="18" charset="0"/>
        <a:ea typeface="+mn-ea"/>
        <a:cs typeface="+mn-cs"/>
      </a:defRPr>
    </a:lvl6pPr>
    <a:lvl7pPr marL="2743200" algn="l" defTabSz="914400" rtl="0" eaLnBrk="1" latinLnBrk="0" hangingPunct="1">
      <a:defRPr sz="2800" b="1" i="1" kern="1200" baseline="-18000">
        <a:solidFill>
          <a:schemeClr val="tx1"/>
        </a:solidFill>
        <a:latin typeface="Times New Roman" panose="02020603050405020304" pitchFamily="18" charset="0"/>
        <a:ea typeface="+mn-ea"/>
        <a:cs typeface="+mn-cs"/>
      </a:defRPr>
    </a:lvl7pPr>
    <a:lvl8pPr marL="3200400" algn="l" defTabSz="914400" rtl="0" eaLnBrk="1" latinLnBrk="0" hangingPunct="1">
      <a:defRPr sz="2800" b="1" i="1" kern="1200" baseline="-18000">
        <a:solidFill>
          <a:schemeClr val="tx1"/>
        </a:solidFill>
        <a:latin typeface="Times New Roman" panose="02020603050405020304" pitchFamily="18" charset="0"/>
        <a:ea typeface="+mn-ea"/>
        <a:cs typeface="+mn-cs"/>
      </a:defRPr>
    </a:lvl8pPr>
    <a:lvl9pPr marL="3657600" algn="l" defTabSz="914400" rtl="0" eaLnBrk="1" latinLnBrk="0" hangingPunct="1">
      <a:defRPr sz="2800" b="1" i="1" kern="1200" baseline="-180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99FF33"/>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18695" autoAdjust="0"/>
    <p:restoredTop sz="94680" autoAdjust="0"/>
  </p:normalViewPr>
  <p:slideViewPr>
    <p:cSldViewPr>
      <p:cViewPr varScale="1">
        <p:scale>
          <a:sx n="66" d="100"/>
          <a:sy n="66" d="100"/>
        </p:scale>
        <p:origin x="-148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7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4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i="0" baseline="0"/>
            </a:lvl1pPr>
          </a:lstStyle>
          <a:p>
            <a:endParaRPr lang="en-US" altLang="en-US"/>
          </a:p>
        </p:txBody>
      </p:sp>
      <p:sp>
        <p:nvSpPr>
          <p:cNvPr id="854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i="0" baseline="0"/>
            </a:lvl1pPr>
          </a:lstStyle>
          <a:p>
            <a:endParaRPr lang="en-US" altLang="en-US"/>
          </a:p>
        </p:txBody>
      </p:sp>
      <p:sp>
        <p:nvSpPr>
          <p:cNvPr id="854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54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54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i="0" baseline="0"/>
            </a:lvl1pPr>
          </a:lstStyle>
          <a:p>
            <a:endParaRPr lang="en-US" altLang="en-US"/>
          </a:p>
        </p:txBody>
      </p:sp>
      <p:sp>
        <p:nvSpPr>
          <p:cNvPr id="854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i="0" baseline="0"/>
            </a:lvl1pPr>
          </a:lstStyle>
          <a:p>
            <a:fld id="{914933AC-8790-490A-A1FB-3DA9933F783E}" type="slidenum">
              <a:rPr lang="en-US" altLang="en-US"/>
              <a:pPr/>
              <a:t>‹#›</a:t>
            </a:fld>
            <a:endParaRPr lang="en-US" altLang="en-US"/>
          </a:p>
        </p:txBody>
      </p:sp>
    </p:spTree>
    <p:extLst>
      <p:ext uri="{BB962C8B-B14F-4D97-AF65-F5344CB8AC3E}">
        <p14:creationId xmlns:p14="http://schemas.microsoft.com/office/powerpoint/2010/main" val="41592732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F6CE60-EE6E-4B95-8838-A802659F3529}" type="slidenum">
              <a:rPr lang="en-US" altLang="en-US"/>
              <a:pPr/>
              <a:t>1</a:t>
            </a:fld>
            <a:endParaRPr lang="en-US" altLang="en-US"/>
          </a:p>
        </p:txBody>
      </p:sp>
      <p:sp>
        <p:nvSpPr>
          <p:cNvPr id="1005570" name="Rectangle 2"/>
          <p:cNvSpPr>
            <a:spLocks noGrp="1" noRot="1" noChangeAspect="1" noChangeArrowheads="1" noTextEdit="1"/>
          </p:cNvSpPr>
          <p:nvPr>
            <p:ph type="sldImg"/>
          </p:nvPr>
        </p:nvSpPr>
        <p:spPr>
          <a:ln/>
        </p:spPr>
      </p:sp>
      <p:sp>
        <p:nvSpPr>
          <p:cNvPr id="1005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1330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58BE6-5228-4E9D-B15C-5B4FBFDD6A1D}" type="slidenum">
              <a:rPr lang="en-US" altLang="en-US"/>
              <a:pPr/>
              <a:t>10</a:t>
            </a:fld>
            <a:endParaRPr lang="en-US" altLang="en-US"/>
          </a:p>
        </p:txBody>
      </p:sp>
      <p:sp>
        <p:nvSpPr>
          <p:cNvPr id="866306" name="Rectangle 2"/>
          <p:cNvSpPr>
            <a:spLocks noGrp="1" noRot="1" noChangeAspect="1" noChangeArrowheads="1" noTextEdit="1"/>
          </p:cNvSpPr>
          <p:nvPr>
            <p:ph type="sldImg"/>
          </p:nvPr>
        </p:nvSpPr>
        <p:spPr>
          <a:ln/>
        </p:spPr>
      </p:sp>
      <p:sp>
        <p:nvSpPr>
          <p:cNvPr id="86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61264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105F1-1032-400D-8105-0743E595E2C1}" type="slidenum">
              <a:rPr lang="en-US" altLang="en-US"/>
              <a:pPr/>
              <a:t>11</a:t>
            </a:fld>
            <a:endParaRPr lang="en-US" altLang="en-US"/>
          </a:p>
        </p:txBody>
      </p:sp>
      <p:sp>
        <p:nvSpPr>
          <p:cNvPr id="868354" name="Rectangle 2"/>
          <p:cNvSpPr>
            <a:spLocks noGrp="1" noRot="1" noChangeAspect="1" noChangeArrowheads="1" noTextEdit="1"/>
          </p:cNvSpPr>
          <p:nvPr>
            <p:ph type="sldImg"/>
          </p:nvPr>
        </p:nvSpPr>
        <p:spPr>
          <a:ln/>
        </p:spPr>
      </p:sp>
      <p:sp>
        <p:nvSpPr>
          <p:cNvPr id="868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3439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8621E2-91B9-4E9D-B48A-29A6E498C7CC}" type="slidenum">
              <a:rPr lang="en-US" altLang="en-US"/>
              <a:pPr/>
              <a:t>12</a:t>
            </a:fld>
            <a:endParaRPr lang="en-US" altLang="en-US"/>
          </a:p>
        </p:txBody>
      </p:sp>
      <p:sp>
        <p:nvSpPr>
          <p:cNvPr id="869378" name="Rectangle 2"/>
          <p:cNvSpPr>
            <a:spLocks noGrp="1" noRot="1" noChangeAspect="1" noChangeArrowheads="1" noTextEdit="1"/>
          </p:cNvSpPr>
          <p:nvPr>
            <p:ph type="sldImg"/>
          </p:nvPr>
        </p:nvSpPr>
        <p:spPr>
          <a:ln/>
        </p:spPr>
      </p:sp>
      <p:sp>
        <p:nvSpPr>
          <p:cNvPr id="869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69975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D82FCB-4E75-4B20-90C0-BE8B06477252}" type="slidenum">
              <a:rPr lang="en-US" altLang="en-US"/>
              <a:pPr/>
              <a:t>13</a:t>
            </a:fld>
            <a:endParaRPr lang="en-US" altLang="en-US"/>
          </a:p>
        </p:txBody>
      </p:sp>
      <p:sp>
        <p:nvSpPr>
          <p:cNvPr id="870402" name="Rectangle 2"/>
          <p:cNvSpPr>
            <a:spLocks noGrp="1" noRot="1" noChangeAspect="1" noChangeArrowheads="1" noTextEdit="1"/>
          </p:cNvSpPr>
          <p:nvPr>
            <p:ph type="sldImg"/>
          </p:nvPr>
        </p:nvSpPr>
        <p:spPr>
          <a:ln/>
        </p:spPr>
      </p:sp>
      <p:sp>
        <p:nvSpPr>
          <p:cNvPr id="870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6627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926DE0-2DD8-4C3F-AA8E-9A61419765E8}" type="slidenum">
              <a:rPr lang="en-US" altLang="en-US"/>
              <a:pPr/>
              <a:t>14</a:t>
            </a:fld>
            <a:endParaRPr lang="en-US" altLang="en-US"/>
          </a:p>
        </p:txBody>
      </p:sp>
      <p:sp>
        <p:nvSpPr>
          <p:cNvPr id="871426" name="Rectangle 2"/>
          <p:cNvSpPr>
            <a:spLocks noGrp="1" noRot="1" noChangeAspect="1" noChangeArrowheads="1" noTextEdit="1"/>
          </p:cNvSpPr>
          <p:nvPr>
            <p:ph type="sldImg"/>
          </p:nvPr>
        </p:nvSpPr>
        <p:spPr>
          <a:ln/>
        </p:spPr>
      </p:sp>
      <p:sp>
        <p:nvSpPr>
          <p:cNvPr id="871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85785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0F177-E491-4A38-9AFA-5098BFC94DC0}" type="slidenum">
              <a:rPr lang="en-US" altLang="en-US"/>
              <a:pPr/>
              <a:t>15</a:t>
            </a:fld>
            <a:endParaRPr lang="en-US" altLang="en-US"/>
          </a:p>
        </p:txBody>
      </p:sp>
      <p:sp>
        <p:nvSpPr>
          <p:cNvPr id="873474" name="Rectangle 2"/>
          <p:cNvSpPr>
            <a:spLocks noGrp="1" noRot="1" noChangeAspect="1" noChangeArrowheads="1" noTextEdit="1"/>
          </p:cNvSpPr>
          <p:nvPr>
            <p:ph type="sldImg"/>
          </p:nvPr>
        </p:nvSpPr>
        <p:spPr>
          <a:ln/>
        </p:spPr>
      </p:sp>
      <p:sp>
        <p:nvSpPr>
          <p:cNvPr id="873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3670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62F714-D32D-4D58-879D-F5A11852189C}" type="slidenum">
              <a:rPr lang="en-US" altLang="en-US"/>
              <a:pPr/>
              <a:t>16</a:t>
            </a:fld>
            <a:endParaRPr lang="en-US" altLang="en-US"/>
          </a:p>
        </p:txBody>
      </p:sp>
      <p:sp>
        <p:nvSpPr>
          <p:cNvPr id="874498" name="Rectangle 2"/>
          <p:cNvSpPr>
            <a:spLocks noGrp="1" noRot="1" noChangeAspect="1" noChangeArrowheads="1" noTextEdit="1"/>
          </p:cNvSpPr>
          <p:nvPr>
            <p:ph type="sldImg"/>
          </p:nvPr>
        </p:nvSpPr>
        <p:spPr>
          <a:ln/>
        </p:spPr>
      </p:sp>
      <p:sp>
        <p:nvSpPr>
          <p:cNvPr id="874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46875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6756C9-4093-432D-B8EE-0D2B35D52285}" type="slidenum">
              <a:rPr lang="en-US" altLang="en-US"/>
              <a:pPr/>
              <a:t>17</a:t>
            </a:fld>
            <a:endParaRPr lang="en-US" altLang="en-US"/>
          </a:p>
        </p:txBody>
      </p:sp>
      <p:sp>
        <p:nvSpPr>
          <p:cNvPr id="875522" name="Rectangle 2"/>
          <p:cNvSpPr>
            <a:spLocks noGrp="1" noRot="1" noChangeAspect="1" noChangeArrowheads="1" noTextEdit="1"/>
          </p:cNvSpPr>
          <p:nvPr>
            <p:ph type="sldImg"/>
          </p:nvPr>
        </p:nvSpPr>
        <p:spPr>
          <a:ln/>
        </p:spPr>
      </p:sp>
      <p:sp>
        <p:nvSpPr>
          <p:cNvPr id="875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07548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069879-05FB-4254-A9BB-69FC8D46DA1A}" type="slidenum">
              <a:rPr lang="en-US" altLang="en-US"/>
              <a:pPr/>
              <a:t>18</a:t>
            </a:fld>
            <a:endParaRPr lang="en-US" altLang="en-US"/>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03892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A9357-A6CB-47AD-94CD-C5596B08AFF5}" type="slidenum">
              <a:rPr lang="en-US" altLang="en-US"/>
              <a:pPr/>
              <a:t>19</a:t>
            </a:fld>
            <a:endParaRPr lang="en-US" altLang="en-US"/>
          </a:p>
        </p:txBody>
      </p:sp>
      <p:sp>
        <p:nvSpPr>
          <p:cNvPr id="877570" name="Rectangle 2"/>
          <p:cNvSpPr>
            <a:spLocks noGrp="1" noRot="1" noChangeAspect="1" noChangeArrowheads="1" noTextEdit="1"/>
          </p:cNvSpPr>
          <p:nvPr>
            <p:ph type="sldImg"/>
          </p:nvPr>
        </p:nvSpPr>
        <p:spPr>
          <a:ln/>
        </p:spPr>
      </p:sp>
      <p:sp>
        <p:nvSpPr>
          <p:cNvPr id="877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6764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380D18-67F4-4CB5-A978-3D145F3FF751}" type="slidenum">
              <a:rPr lang="en-US" altLang="en-US"/>
              <a:pPr/>
              <a:t>2</a:t>
            </a:fld>
            <a:endParaRPr lang="en-US" altLang="en-US"/>
          </a:p>
        </p:txBody>
      </p:sp>
      <p:sp>
        <p:nvSpPr>
          <p:cNvPr id="856066" name="Rectangle 2"/>
          <p:cNvSpPr>
            <a:spLocks noGrp="1" noRot="1" noChangeAspect="1" noChangeArrowheads="1" noTextEdit="1"/>
          </p:cNvSpPr>
          <p:nvPr>
            <p:ph type="sldImg"/>
          </p:nvPr>
        </p:nvSpPr>
        <p:spPr>
          <a:ln/>
        </p:spPr>
      </p:sp>
      <p:sp>
        <p:nvSpPr>
          <p:cNvPr id="85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21202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33E887-8660-41B9-A90A-DF416093395E}" type="slidenum">
              <a:rPr lang="en-US" altLang="en-US"/>
              <a:pPr/>
              <a:t>20</a:t>
            </a:fld>
            <a:endParaRPr lang="en-US" altLang="en-US"/>
          </a:p>
        </p:txBody>
      </p:sp>
      <p:sp>
        <p:nvSpPr>
          <p:cNvPr id="878594" name="Rectangle 2"/>
          <p:cNvSpPr>
            <a:spLocks noGrp="1" noRot="1" noChangeAspect="1" noChangeArrowheads="1" noTextEdit="1"/>
          </p:cNvSpPr>
          <p:nvPr>
            <p:ph type="sldImg"/>
          </p:nvPr>
        </p:nvSpPr>
        <p:spPr>
          <a:ln/>
        </p:spPr>
      </p:sp>
      <p:sp>
        <p:nvSpPr>
          <p:cNvPr id="878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7683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F2FC4-0855-4B6A-BD4D-1A4613E97A69}" type="slidenum">
              <a:rPr lang="en-US" altLang="en-US"/>
              <a:pPr/>
              <a:t>21</a:t>
            </a:fld>
            <a:endParaRPr lang="en-US" altLang="en-US"/>
          </a:p>
        </p:txBody>
      </p:sp>
      <p:sp>
        <p:nvSpPr>
          <p:cNvPr id="879618" name="Rectangle 2"/>
          <p:cNvSpPr>
            <a:spLocks noGrp="1" noRot="1" noChangeAspect="1"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79049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749CC6-0C25-429B-A41A-75EC5A0C8F80}" type="slidenum">
              <a:rPr lang="en-US" altLang="en-US"/>
              <a:pPr/>
              <a:t>22</a:t>
            </a:fld>
            <a:endParaRPr lang="en-US" altLang="en-US"/>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6957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93B9B8-2256-472D-AA5B-388255C8446E}" type="slidenum">
              <a:rPr lang="en-US" altLang="en-US"/>
              <a:pPr/>
              <a:t>23</a:t>
            </a:fld>
            <a:endParaRPr lang="en-US" altLang="en-US"/>
          </a:p>
        </p:txBody>
      </p:sp>
      <p:sp>
        <p:nvSpPr>
          <p:cNvPr id="881666" name="Rectangle 2"/>
          <p:cNvSpPr>
            <a:spLocks noGrp="1" noRot="1" noChangeAspect="1" noChangeArrowheads="1" noTextEdit="1"/>
          </p:cNvSpPr>
          <p:nvPr>
            <p:ph type="sldImg"/>
          </p:nvPr>
        </p:nvSpPr>
        <p:spPr>
          <a:ln/>
        </p:spPr>
      </p:sp>
      <p:sp>
        <p:nvSpPr>
          <p:cNvPr id="881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30370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45BFF-0B4F-4E38-AEAF-1561AB56BF0C}" type="slidenum">
              <a:rPr lang="en-US" altLang="en-US"/>
              <a:pPr/>
              <a:t>24</a:t>
            </a:fld>
            <a:endParaRPr lang="en-US" altLang="en-US"/>
          </a:p>
        </p:txBody>
      </p:sp>
      <p:sp>
        <p:nvSpPr>
          <p:cNvPr id="882690" name="Rectangle 2"/>
          <p:cNvSpPr>
            <a:spLocks noGrp="1" noRot="1" noChangeAspect="1" noChangeArrowheads="1" noTextEdit="1"/>
          </p:cNvSpPr>
          <p:nvPr>
            <p:ph type="sldImg"/>
          </p:nvPr>
        </p:nvSpPr>
        <p:spPr>
          <a:ln/>
        </p:spPr>
      </p:sp>
      <p:sp>
        <p:nvSpPr>
          <p:cNvPr id="882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5991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65B22-76FB-41BC-9936-48BBC7251ADB}" type="slidenum">
              <a:rPr lang="en-US" altLang="en-US"/>
              <a:pPr/>
              <a:t>25</a:t>
            </a:fld>
            <a:endParaRPr lang="en-US" altLang="en-US"/>
          </a:p>
        </p:txBody>
      </p:sp>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5798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2B883-99BA-450A-AD3D-23846B6860F9}" type="slidenum">
              <a:rPr lang="en-US" altLang="en-US"/>
              <a:pPr/>
              <a:t>26</a:t>
            </a:fld>
            <a:endParaRPr lang="en-US" altLang="en-US"/>
          </a:p>
        </p:txBody>
      </p:sp>
      <p:sp>
        <p:nvSpPr>
          <p:cNvPr id="884738" name="Rectangle 2"/>
          <p:cNvSpPr>
            <a:spLocks noGrp="1" noRot="1" noChangeAspect="1" noChangeArrowheads="1" noTextEdit="1"/>
          </p:cNvSpPr>
          <p:nvPr>
            <p:ph type="sldImg"/>
          </p:nvPr>
        </p:nvSpPr>
        <p:spPr>
          <a:ln/>
        </p:spPr>
      </p:sp>
      <p:sp>
        <p:nvSpPr>
          <p:cNvPr id="884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01319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A0CD3-B504-4779-9669-C2351785478D}" type="slidenum">
              <a:rPr lang="en-US" altLang="en-US"/>
              <a:pPr/>
              <a:t>27</a:t>
            </a:fld>
            <a:endParaRPr lang="en-US" altLang="en-US"/>
          </a:p>
        </p:txBody>
      </p:sp>
      <p:sp>
        <p:nvSpPr>
          <p:cNvPr id="886786" name="Rectangle 2"/>
          <p:cNvSpPr>
            <a:spLocks noGrp="1" noRot="1" noChangeAspect="1" noChangeArrowheads="1" noTextEdit="1"/>
          </p:cNvSpPr>
          <p:nvPr>
            <p:ph type="sldImg"/>
          </p:nvPr>
        </p:nvSpPr>
        <p:spPr>
          <a:ln/>
        </p:spPr>
      </p:sp>
      <p:sp>
        <p:nvSpPr>
          <p:cNvPr id="886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8066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313C6-C21F-4212-95BD-707C7B94EC93}" type="slidenum">
              <a:rPr lang="en-US" altLang="en-US"/>
              <a:pPr/>
              <a:t>28</a:t>
            </a:fld>
            <a:endParaRPr lang="en-US" altLang="en-US"/>
          </a:p>
        </p:txBody>
      </p:sp>
      <p:sp>
        <p:nvSpPr>
          <p:cNvPr id="887810" name="Rectangle 2"/>
          <p:cNvSpPr>
            <a:spLocks noGrp="1" noRot="1" noChangeAspect="1" noChangeArrowheads="1" noTextEdit="1"/>
          </p:cNvSpPr>
          <p:nvPr>
            <p:ph type="sldImg"/>
          </p:nvPr>
        </p:nvSpPr>
        <p:spPr>
          <a:ln/>
        </p:spPr>
      </p:sp>
      <p:sp>
        <p:nvSpPr>
          <p:cNvPr id="887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46625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E8C07C-B71F-41B5-863D-5DC7A6CF0243}" type="slidenum">
              <a:rPr lang="en-US" altLang="en-US"/>
              <a:pPr/>
              <a:t>29</a:t>
            </a:fld>
            <a:endParaRPr lang="en-US" altLang="en-US"/>
          </a:p>
        </p:txBody>
      </p:sp>
      <p:sp>
        <p:nvSpPr>
          <p:cNvPr id="888834" name="Rectangle 2"/>
          <p:cNvSpPr>
            <a:spLocks noGrp="1" noRot="1" noChangeAspect="1" noChangeArrowheads="1" noTextEdit="1"/>
          </p:cNvSpPr>
          <p:nvPr>
            <p:ph type="sldImg"/>
          </p:nvPr>
        </p:nvSpPr>
        <p:spPr>
          <a:ln/>
        </p:spPr>
      </p:sp>
      <p:sp>
        <p:nvSpPr>
          <p:cNvPr id="888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8145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B11C1-DDA0-4675-817B-12BD37871BD3}" type="slidenum">
              <a:rPr lang="en-US" altLang="en-US"/>
              <a:pPr/>
              <a:t>3</a:t>
            </a:fld>
            <a:endParaRPr lang="en-US" altLang="en-US"/>
          </a:p>
        </p:txBody>
      </p:sp>
      <p:sp>
        <p:nvSpPr>
          <p:cNvPr id="857090" name="Rectangle 2"/>
          <p:cNvSpPr>
            <a:spLocks noGrp="1" noRot="1" noChangeAspect="1" noChangeArrowheads="1" noTextEdit="1"/>
          </p:cNvSpPr>
          <p:nvPr>
            <p:ph type="sldImg"/>
          </p:nvPr>
        </p:nvSpPr>
        <p:spPr>
          <a:ln/>
        </p:spPr>
      </p:sp>
      <p:sp>
        <p:nvSpPr>
          <p:cNvPr id="857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06330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3F8BB1-A5DD-4EC8-A8CD-025BE7E6E5EC}" type="slidenum">
              <a:rPr lang="en-US" altLang="en-US"/>
              <a:pPr/>
              <a:t>30</a:t>
            </a:fld>
            <a:endParaRPr lang="en-US" altLang="en-US"/>
          </a:p>
        </p:txBody>
      </p:sp>
      <p:sp>
        <p:nvSpPr>
          <p:cNvPr id="889858" name="Rectangle 2"/>
          <p:cNvSpPr>
            <a:spLocks noGrp="1" noRot="1" noChangeAspect="1" noChangeArrowheads="1" noTextEdit="1"/>
          </p:cNvSpPr>
          <p:nvPr>
            <p:ph type="sldImg"/>
          </p:nvPr>
        </p:nvSpPr>
        <p:spPr>
          <a:ln/>
        </p:spPr>
      </p:sp>
      <p:sp>
        <p:nvSpPr>
          <p:cNvPr id="889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5093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8498B6-313D-4581-B36F-E63C49E9011B}" type="slidenum">
              <a:rPr lang="en-US" altLang="en-US"/>
              <a:pPr/>
              <a:t>31</a:t>
            </a:fld>
            <a:endParaRPr lang="en-US" altLang="en-US"/>
          </a:p>
        </p:txBody>
      </p:sp>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479871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8C4B2-09DD-42E4-A885-291D99B9FE59}" type="slidenum">
              <a:rPr lang="en-US" altLang="en-US"/>
              <a:pPr/>
              <a:t>32</a:t>
            </a:fld>
            <a:endParaRPr lang="en-US" alt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19122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75F5C4-EAB4-45AF-93A1-B84D3A9D79E8}" type="slidenum">
              <a:rPr lang="en-US" altLang="en-US"/>
              <a:pPr/>
              <a:t>33</a:t>
            </a:fld>
            <a:endParaRPr lang="en-US" altLang="en-US"/>
          </a:p>
        </p:txBody>
      </p:sp>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5589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9FADDA-B99A-4F66-8ED9-39CA9B51220C}" type="slidenum">
              <a:rPr lang="en-US" altLang="en-US"/>
              <a:pPr/>
              <a:t>34</a:t>
            </a:fld>
            <a:endParaRPr lang="en-US" altLang="en-US"/>
          </a:p>
        </p:txBody>
      </p:sp>
      <p:sp>
        <p:nvSpPr>
          <p:cNvPr id="893954" name="Rectangle 2"/>
          <p:cNvSpPr>
            <a:spLocks noGrp="1" noRot="1" noChangeAspect="1" noChangeArrowheads="1" noTextEdit="1"/>
          </p:cNvSpPr>
          <p:nvPr>
            <p:ph type="sldImg"/>
          </p:nvPr>
        </p:nvSpPr>
        <p:spPr>
          <a:ln/>
        </p:spPr>
      </p:sp>
      <p:sp>
        <p:nvSpPr>
          <p:cNvPr id="893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4028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383D9-6DD4-4352-AA1C-22E4DD949620}" type="slidenum">
              <a:rPr lang="en-US" altLang="en-US"/>
              <a:pPr/>
              <a:t>35</a:t>
            </a:fld>
            <a:endParaRPr lang="en-US" altLang="en-US"/>
          </a:p>
        </p:txBody>
      </p:sp>
      <p:sp>
        <p:nvSpPr>
          <p:cNvPr id="896002" name="Rectangle 2"/>
          <p:cNvSpPr>
            <a:spLocks noGrp="1" noRot="1" noChangeAspect="1" noChangeArrowheads="1" noTextEdit="1"/>
          </p:cNvSpPr>
          <p:nvPr>
            <p:ph type="sldImg"/>
          </p:nvPr>
        </p:nvSpPr>
        <p:spPr>
          <a:ln/>
        </p:spPr>
      </p:sp>
      <p:sp>
        <p:nvSpPr>
          <p:cNvPr id="896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98525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FABDC-67F8-4440-AC3C-F85C3F63E62C}" type="slidenum">
              <a:rPr lang="en-US" altLang="en-US"/>
              <a:pPr/>
              <a:t>36</a:t>
            </a:fld>
            <a:endParaRPr lang="en-US" altLang="en-US"/>
          </a:p>
        </p:txBody>
      </p:sp>
      <p:sp>
        <p:nvSpPr>
          <p:cNvPr id="999426" name="Rectangle 2"/>
          <p:cNvSpPr>
            <a:spLocks noGrp="1" noRot="1" noChangeAspect="1" noChangeArrowheads="1" noTextEdit="1"/>
          </p:cNvSpPr>
          <p:nvPr>
            <p:ph type="sldImg"/>
          </p:nvPr>
        </p:nvSpPr>
        <p:spPr>
          <a:ln/>
        </p:spPr>
      </p:sp>
      <p:sp>
        <p:nvSpPr>
          <p:cNvPr id="999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666205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5EF7D1-3319-403E-8369-A7BBBDCE6863}" type="slidenum">
              <a:rPr lang="en-US" altLang="en-US"/>
              <a:pPr/>
              <a:t>37</a:t>
            </a:fld>
            <a:endParaRPr lang="en-US" altLang="en-US"/>
          </a:p>
        </p:txBody>
      </p:sp>
      <p:sp>
        <p:nvSpPr>
          <p:cNvPr id="898050" name="Rectangle 2"/>
          <p:cNvSpPr>
            <a:spLocks noGrp="1" noRot="1" noChangeAspect="1" noChangeArrowheads="1" noTextEdit="1"/>
          </p:cNvSpPr>
          <p:nvPr>
            <p:ph type="sldImg"/>
          </p:nvPr>
        </p:nvSpPr>
        <p:spPr>
          <a:ln/>
        </p:spPr>
      </p:sp>
      <p:sp>
        <p:nvSpPr>
          <p:cNvPr id="898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08408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155283-8890-4940-9888-04F3FA2B9D20}" type="slidenum">
              <a:rPr lang="en-US" altLang="en-US"/>
              <a:pPr/>
              <a:t>38</a:t>
            </a:fld>
            <a:endParaRPr lang="en-US" altLang="en-US"/>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0024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07DDCD-550B-4728-A464-9FF17F339A4A}" type="slidenum">
              <a:rPr lang="en-US" altLang="en-US"/>
              <a:pPr/>
              <a:t>39</a:t>
            </a:fld>
            <a:endParaRPr lang="en-US" altLang="en-US"/>
          </a:p>
        </p:txBody>
      </p:sp>
      <p:sp>
        <p:nvSpPr>
          <p:cNvPr id="900098" name="Rectangle 2"/>
          <p:cNvSpPr>
            <a:spLocks noGrp="1" noRot="1" noChangeAspect="1" noChangeArrowheads="1" noTextEdit="1"/>
          </p:cNvSpPr>
          <p:nvPr>
            <p:ph type="sldImg"/>
          </p:nvPr>
        </p:nvSpPr>
        <p:spPr>
          <a:ln/>
        </p:spPr>
      </p:sp>
      <p:sp>
        <p:nvSpPr>
          <p:cNvPr id="900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3295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97BD48-DF79-44AE-8693-742A68C9FA58}" type="slidenum">
              <a:rPr lang="en-US" altLang="en-US"/>
              <a:pPr/>
              <a:t>4</a:t>
            </a:fld>
            <a:endParaRPr lang="en-US" altLang="en-US"/>
          </a:p>
        </p:txBody>
      </p:sp>
      <p:sp>
        <p:nvSpPr>
          <p:cNvPr id="997378" name="Rectangle 2"/>
          <p:cNvSpPr>
            <a:spLocks noGrp="1" noRot="1" noChangeAspect="1" noChangeArrowheads="1" noTextEdit="1"/>
          </p:cNvSpPr>
          <p:nvPr>
            <p:ph type="sldImg"/>
          </p:nvPr>
        </p:nvSpPr>
        <p:spPr>
          <a:ln/>
        </p:spPr>
      </p:sp>
      <p:sp>
        <p:nvSpPr>
          <p:cNvPr id="997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05344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33FDB7-E3A6-41D4-965D-CAB8341BBA25}" type="slidenum">
              <a:rPr lang="en-US" altLang="en-US"/>
              <a:pPr/>
              <a:t>40</a:t>
            </a:fld>
            <a:endParaRPr lang="en-US" altLang="en-US"/>
          </a:p>
        </p:txBody>
      </p:sp>
      <p:sp>
        <p:nvSpPr>
          <p:cNvPr id="1003522" name="Rectangle 2"/>
          <p:cNvSpPr>
            <a:spLocks noGrp="1" noRot="1" noChangeAspect="1" noChangeArrowheads="1" noTextEdit="1"/>
          </p:cNvSpPr>
          <p:nvPr>
            <p:ph type="sldImg"/>
          </p:nvPr>
        </p:nvSpPr>
        <p:spPr>
          <a:ln/>
        </p:spPr>
      </p:sp>
      <p:sp>
        <p:nvSpPr>
          <p:cNvPr id="1003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53399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CCC938-4610-4EA0-8CE8-CE7183AC8046}" type="slidenum">
              <a:rPr lang="en-US" altLang="en-US"/>
              <a:pPr/>
              <a:t>41</a:t>
            </a:fld>
            <a:endParaRPr lang="en-US" altLang="en-US"/>
          </a:p>
        </p:txBody>
      </p:sp>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852665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4C35ED-F56D-4AD6-AFA8-9A1C5BFA472B}" type="slidenum">
              <a:rPr lang="en-US" altLang="en-US"/>
              <a:pPr/>
              <a:t>42</a:t>
            </a:fld>
            <a:endParaRPr lang="en-US" altLang="en-US"/>
          </a:p>
        </p:txBody>
      </p:sp>
      <p:sp>
        <p:nvSpPr>
          <p:cNvPr id="902146" name="Rectangle 2"/>
          <p:cNvSpPr>
            <a:spLocks noGrp="1" noRot="1" noChangeAspect="1" noChangeArrowheads="1" noTextEdit="1"/>
          </p:cNvSpPr>
          <p:nvPr>
            <p:ph type="sldImg"/>
          </p:nvPr>
        </p:nvSpPr>
        <p:spPr>
          <a:ln/>
        </p:spPr>
      </p:sp>
      <p:sp>
        <p:nvSpPr>
          <p:cNvPr id="902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4478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F64C2-4109-4D8F-B1F3-3AA63435E031}" type="slidenum">
              <a:rPr lang="en-US" altLang="en-US"/>
              <a:pPr/>
              <a:t>43</a:t>
            </a:fld>
            <a:endParaRPr lang="en-US" altLang="en-US"/>
          </a:p>
        </p:txBody>
      </p:sp>
      <p:sp>
        <p:nvSpPr>
          <p:cNvPr id="976898" name="Rectangle 2"/>
          <p:cNvSpPr>
            <a:spLocks noGrp="1" noRot="1" noChangeAspec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328972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0721A5-A423-4FBA-A161-3DCE3F29DC51}" type="slidenum">
              <a:rPr lang="en-US" altLang="en-US"/>
              <a:pPr/>
              <a:t>44</a:t>
            </a:fld>
            <a:endParaRPr lang="en-US" altLang="en-US"/>
          </a:p>
        </p:txBody>
      </p:sp>
      <p:sp>
        <p:nvSpPr>
          <p:cNvPr id="1027074" name="Rectangle 2"/>
          <p:cNvSpPr>
            <a:spLocks noGrp="1" noRot="1" noChangeAspect="1" noChangeArrowheads="1" noTextEdit="1"/>
          </p:cNvSpPr>
          <p:nvPr>
            <p:ph type="sldImg"/>
          </p:nvPr>
        </p:nvSpPr>
        <p:spPr>
          <a:ln/>
        </p:spPr>
      </p:sp>
      <p:sp>
        <p:nvSpPr>
          <p:cNvPr id="1027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1303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416084-1E7E-4764-A65A-A78FA226CE98}" type="slidenum">
              <a:rPr lang="en-US" altLang="en-US"/>
              <a:pPr/>
              <a:t>5</a:t>
            </a:fld>
            <a:endParaRPr lang="en-US" altLang="en-US"/>
          </a:p>
        </p:txBody>
      </p:sp>
      <p:sp>
        <p:nvSpPr>
          <p:cNvPr id="858114" name="Rectangle 2"/>
          <p:cNvSpPr>
            <a:spLocks noGrp="1" noRot="1" noChangeAspect="1" noChangeArrowheads="1" noTextEdit="1"/>
          </p:cNvSpPr>
          <p:nvPr>
            <p:ph type="sldImg"/>
          </p:nvPr>
        </p:nvSpPr>
        <p:spPr>
          <a:ln/>
        </p:spPr>
      </p:sp>
      <p:sp>
        <p:nvSpPr>
          <p:cNvPr id="858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5695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599161-3F36-4E51-863A-E9825E3647E3}" type="slidenum">
              <a:rPr lang="en-US" altLang="en-US"/>
              <a:pPr/>
              <a:t>6</a:t>
            </a:fld>
            <a:endParaRPr lang="en-US" altLang="en-US"/>
          </a:p>
        </p:txBody>
      </p:sp>
      <p:sp>
        <p:nvSpPr>
          <p:cNvPr id="860162" name="Rectangle 2"/>
          <p:cNvSpPr>
            <a:spLocks noGrp="1" noRot="1" noChangeAspect="1" noChangeArrowheads="1" noTextEdit="1"/>
          </p:cNvSpPr>
          <p:nvPr>
            <p:ph type="sldImg"/>
          </p:nvPr>
        </p:nvSpPr>
        <p:spPr>
          <a:ln/>
        </p:spPr>
      </p:sp>
      <p:sp>
        <p:nvSpPr>
          <p:cNvPr id="86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27576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ABFDB7-8225-401F-83DD-3A9DDCA98871}" type="slidenum">
              <a:rPr lang="en-US" altLang="en-US"/>
              <a:pPr/>
              <a:t>7</a:t>
            </a:fld>
            <a:endParaRPr lang="en-US" altLang="en-US"/>
          </a:p>
        </p:txBody>
      </p:sp>
      <p:sp>
        <p:nvSpPr>
          <p:cNvPr id="862210" name="Rectangle 2"/>
          <p:cNvSpPr>
            <a:spLocks noGrp="1" noRot="1" noChangeAspect="1" noChangeArrowheads="1" noTextEdit="1"/>
          </p:cNvSpPr>
          <p:nvPr>
            <p:ph type="sldImg"/>
          </p:nvPr>
        </p:nvSpPr>
        <p:spPr>
          <a:ln/>
        </p:spPr>
      </p:sp>
      <p:sp>
        <p:nvSpPr>
          <p:cNvPr id="86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4775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ABFDB7-8225-401F-83DD-3A9DDCA98871}" type="slidenum">
              <a:rPr lang="en-US" altLang="en-US"/>
              <a:pPr/>
              <a:t>8</a:t>
            </a:fld>
            <a:endParaRPr lang="en-US" altLang="en-US"/>
          </a:p>
        </p:txBody>
      </p:sp>
      <p:sp>
        <p:nvSpPr>
          <p:cNvPr id="862210" name="Rectangle 2"/>
          <p:cNvSpPr>
            <a:spLocks noGrp="1" noRot="1" noChangeAspect="1" noChangeArrowheads="1" noTextEdit="1"/>
          </p:cNvSpPr>
          <p:nvPr>
            <p:ph type="sldImg"/>
          </p:nvPr>
        </p:nvSpPr>
        <p:spPr>
          <a:ln/>
        </p:spPr>
      </p:sp>
      <p:sp>
        <p:nvSpPr>
          <p:cNvPr id="86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82118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32D1C4-B91D-4E35-9EBF-818F55147011}" type="slidenum">
              <a:rPr lang="en-US" altLang="en-US"/>
              <a:pPr/>
              <a:t>9</a:t>
            </a:fld>
            <a:endParaRPr lang="en-US" altLang="en-US"/>
          </a:p>
        </p:txBody>
      </p:sp>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112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10956" name="Rectangle 12"/>
          <p:cNvSpPr>
            <a:spLocks noGrp="1" noChangeArrowheads="1"/>
          </p:cNvSpPr>
          <p:nvPr>
            <p:ph type="ctrTitle"/>
          </p:nvPr>
        </p:nvSpPr>
        <p:spPr>
          <a:xfrm>
            <a:off x="990600" y="1676400"/>
            <a:ext cx="7772400" cy="1462088"/>
          </a:xfrm>
        </p:spPr>
        <p:txBody>
          <a:bodyPr anchor="b"/>
          <a:lstStyle>
            <a:lvl1pPr>
              <a:defRPr/>
            </a:lvl1pPr>
          </a:lstStyle>
          <a:p>
            <a:pPr lvl="0"/>
            <a:r>
              <a:rPr lang="en-US" altLang="en-US" noProof="0" smtClean="0"/>
              <a:t>Click to edit Master title style</a:t>
            </a:r>
          </a:p>
        </p:txBody>
      </p:sp>
      <p:sp>
        <p:nvSpPr>
          <p:cNvPr id="21095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i="0" baseline="0">
                <a:solidFill>
                  <a:schemeClr val="bg2"/>
                </a:solidFill>
                <a:latin typeface="Tahoma" panose="020B0604030504040204" pitchFamily="34" charset="0"/>
              </a:defRPr>
            </a:lvl1pPr>
          </a:lstStyle>
          <a:p>
            <a:endParaRPr lang="en-US" alt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i="0" baseline="0">
                <a:solidFill>
                  <a:schemeClr val="bg2"/>
                </a:solidFill>
                <a:latin typeface="Tahoma" panose="020B0604030504040204" pitchFamily="34" charset="0"/>
              </a:defRPr>
            </a:lvl1pPr>
          </a:lstStyle>
          <a:p>
            <a:r>
              <a:rPr lang="en-US" altLang="en-US"/>
              <a:t>3.#</a:t>
            </a:r>
          </a:p>
        </p:txBody>
      </p:sp>
      <p:sp>
        <p:nvSpPr>
          <p:cNvPr id="210960" name="Rectangle 16"/>
          <p:cNvSpPr>
            <a:spLocks noGrp="1" noChangeArrowheads="1"/>
          </p:cNvSpPr>
          <p:nvPr>
            <p:ph type="sldNum" sz="quarter" idx="4"/>
          </p:nvPr>
        </p:nvSpPr>
        <p:spPr>
          <a:xfrm>
            <a:off x="6858000" y="6248400"/>
            <a:ext cx="1905000" cy="457200"/>
          </a:xfrm>
        </p:spPr>
        <p:txBody>
          <a:bodyPr/>
          <a:lstStyle>
            <a:lvl1pPr algn="r">
              <a:defRPr sz="1400" b="0">
                <a:solidFill>
                  <a:schemeClr val="bg2"/>
                </a:solidFill>
                <a:latin typeface="Tahoma" panose="020B0604030504040204" pitchFamily="34" charset="0"/>
              </a:defRPr>
            </a:lvl1pPr>
          </a:lstStyle>
          <a:p>
            <a:fld id="{5838876D-7604-4100-9EE9-F1D06BD2466F}" type="slidenum">
              <a:rPr lang="en-US" altLang="en-US"/>
              <a:pPr/>
              <a:t>‹#›</a:t>
            </a:fld>
            <a:endParaRPr lang="en-US" altLang="en-US"/>
          </a:p>
        </p:txBody>
      </p:sp>
      <p:sp>
        <p:nvSpPr>
          <p:cNvPr id="210961"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i="0" baseline="0">
                <a:latin typeface="McGrawHill-Italic" pitchFamily="2" charset="0"/>
              </a:rPr>
              <a:t>McGraw-Hill</a:t>
            </a:r>
            <a:endParaRPr lang="en-US" altLang="en-US" sz="2400" b="0" i="0" baseline="0"/>
          </a:p>
        </p:txBody>
      </p:sp>
      <p:sp>
        <p:nvSpPr>
          <p:cNvPr id="210962"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i="0" baseline="0">
                <a:latin typeface="McGrawHill-Italic" pitchFamily="2" charset="0"/>
              </a:rPr>
              <a:t>The McGraw-Hill Companies, Inc., 2000</a:t>
            </a:r>
            <a:endParaRPr lang="en-US" altLang="en-US" sz="2400" b="0" i="0" baseline="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ltLang="en-US"/>
              <a:t>3.</a:t>
            </a:r>
            <a:fld id="{C81707C8-3961-46E2-A241-1C29D3F17326}" type="slidenum">
              <a:rPr lang="en-US" altLang="en-US"/>
              <a:pPr/>
              <a:t>‹#›</a:t>
            </a:fld>
            <a:endParaRPr lang="en-US" altLang="en-US"/>
          </a:p>
        </p:txBody>
      </p:sp>
    </p:spTree>
    <p:extLst>
      <p:ext uri="{BB962C8B-B14F-4D97-AF65-F5344CB8AC3E}">
        <p14:creationId xmlns:p14="http://schemas.microsoft.com/office/powerpoint/2010/main" val="208291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ltLang="en-US"/>
              <a:t>3.</a:t>
            </a:r>
            <a:fld id="{A9AB3C9D-41D5-444D-B528-55FB1630BFF3}" type="slidenum">
              <a:rPr lang="en-US" altLang="en-US"/>
              <a:pPr/>
              <a:t>‹#›</a:t>
            </a:fld>
            <a:endParaRPr lang="en-US" altLang="en-US"/>
          </a:p>
        </p:txBody>
      </p:sp>
    </p:spTree>
    <p:extLst>
      <p:ext uri="{BB962C8B-B14F-4D97-AF65-F5344CB8AC3E}">
        <p14:creationId xmlns:p14="http://schemas.microsoft.com/office/powerpoint/2010/main" val="2067619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ltLang="en-US"/>
              <a:t>3.</a:t>
            </a:r>
            <a:fld id="{92B8204E-8F86-43BA-9E8C-68DD0EB2D76E}" type="slidenum">
              <a:rPr lang="en-US" altLang="en-US"/>
              <a:pPr/>
              <a:t>‹#›</a:t>
            </a:fld>
            <a:endParaRPr lang="en-US" altLang="en-US"/>
          </a:p>
        </p:txBody>
      </p:sp>
    </p:spTree>
    <p:extLst>
      <p:ext uri="{BB962C8B-B14F-4D97-AF65-F5344CB8AC3E}">
        <p14:creationId xmlns:p14="http://schemas.microsoft.com/office/powerpoint/2010/main" val="21045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ltLang="en-US"/>
              <a:t>3.</a:t>
            </a:r>
            <a:fld id="{1283578A-AEDE-4D5F-B7F4-1937711D3453}" type="slidenum">
              <a:rPr lang="en-US" altLang="en-US"/>
              <a:pPr/>
              <a:t>‹#›</a:t>
            </a:fld>
            <a:endParaRPr lang="en-US" altLang="en-US"/>
          </a:p>
        </p:txBody>
      </p:sp>
    </p:spTree>
    <p:extLst>
      <p:ext uri="{BB962C8B-B14F-4D97-AF65-F5344CB8AC3E}">
        <p14:creationId xmlns:p14="http://schemas.microsoft.com/office/powerpoint/2010/main" val="399901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3.</a:t>
            </a:r>
            <a:fld id="{FEB0FED0-1DC4-4710-95B9-86B718C7E1D2}" type="slidenum">
              <a:rPr lang="en-US" altLang="en-US"/>
              <a:pPr/>
              <a:t>‹#›</a:t>
            </a:fld>
            <a:endParaRPr lang="en-US" altLang="en-US"/>
          </a:p>
        </p:txBody>
      </p:sp>
    </p:spTree>
    <p:extLst>
      <p:ext uri="{BB962C8B-B14F-4D97-AF65-F5344CB8AC3E}">
        <p14:creationId xmlns:p14="http://schemas.microsoft.com/office/powerpoint/2010/main" val="262884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r>
              <a:rPr lang="en-US" altLang="en-US"/>
              <a:t>3.</a:t>
            </a:r>
            <a:fld id="{FE1B17B5-598F-4204-8871-9E57122B92CE}" type="slidenum">
              <a:rPr lang="en-US" altLang="en-US"/>
              <a:pPr/>
              <a:t>‹#›</a:t>
            </a:fld>
            <a:endParaRPr lang="en-US" altLang="en-US"/>
          </a:p>
        </p:txBody>
      </p:sp>
    </p:spTree>
    <p:extLst>
      <p:ext uri="{BB962C8B-B14F-4D97-AF65-F5344CB8AC3E}">
        <p14:creationId xmlns:p14="http://schemas.microsoft.com/office/powerpoint/2010/main" val="25869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r>
              <a:rPr lang="en-US" altLang="en-US"/>
              <a:t>3.</a:t>
            </a:r>
            <a:fld id="{845C403E-AC85-4223-9566-03F4D8580F60}" type="slidenum">
              <a:rPr lang="en-US" altLang="en-US"/>
              <a:pPr/>
              <a:t>‹#›</a:t>
            </a:fld>
            <a:endParaRPr lang="en-US" altLang="en-US"/>
          </a:p>
        </p:txBody>
      </p:sp>
    </p:spTree>
    <p:extLst>
      <p:ext uri="{BB962C8B-B14F-4D97-AF65-F5344CB8AC3E}">
        <p14:creationId xmlns:p14="http://schemas.microsoft.com/office/powerpoint/2010/main" val="367352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r>
              <a:rPr lang="en-US" altLang="en-US"/>
              <a:t>3.</a:t>
            </a:r>
            <a:fld id="{804B1B48-602E-471E-B4BA-E6F9F5044BBE}" type="slidenum">
              <a:rPr lang="en-US" altLang="en-US"/>
              <a:pPr/>
              <a:t>‹#›</a:t>
            </a:fld>
            <a:endParaRPr lang="en-US" altLang="en-US"/>
          </a:p>
        </p:txBody>
      </p:sp>
    </p:spTree>
    <p:extLst>
      <p:ext uri="{BB962C8B-B14F-4D97-AF65-F5344CB8AC3E}">
        <p14:creationId xmlns:p14="http://schemas.microsoft.com/office/powerpoint/2010/main" val="362462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3.</a:t>
            </a:r>
            <a:fld id="{4E38A199-08B6-4E2C-812D-53E76CA56DAC}" type="slidenum">
              <a:rPr lang="en-US" altLang="en-US"/>
              <a:pPr/>
              <a:t>‹#›</a:t>
            </a:fld>
            <a:endParaRPr lang="en-US" altLang="en-US"/>
          </a:p>
        </p:txBody>
      </p:sp>
    </p:spTree>
    <p:extLst>
      <p:ext uri="{BB962C8B-B14F-4D97-AF65-F5344CB8AC3E}">
        <p14:creationId xmlns:p14="http://schemas.microsoft.com/office/powerpoint/2010/main" val="41601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3.</a:t>
            </a:r>
            <a:fld id="{06F53D67-B609-4F5A-ADF8-2BD15C79701C}" type="slidenum">
              <a:rPr lang="en-US" altLang="en-US"/>
              <a:pPr/>
              <a:t>‹#›</a:t>
            </a:fld>
            <a:endParaRPr lang="en-US" altLang="en-US"/>
          </a:p>
        </p:txBody>
      </p:sp>
    </p:spTree>
    <p:extLst>
      <p:ext uri="{BB962C8B-B14F-4D97-AF65-F5344CB8AC3E}">
        <p14:creationId xmlns:p14="http://schemas.microsoft.com/office/powerpoint/2010/main" val="512892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3.</a:t>
            </a:r>
            <a:fld id="{90DB2CB7-29D5-4EF8-BEF1-8937ADE778A9}" type="slidenum">
              <a:rPr lang="en-US" altLang="en-US"/>
              <a:pPr/>
              <a:t>‹#›</a:t>
            </a:fld>
            <a:endParaRPr lang="en-US" altLang="en-US"/>
          </a:p>
        </p:txBody>
      </p:sp>
    </p:spTree>
    <p:extLst>
      <p:ext uri="{BB962C8B-B14F-4D97-AF65-F5344CB8AC3E}">
        <p14:creationId xmlns:p14="http://schemas.microsoft.com/office/powerpoint/2010/main" val="260319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i="0" baseline="0">
                <a:latin typeface="Arial" panose="020B0604020202020204" pitchFamily="34" charset="0"/>
              </a:defRPr>
            </a:lvl1pPr>
          </a:lstStyle>
          <a:p>
            <a:fld id="{0A68A461-6E12-4D6D-9366-C8E9AF178E9A}" type="slidenum">
              <a:rPr lang="en-US" altLang="en-US" smtClean="0"/>
              <a:pPr/>
              <a:t>‹#›</a:t>
            </a:fld>
            <a:endParaRPr lang="en-US" altLang="en-US" dirty="0"/>
          </a:p>
        </p:txBody>
      </p:sp>
      <p:sp>
        <p:nvSpPr>
          <p:cNvPr id="209936" name="Rectangle 16"/>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9937" name="Rectangle 17"/>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b="1" kern="1200">
          <a:solidFill>
            <a:schemeClr val="tx2"/>
          </a:solidFill>
          <a:latin typeface="+mj-lt"/>
          <a:ea typeface="+mj-ea"/>
          <a:cs typeface="+mj-cs"/>
        </a:defRPr>
      </a:lvl1pPr>
      <a:lvl2pPr algn="l" rtl="0" fontAlgn="base">
        <a:spcBef>
          <a:spcPct val="0"/>
        </a:spcBef>
        <a:spcAft>
          <a:spcPct val="0"/>
        </a:spcAft>
        <a:defRPr sz="4400" b="1">
          <a:solidFill>
            <a:schemeClr val="tx2"/>
          </a:solidFill>
          <a:latin typeface="Times New Roman" panose="02020603050405020304" pitchFamily="18" charset="0"/>
        </a:defRPr>
      </a:lvl2pPr>
      <a:lvl3pPr algn="l" rtl="0" fontAlgn="base">
        <a:spcBef>
          <a:spcPct val="0"/>
        </a:spcBef>
        <a:spcAft>
          <a:spcPct val="0"/>
        </a:spcAft>
        <a:defRPr sz="4400" b="1">
          <a:solidFill>
            <a:schemeClr val="tx2"/>
          </a:solidFill>
          <a:latin typeface="Times New Roman" panose="02020603050405020304" pitchFamily="18" charset="0"/>
        </a:defRPr>
      </a:lvl3pPr>
      <a:lvl4pPr algn="l" rtl="0" fontAlgn="base">
        <a:spcBef>
          <a:spcPct val="0"/>
        </a:spcBef>
        <a:spcAft>
          <a:spcPct val="0"/>
        </a:spcAft>
        <a:defRPr sz="4400" b="1">
          <a:solidFill>
            <a:schemeClr val="tx2"/>
          </a:solidFill>
          <a:latin typeface="Times New Roman" panose="02020603050405020304" pitchFamily="18" charset="0"/>
        </a:defRPr>
      </a:lvl4pPr>
      <a:lvl5pPr algn="l" rtl="0" fontAlgn="base">
        <a:spcBef>
          <a:spcPct val="0"/>
        </a:spcBef>
        <a:spcAft>
          <a:spcPct val="0"/>
        </a:spcAft>
        <a:defRPr sz="4400" b="1">
          <a:solidFill>
            <a:schemeClr val="tx2"/>
          </a:solidFill>
          <a:latin typeface="Times New Roman" panose="02020603050405020304" pitchFamily="18" charset="0"/>
        </a:defRPr>
      </a:lvl5pPr>
      <a:lvl6pPr marL="457200" algn="l" rtl="0" fontAlgn="base">
        <a:spcBef>
          <a:spcPct val="0"/>
        </a:spcBef>
        <a:spcAft>
          <a:spcPct val="0"/>
        </a:spcAft>
        <a:defRPr sz="4400" b="1">
          <a:solidFill>
            <a:schemeClr val="tx2"/>
          </a:solidFill>
          <a:latin typeface="Times New Roman" panose="02020603050405020304" pitchFamily="18" charset="0"/>
        </a:defRPr>
      </a:lvl6pPr>
      <a:lvl7pPr marL="914400" algn="l" rtl="0" fontAlgn="base">
        <a:spcBef>
          <a:spcPct val="0"/>
        </a:spcBef>
        <a:spcAft>
          <a:spcPct val="0"/>
        </a:spcAft>
        <a:defRPr sz="4400" b="1">
          <a:solidFill>
            <a:schemeClr val="tx2"/>
          </a:solidFill>
          <a:latin typeface="Times New Roman" panose="02020603050405020304" pitchFamily="18" charset="0"/>
        </a:defRPr>
      </a:lvl7pPr>
      <a:lvl8pPr marL="1371600" algn="l" rtl="0" fontAlgn="base">
        <a:spcBef>
          <a:spcPct val="0"/>
        </a:spcBef>
        <a:spcAft>
          <a:spcPct val="0"/>
        </a:spcAft>
        <a:defRPr sz="4400" b="1">
          <a:solidFill>
            <a:schemeClr val="tx2"/>
          </a:solidFill>
          <a:latin typeface="Times New Roman" panose="02020603050405020304" pitchFamily="18" charset="0"/>
        </a:defRPr>
      </a:lvl8pPr>
      <a:lvl9pPr marL="1828800" algn="l" rtl="0" fontAlgn="base">
        <a:spcBef>
          <a:spcPct val="0"/>
        </a:spcBef>
        <a:spcAft>
          <a:spcPct val="0"/>
        </a:spcAft>
        <a:defRPr sz="4400" b="1">
          <a:solidFill>
            <a:schemeClr val="tx2"/>
          </a:solidFill>
          <a:latin typeface="Times New Roman" panose="02020603050405020304" pitchFamily="18" charset="0"/>
        </a:defRPr>
      </a:lvl9pPr>
    </p:titleStyle>
    <p:bodyStyle>
      <a:lvl1pPr marL="342900" indent="-342900" algn="just"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7" name="Rectangle 3"/>
          <p:cNvSpPr>
            <a:spLocks noChangeArrowheads="1"/>
          </p:cNvSpPr>
          <p:nvPr/>
        </p:nvSpPr>
        <p:spPr bwMode="auto">
          <a:xfrm>
            <a:off x="1295400" y="2514600"/>
            <a:ext cx="6858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en-US" sz="2000" i="0" baseline="0" dirty="0">
              <a:solidFill>
                <a:schemeClr val="tx2"/>
              </a:solidFill>
              <a:latin typeface="Arial" panose="020B0604020202020204" pitchFamily="34" charset="0"/>
            </a:endParaRPr>
          </a:p>
          <a:p>
            <a:pPr algn="ctr"/>
            <a:r>
              <a:rPr lang="en-US" altLang="en-US" sz="4400" i="0" baseline="0" dirty="0">
                <a:latin typeface="Arial" panose="020B0604020202020204" pitchFamily="34" charset="0"/>
              </a:rPr>
              <a:t>Data and Signals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5D71C164-B42C-467F-AF46-9DDD7D7AFB37}" type="slidenum">
              <a:rPr lang="en-US" altLang="en-US"/>
              <a:pPr/>
              <a:t>10</a:t>
            </a:fld>
            <a:endParaRPr lang="en-US" altLang="en-US"/>
          </a:p>
        </p:txBody>
      </p:sp>
      <p:sp>
        <p:nvSpPr>
          <p:cNvPr id="679938"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9939" name="Line 3"/>
          <p:cNvSpPr>
            <a:spLocks noChangeShapeType="1"/>
          </p:cNvSpPr>
          <p:nvPr/>
        </p:nvSpPr>
        <p:spPr bwMode="auto">
          <a:xfrm>
            <a:off x="152400" y="1143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9940" name="Text Box 4"/>
          <p:cNvSpPr txBox="1">
            <a:spLocks noChangeArrowheads="1"/>
          </p:cNvSpPr>
          <p:nvPr/>
        </p:nvSpPr>
        <p:spPr bwMode="auto">
          <a:xfrm>
            <a:off x="304800" y="304800"/>
            <a:ext cx="67722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3.3  </a:t>
            </a:r>
            <a:r>
              <a:rPr lang="en-US" altLang="en-US" sz="2000" baseline="0"/>
              <a:t>Two signals with the same phase and frequency, </a:t>
            </a:r>
            <a:br>
              <a:rPr lang="en-US" altLang="en-US" sz="2000" baseline="0"/>
            </a:br>
            <a:r>
              <a:rPr lang="en-US" altLang="en-US" sz="2000" baseline="0"/>
              <a:t>                        but different amplitudes</a:t>
            </a:r>
          </a:p>
        </p:txBody>
      </p:sp>
      <p:sp>
        <p:nvSpPr>
          <p:cNvPr id="6799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799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5475288"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
          <p:cNvSpPr>
            <a:spLocks noGrp="1"/>
          </p:cNvSpPr>
          <p:nvPr>
            <p:ph type="sldNum" sz="quarter" idx="10"/>
          </p:nvPr>
        </p:nvSpPr>
        <p:spPr/>
        <p:txBody>
          <a:bodyPr/>
          <a:lstStyle/>
          <a:p>
            <a:r>
              <a:rPr lang="en-US" altLang="en-US"/>
              <a:t>3.</a:t>
            </a:r>
            <a:fld id="{760521E0-ECB2-4054-A512-81B8EDBB0E8F}" type="slidenum">
              <a:rPr lang="en-US" altLang="en-US"/>
              <a:pPr/>
              <a:t>11</a:t>
            </a:fld>
            <a:endParaRPr lang="en-US" altLang="en-US"/>
          </a:p>
        </p:txBody>
      </p:sp>
      <p:sp>
        <p:nvSpPr>
          <p:cNvPr id="71987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7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7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81"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9882" name="Line 10"/>
          <p:cNvSpPr>
            <a:spLocks noChangeShapeType="1"/>
          </p:cNvSpPr>
          <p:nvPr/>
        </p:nvSpPr>
        <p:spPr bwMode="auto">
          <a:xfrm>
            <a:off x="458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9883" name="Rectangle 11"/>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Frequency and period are the inverse of each other.</a:t>
            </a:r>
          </a:p>
        </p:txBody>
      </p:sp>
      <p:grpSp>
        <p:nvGrpSpPr>
          <p:cNvPr id="719884" name="Group 12"/>
          <p:cNvGrpSpPr>
            <a:grpSpLocks/>
          </p:cNvGrpSpPr>
          <p:nvPr/>
        </p:nvGrpSpPr>
        <p:grpSpPr bwMode="auto">
          <a:xfrm>
            <a:off x="457200" y="2362200"/>
            <a:ext cx="1143000" cy="566738"/>
            <a:chOff x="1200" y="1248"/>
            <a:chExt cx="720" cy="357"/>
          </a:xfrm>
        </p:grpSpPr>
        <p:pic>
          <p:nvPicPr>
            <p:cNvPr id="71988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988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pic>
        <p:nvPicPr>
          <p:cNvPr id="71988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488" y="4419600"/>
            <a:ext cx="3375025" cy="666750"/>
          </a:xfrm>
          <a:prstGeom prst="rect">
            <a:avLst/>
          </a:prstGeom>
          <a:solidFill>
            <a:srgbClr val="3366FF"/>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C09857DC-6224-457E-96EA-AE4D1CC8FD96}" type="slidenum">
              <a:rPr lang="en-US" altLang="en-US"/>
              <a:pPr/>
              <a:t>12</a:t>
            </a:fld>
            <a:endParaRPr lang="en-US" altLang="en-US"/>
          </a:p>
        </p:txBody>
      </p:sp>
      <p:sp>
        <p:nvSpPr>
          <p:cNvPr id="6809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09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0964" name="Text Box 4"/>
          <p:cNvSpPr txBox="1">
            <a:spLocks noChangeArrowheads="1"/>
          </p:cNvSpPr>
          <p:nvPr/>
        </p:nvSpPr>
        <p:spPr bwMode="auto">
          <a:xfrm>
            <a:off x="304800" y="228600"/>
            <a:ext cx="67103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3.4  </a:t>
            </a:r>
            <a:r>
              <a:rPr lang="en-US" altLang="en-US" sz="2000" baseline="0"/>
              <a:t>Two signals with the same amplitude and phase,</a:t>
            </a:r>
            <a:br>
              <a:rPr lang="en-US" altLang="en-US" sz="2000" baseline="0"/>
            </a:br>
            <a:r>
              <a:rPr lang="en-US" altLang="en-US" sz="2000" baseline="0"/>
              <a:t>                        but different frequencies</a:t>
            </a:r>
          </a:p>
        </p:txBody>
      </p:sp>
      <p:sp>
        <p:nvSpPr>
          <p:cNvPr id="68096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809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1066800"/>
            <a:ext cx="54292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3.</a:t>
            </a:r>
            <a:fld id="{1F13C9A1-92B5-434A-B634-D7CCEBE7F82C}" type="slidenum">
              <a:rPr lang="en-US" altLang="en-US"/>
              <a:pPr/>
              <a:t>13</a:t>
            </a:fld>
            <a:endParaRPr lang="en-US" altLang="en-US"/>
          </a:p>
        </p:txBody>
      </p:sp>
      <p:sp>
        <p:nvSpPr>
          <p:cNvPr id="744450" name="Text Box 2"/>
          <p:cNvSpPr txBox="1">
            <a:spLocks noChangeArrowheads="1"/>
          </p:cNvSpPr>
          <p:nvPr/>
        </p:nvSpPr>
        <p:spPr bwMode="auto">
          <a:xfrm>
            <a:off x="361950" y="1828800"/>
            <a:ext cx="467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Table 3.1  </a:t>
            </a:r>
            <a:r>
              <a:rPr lang="en-US" altLang="en-US" sz="2000" baseline="0"/>
              <a:t>Units of period and frequency</a:t>
            </a:r>
          </a:p>
        </p:txBody>
      </p:sp>
      <p:pic>
        <p:nvPicPr>
          <p:cNvPr id="7444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27275"/>
            <a:ext cx="8601075"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3.</a:t>
            </a:r>
            <a:fld id="{A4ADD3AA-D834-4654-852B-9FC945A87BA4}" type="slidenum">
              <a:rPr lang="en-US" altLang="en-US"/>
              <a:pPr/>
              <a:t>14</a:t>
            </a:fld>
            <a:endParaRPr lang="en-US" altLang="en-US"/>
          </a:p>
        </p:txBody>
      </p:sp>
      <p:sp>
        <p:nvSpPr>
          <p:cNvPr id="806914"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6915"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06916" name="Group 4"/>
          <p:cNvGrpSpPr>
            <a:grpSpLocks/>
          </p:cNvGrpSpPr>
          <p:nvPr/>
        </p:nvGrpSpPr>
        <p:grpSpPr bwMode="auto">
          <a:xfrm>
            <a:off x="490538" y="773113"/>
            <a:ext cx="738187" cy="474662"/>
            <a:chOff x="309" y="487"/>
            <a:chExt cx="465" cy="299"/>
          </a:xfrm>
        </p:grpSpPr>
        <p:sp>
          <p:nvSpPr>
            <p:cNvPr id="80691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691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06919"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6920"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692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6922"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06923" name="Rectangle 11"/>
          <p:cNvSpPr>
            <a:spLocks noChangeArrowheads="1"/>
          </p:cNvSpPr>
          <p:nvPr/>
        </p:nvSpPr>
        <p:spPr bwMode="auto">
          <a:xfrm>
            <a:off x="228600" y="1447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power we use at home has a frequency of </a:t>
            </a:r>
            <a:r>
              <a:rPr lang="en-US" altLang="en-US" baseline="0">
                <a:solidFill>
                  <a:schemeClr val="hlink"/>
                </a:solidFill>
              </a:rPr>
              <a:t>60 Hz</a:t>
            </a:r>
            <a:r>
              <a:rPr lang="en-US" altLang="en-US" baseline="0"/>
              <a:t>. The period of this sine wave can be determined as follows:</a:t>
            </a:r>
          </a:p>
        </p:txBody>
      </p:sp>
      <p:sp>
        <p:nvSpPr>
          <p:cNvPr id="806924"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a:t>
            </a:r>
          </a:p>
        </p:txBody>
      </p:sp>
      <p:pic>
        <p:nvPicPr>
          <p:cNvPr id="8069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3073400"/>
            <a:ext cx="6327775" cy="7112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3.</a:t>
            </a:r>
            <a:fld id="{6B2B0B3F-BB6B-4561-BBD3-C7467CB15EA4}" type="slidenum">
              <a:rPr lang="en-US" altLang="en-US"/>
              <a:pPr/>
              <a:t>15</a:t>
            </a:fld>
            <a:endParaRPr lang="en-US" altLang="en-US"/>
          </a:p>
        </p:txBody>
      </p:sp>
      <p:sp>
        <p:nvSpPr>
          <p:cNvPr id="808962"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8963"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08964" name="Group 4"/>
          <p:cNvGrpSpPr>
            <a:grpSpLocks/>
          </p:cNvGrpSpPr>
          <p:nvPr/>
        </p:nvGrpSpPr>
        <p:grpSpPr bwMode="auto">
          <a:xfrm>
            <a:off x="490538" y="773113"/>
            <a:ext cx="738187" cy="474662"/>
            <a:chOff x="309" y="487"/>
            <a:chExt cx="465" cy="299"/>
          </a:xfrm>
        </p:grpSpPr>
        <p:sp>
          <p:nvSpPr>
            <p:cNvPr id="80896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896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08967"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8968"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8969"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8970"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08971" name="Rectangle 11"/>
          <p:cNvSpPr>
            <a:spLocks noChangeArrowheads="1"/>
          </p:cNvSpPr>
          <p:nvPr/>
        </p:nvSpPr>
        <p:spPr bwMode="auto">
          <a:xfrm>
            <a:off x="228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period of a signal is 100 ms. What is its frequency in kilohertz?</a:t>
            </a:r>
          </a:p>
        </p:txBody>
      </p:sp>
      <p:sp>
        <p:nvSpPr>
          <p:cNvPr id="808972"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3.2</a:t>
            </a:r>
          </a:p>
        </p:txBody>
      </p:sp>
      <p:sp>
        <p:nvSpPr>
          <p:cNvPr id="808975" name="Rectangle 15"/>
          <p:cNvSpPr>
            <a:spLocks noChangeArrowheads="1"/>
          </p:cNvSpPr>
          <p:nvPr/>
        </p:nvSpPr>
        <p:spPr bwMode="auto">
          <a:xfrm>
            <a:off x="304800" y="26670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solidFill>
                  <a:schemeClr val="hlink"/>
                </a:solidFill>
              </a:rPr>
              <a:t>Solution</a:t>
            </a:r>
          </a:p>
          <a:p>
            <a:pPr algn="just"/>
            <a:r>
              <a:rPr lang="en-US" altLang="en-US" baseline="0"/>
              <a:t>First we change 100 ms to seconds, and then we calculate the frequency from the period (1 Hz = 10</a:t>
            </a:r>
            <a:r>
              <a:rPr lang="en-US" altLang="en-US" baseline="30000"/>
              <a:t>−3</a:t>
            </a:r>
            <a:r>
              <a:rPr lang="en-US" altLang="en-US" baseline="0"/>
              <a:t> kHz).</a:t>
            </a:r>
          </a:p>
        </p:txBody>
      </p:sp>
      <p:pic>
        <p:nvPicPr>
          <p:cNvPr id="80897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75" y="4778375"/>
            <a:ext cx="6291263" cy="124142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r>
              <a:rPr lang="en-US" altLang="en-US"/>
              <a:t>3.</a:t>
            </a:r>
            <a:fld id="{2BCAE560-B9D2-4C9E-8485-88442B5D1A27}" type="slidenum">
              <a:rPr lang="en-US" altLang="en-US"/>
              <a:pPr/>
              <a:t>16</a:t>
            </a:fld>
            <a:endParaRPr lang="en-US" altLang="en-US"/>
          </a:p>
        </p:txBody>
      </p:sp>
      <p:sp>
        <p:nvSpPr>
          <p:cNvPr id="72089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8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90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9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9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90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904" name="Rectangle 8"/>
          <p:cNvSpPr>
            <a:spLocks noChangeArrowheads="1"/>
          </p:cNvSpPr>
          <p:nvPr/>
        </p:nvSpPr>
        <p:spPr bwMode="gray">
          <a:xfrm>
            <a:off x="685800" y="4572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906" name="Line 10"/>
          <p:cNvSpPr>
            <a:spLocks noChangeShapeType="1"/>
          </p:cNvSpPr>
          <p:nvPr/>
        </p:nvSpPr>
        <p:spPr bwMode="auto">
          <a:xfrm>
            <a:off x="458788" y="609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20912" name="Rectangle 16"/>
          <p:cNvSpPr>
            <a:spLocks noGrp="1" noChangeArrowheads="1"/>
          </p:cNvSpPr>
          <p:nvPr>
            <p:ph type="title"/>
          </p:nvPr>
        </p:nvSpPr>
        <p:spPr>
          <a:xfrm>
            <a:off x="1143000" y="685800"/>
            <a:ext cx="4800600" cy="990600"/>
          </a:xfrm>
        </p:spPr>
        <p:txBody>
          <a:bodyPr/>
          <a:lstStyle/>
          <a:p>
            <a:r>
              <a:rPr lang="en-US" altLang="en-US"/>
              <a:t>Frequency</a:t>
            </a:r>
          </a:p>
        </p:txBody>
      </p:sp>
      <p:sp>
        <p:nvSpPr>
          <p:cNvPr id="720913" name="Rectangle 17"/>
          <p:cNvSpPr>
            <a:spLocks noGrp="1" noChangeArrowheads="1"/>
          </p:cNvSpPr>
          <p:nvPr>
            <p:ph type="body" idx="1"/>
          </p:nvPr>
        </p:nvSpPr>
        <p:spPr/>
        <p:txBody>
          <a:bodyPr/>
          <a:lstStyle/>
          <a:p>
            <a:pPr eaLnBrk="0" hangingPunct="0">
              <a:spcBef>
                <a:spcPct val="0"/>
              </a:spcBef>
              <a:buClrTx/>
              <a:buSzTx/>
              <a:buFontTx/>
              <a:buChar char="•"/>
            </a:pPr>
            <a:r>
              <a:rPr lang="en-US" altLang="en-US"/>
              <a:t>Frequency is the rate of change with respect to time. </a:t>
            </a:r>
          </a:p>
          <a:p>
            <a:pPr eaLnBrk="0" hangingPunct="0">
              <a:spcBef>
                <a:spcPct val="0"/>
              </a:spcBef>
              <a:buClrTx/>
              <a:buSzTx/>
              <a:buFontTx/>
              <a:buChar char="•"/>
            </a:pPr>
            <a:r>
              <a:rPr lang="en-US" altLang="en-US"/>
              <a:t>Change in a short span of time means high frequency.</a:t>
            </a:r>
          </a:p>
          <a:p>
            <a:pPr eaLnBrk="0" hangingPunct="0">
              <a:spcBef>
                <a:spcPct val="0"/>
              </a:spcBef>
              <a:buClrTx/>
              <a:buSzTx/>
              <a:buFontTx/>
              <a:buChar char="•"/>
            </a:pPr>
            <a:r>
              <a:rPr lang="en-US" altLang="en-US"/>
              <a:t>Change over a long span of </a:t>
            </a:r>
            <a:br>
              <a:rPr lang="en-US" altLang="en-US"/>
            </a:br>
            <a:r>
              <a:rPr lang="en-US" altLang="en-US"/>
              <a:t>time means low frequency.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3.</a:t>
            </a:r>
            <a:fld id="{F9F87907-773F-4D06-A4D0-CAFAED9796F6}" type="slidenum">
              <a:rPr lang="en-US" altLang="en-US"/>
              <a:pPr/>
              <a:t>17</a:t>
            </a:fld>
            <a:endParaRPr lang="en-US" altLang="en-US"/>
          </a:p>
        </p:txBody>
      </p:sp>
      <p:sp>
        <p:nvSpPr>
          <p:cNvPr id="72192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9" name="Line 9"/>
          <p:cNvSpPr>
            <a:spLocks noChangeShapeType="1"/>
          </p:cNvSpPr>
          <p:nvPr/>
        </p:nvSpPr>
        <p:spPr bwMode="auto">
          <a:xfrm>
            <a:off x="457200" y="27003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21930" name="Line 10"/>
          <p:cNvSpPr>
            <a:spLocks noChangeShapeType="1"/>
          </p:cNvSpPr>
          <p:nvPr/>
        </p:nvSpPr>
        <p:spPr bwMode="auto">
          <a:xfrm>
            <a:off x="458788" y="49101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21931" name="Rectangle 11"/>
          <p:cNvSpPr>
            <a:spLocks noChangeArrowheads="1"/>
          </p:cNvSpPr>
          <p:nvPr/>
        </p:nvSpPr>
        <p:spPr bwMode="auto">
          <a:xfrm>
            <a:off x="495300" y="2792413"/>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If a signal does not change at all, its frequency is zero.</a:t>
            </a:r>
          </a:p>
          <a:p>
            <a:pPr algn="ctr"/>
            <a:r>
              <a:rPr lang="en-US" altLang="en-US" sz="3200" i="0" baseline="0">
                <a:latin typeface="Arial" panose="020B0604020202020204" pitchFamily="34" charset="0"/>
              </a:rPr>
              <a:t>If a signal changes instantaneously, its frequency is infinite.</a:t>
            </a:r>
          </a:p>
        </p:txBody>
      </p:sp>
      <p:grpSp>
        <p:nvGrpSpPr>
          <p:cNvPr id="721932" name="Group 12"/>
          <p:cNvGrpSpPr>
            <a:grpSpLocks/>
          </p:cNvGrpSpPr>
          <p:nvPr/>
        </p:nvGrpSpPr>
        <p:grpSpPr bwMode="auto">
          <a:xfrm>
            <a:off x="457200" y="2057400"/>
            <a:ext cx="1143000" cy="566738"/>
            <a:chOff x="1200" y="1248"/>
            <a:chExt cx="720" cy="357"/>
          </a:xfrm>
        </p:grpSpPr>
        <p:pic>
          <p:nvPicPr>
            <p:cNvPr id="72193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193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3.</a:t>
            </a:r>
            <a:fld id="{664ED2BC-3460-4513-9660-EEBFE756568F}" type="slidenum">
              <a:rPr lang="en-US" altLang="en-US"/>
              <a:pPr/>
              <a:t>18</a:t>
            </a:fld>
            <a:endParaRPr lang="en-US" altLang="en-US"/>
          </a:p>
        </p:txBody>
      </p:sp>
      <p:sp>
        <p:nvSpPr>
          <p:cNvPr id="72294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4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5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53"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22954" name="Line 10"/>
          <p:cNvSpPr>
            <a:spLocks noChangeShapeType="1"/>
          </p:cNvSpPr>
          <p:nvPr/>
        </p:nvSpPr>
        <p:spPr bwMode="auto">
          <a:xfrm>
            <a:off x="458788"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22955" name="Rectangle 11"/>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Phase describes the position of the waveform  relative to time 0.</a:t>
            </a:r>
          </a:p>
        </p:txBody>
      </p:sp>
      <p:grpSp>
        <p:nvGrpSpPr>
          <p:cNvPr id="722956" name="Group 12"/>
          <p:cNvGrpSpPr>
            <a:grpSpLocks/>
          </p:cNvGrpSpPr>
          <p:nvPr/>
        </p:nvGrpSpPr>
        <p:grpSpPr bwMode="auto">
          <a:xfrm>
            <a:off x="457200" y="2286000"/>
            <a:ext cx="1143000" cy="566738"/>
            <a:chOff x="1200" y="1248"/>
            <a:chExt cx="720" cy="357"/>
          </a:xfrm>
        </p:grpSpPr>
        <p:pic>
          <p:nvPicPr>
            <p:cNvPr id="7229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295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8E805678-C40D-4EAB-AE42-EEE0EF412F06}" type="slidenum">
              <a:rPr lang="en-US" altLang="en-US"/>
              <a:pPr/>
              <a:t>19</a:t>
            </a:fld>
            <a:endParaRPr lang="en-US" altLang="en-US"/>
          </a:p>
        </p:txBody>
      </p:sp>
      <p:sp>
        <p:nvSpPr>
          <p:cNvPr id="6819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19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1988" name="Text Box 4"/>
          <p:cNvSpPr txBox="1">
            <a:spLocks noChangeArrowheads="1"/>
          </p:cNvSpPr>
          <p:nvPr/>
        </p:nvSpPr>
        <p:spPr bwMode="auto">
          <a:xfrm>
            <a:off x="304800" y="152400"/>
            <a:ext cx="76898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3.5  </a:t>
            </a:r>
            <a:r>
              <a:rPr lang="en-US" altLang="en-US" sz="2000" baseline="0"/>
              <a:t>Three sine waves with the same amplitude and frequency,</a:t>
            </a:r>
            <a:br>
              <a:rPr lang="en-US" altLang="en-US" sz="2000" baseline="0"/>
            </a:br>
            <a:r>
              <a:rPr lang="en-US" altLang="en-US" sz="2000" baseline="0"/>
              <a:t>                        but different phases</a:t>
            </a:r>
          </a:p>
        </p:txBody>
      </p:sp>
      <p:sp>
        <p:nvSpPr>
          <p:cNvPr id="6819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819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143000"/>
            <a:ext cx="5110163"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3.</a:t>
            </a:r>
            <a:fld id="{3C5302F1-61E7-4844-8FF9-381102AD5CE2}" type="slidenum">
              <a:rPr lang="en-US" altLang="en-US"/>
              <a:pPr/>
              <a:t>2</a:t>
            </a:fld>
            <a:endParaRPr lang="en-US" altLang="en-US"/>
          </a:p>
        </p:txBody>
      </p:sp>
      <p:sp>
        <p:nvSpPr>
          <p:cNvPr id="7147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61" name="Line 9"/>
          <p:cNvSpPr>
            <a:spLocks noChangeShapeType="1"/>
          </p:cNvSpPr>
          <p:nvPr/>
        </p:nvSpPr>
        <p:spPr bwMode="auto">
          <a:xfrm>
            <a:off x="457200" y="3048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4762" name="Line 10"/>
          <p:cNvSpPr>
            <a:spLocks noChangeShapeType="1"/>
          </p:cNvSpPr>
          <p:nvPr/>
        </p:nvSpPr>
        <p:spPr bwMode="auto">
          <a:xfrm>
            <a:off x="458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4763" name="Rectangle 11"/>
          <p:cNvSpPr>
            <a:spLocks noChangeArrowheads="1"/>
          </p:cNvSpPr>
          <p:nvPr/>
        </p:nvSpPr>
        <p:spPr bwMode="auto">
          <a:xfrm>
            <a:off x="495300" y="3124200"/>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To be transmitted, data must be transformed to electromagnetic signals.</a:t>
            </a:r>
          </a:p>
        </p:txBody>
      </p:sp>
      <p:grpSp>
        <p:nvGrpSpPr>
          <p:cNvPr id="714764" name="Group 12"/>
          <p:cNvGrpSpPr>
            <a:grpSpLocks/>
          </p:cNvGrpSpPr>
          <p:nvPr/>
        </p:nvGrpSpPr>
        <p:grpSpPr bwMode="auto">
          <a:xfrm>
            <a:off x="457200" y="2362200"/>
            <a:ext cx="1143000" cy="566738"/>
            <a:chOff x="1200" y="1248"/>
            <a:chExt cx="720" cy="357"/>
          </a:xfrm>
        </p:grpSpPr>
        <p:pic>
          <p:nvPicPr>
            <p:cNvPr id="7147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476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3.</a:t>
            </a:r>
            <a:fld id="{8B9CE46D-3E68-43D5-B414-2F11A5AFA6D0}" type="slidenum">
              <a:rPr lang="en-US" altLang="en-US"/>
              <a:pPr/>
              <a:t>20</a:t>
            </a:fld>
            <a:endParaRPr lang="en-US" altLang="en-US"/>
          </a:p>
        </p:txBody>
      </p:sp>
      <p:sp>
        <p:nvSpPr>
          <p:cNvPr id="809986"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9987"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09988" name="Group 4"/>
          <p:cNvGrpSpPr>
            <a:grpSpLocks/>
          </p:cNvGrpSpPr>
          <p:nvPr/>
        </p:nvGrpSpPr>
        <p:grpSpPr bwMode="auto">
          <a:xfrm>
            <a:off x="490538" y="773113"/>
            <a:ext cx="738187" cy="474662"/>
            <a:chOff x="309" y="487"/>
            <a:chExt cx="465" cy="299"/>
          </a:xfrm>
        </p:grpSpPr>
        <p:sp>
          <p:nvSpPr>
            <p:cNvPr id="809989"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999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09991"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9992"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999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9994"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09995" name="Rectangle 11"/>
          <p:cNvSpPr>
            <a:spLocks noChangeArrowheads="1"/>
          </p:cNvSpPr>
          <p:nvPr/>
        </p:nvSpPr>
        <p:spPr bwMode="auto">
          <a:xfrm>
            <a:off x="228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sine wave is offset 1/6 cycle with respect to time 0. What is its phase in degrees and radians?</a:t>
            </a:r>
          </a:p>
        </p:txBody>
      </p:sp>
      <p:sp>
        <p:nvSpPr>
          <p:cNvPr id="809996"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3.3</a:t>
            </a:r>
          </a:p>
        </p:txBody>
      </p:sp>
      <p:sp>
        <p:nvSpPr>
          <p:cNvPr id="809998" name="Rectangle 14"/>
          <p:cNvSpPr>
            <a:spLocks noChangeArrowheads="1"/>
          </p:cNvSpPr>
          <p:nvPr/>
        </p:nvSpPr>
        <p:spPr bwMode="auto">
          <a:xfrm>
            <a:off x="304800" y="2971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solidFill>
                  <a:schemeClr val="hlink"/>
                </a:solidFill>
              </a:rPr>
              <a:t>Solution</a:t>
            </a:r>
          </a:p>
          <a:p>
            <a:pPr algn="just"/>
            <a:r>
              <a:rPr lang="en-US" altLang="en-US" baseline="0"/>
              <a:t>We know that 1 complete cycle is 360°. Therefore, 1/6 cycle is</a:t>
            </a:r>
          </a:p>
        </p:txBody>
      </p:sp>
      <p:pic>
        <p:nvPicPr>
          <p:cNvPr id="80999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4560888"/>
            <a:ext cx="5607050" cy="620712"/>
          </a:xfrm>
          <a:prstGeom prst="rect">
            <a:avLst/>
          </a:prstGeom>
          <a:solidFill>
            <a:srgbClr val="3366FF"/>
          </a:solidFill>
          <a:ln w="5715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E8C1F4C4-D0EA-4DBE-8927-CE0D405F6468}" type="slidenum">
              <a:rPr lang="en-US" altLang="en-US"/>
              <a:pPr/>
              <a:t>21</a:t>
            </a:fld>
            <a:endParaRPr lang="en-US" altLang="en-US"/>
          </a:p>
        </p:txBody>
      </p:sp>
      <p:sp>
        <p:nvSpPr>
          <p:cNvPr id="68301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301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3012" name="Text Box 4"/>
          <p:cNvSpPr txBox="1">
            <a:spLocks noChangeArrowheads="1"/>
          </p:cNvSpPr>
          <p:nvPr/>
        </p:nvSpPr>
        <p:spPr bwMode="auto">
          <a:xfrm>
            <a:off x="304800" y="762000"/>
            <a:ext cx="408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3.6  </a:t>
            </a:r>
            <a:r>
              <a:rPr lang="en-US" altLang="en-US" sz="2000" baseline="0"/>
              <a:t>Wavelength and period</a:t>
            </a:r>
          </a:p>
        </p:txBody>
      </p:sp>
      <p:sp>
        <p:nvSpPr>
          <p:cNvPr id="6830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83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78125"/>
            <a:ext cx="8034338" cy="200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D728E585-56A5-4C3E-8FA5-936E29E467AE}" type="slidenum">
              <a:rPr lang="en-US" altLang="en-US"/>
              <a:pPr/>
              <a:t>22</a:t>
            </a:fld>
            <a:endParaRPr lang="en-US" altLang="en-US"/>
          </a:p>
        </p:txBody>
      </p:sp>
      <p:sp>
        <p:nvSpPr>
          <p:cNvPr id="684034" name="Line 2"/>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4035" name="Line 3"/>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4036" name="Text Box 4"/>
          <p:cNvSpPr txBox="1">
            <a:spLocks noChangeArrowheads="1"/>
          </p:cNvSpPr>
          <p:nvPr/>
        </p:nvSpPr>
        <p:spPr bwMode="auto">
          <a:xfrm>
            <a:off x="304800" y="457200"/>
            <a:ext cx="799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3.7  </a:t>
            </a:r>
            <a:r>
              <a:rPr lang="en-US" altLang="en-US" sz="2000" baseline="0"/>
              <a:t>The time-domain and frequency-domain plots of a sine wave</a:t>
            </a:r>
          </a:p>
        </p:txBody>
      </p:sp>
      <p:sp>
        <p:nvSpPr>
          <p:cNvPr id="68403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840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447800"/>
            <a:ext cx="7056438"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3.</a:t>
            </a:r>
            <a:fld id="{6AD566D0-06B1-4C99-98CD-38DECFBF8B8B}" type="slidenum">
              <a:rPr lang="en-US" altLang="en-US"/>
              <a:pPr/>
              <a:t>23</a:t>
            </a:fld>
            <a:endParaRPr lang="en-US" altLang="en-US"/>
          </a:p>
        </p:txBody>
      </p:sp>
      <p:sp>
        <p:nvSpPr>
          <p:cNvPr id="72397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7"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23978" name="Line 10"/>
          <p:cNvSpPr>
            <a:spLocks noChangeShapeType="1"/>
          </p:cNvSpPr>
          <p:nvPr/>
        </p:nvSpPr>
        <p:spPr bwMode="auto">
          <a:xfrm>
            <a:off x="458788" y="4724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23979" name="Rectangle 11"/>
          <p:cNvSpPr>
            <a:spLocks noChangeArrowheads="1"/>
          </p:cNvSpPr>
          <p:nvPr/>
        </p:nvSpPr>
        <p:spPr bwMode="auto">
          <a:xfrm>
            <a:off x="495300" y="30638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A complete sine wave in the time domain can be represented by one single spike in the frequency domain.</a:t>
            </a:r>
          </a:p>
        </p:txBody>
      </p:sp>
      <p:grpSp>
        <p:nvGrpSpPr>
          <p:cNvPr id="723980" name="Group 12"/>
          <p:cNvGrpSpPr>
            <a:grpSpLocks/>
          </p:cNvGrpSpPr>
          <p:nvPr/>
        </p:nvGrpSpPr>
        <p:grpSpPr bwMode="auto">
          <a:xfrm>
            <a:off x="457200" y="2286000"/>
            <a:ext cx="1143000" cy="566738"/>
            <a:chOff x="1200" y="1248"/>
            <a:chExt cx="720" cy="357"/>
          </a:xfrm>
        </p:grpSpPr>
        <p:pic>
          <p:nvPicPr>
            <p:cNvPr id="72398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398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smtClean="0"/>
              <a:t>3.</a:t>
            </a:r>
            <a:fld id="{5A153A6E-6956-49E0-8BF9-997758F51747}" type="slidenum">
              <a:rPr lang="en-US" altLang="en-US" smtClean="0"/>
              <a:pPr/>
              <a:t>24</a:t>
            </a:fld>
            <a:endParaRPr lang="en-US" altLang="en-US"/>
          </a:p>
        </p:txBody>
      </p:sp>
      <p:sp>
        <p:nvSpPr>
          <p:cNvPr id="811010"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1011"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1012" name="Group 4"/>
          <p:cNvGrpSpPr>
            <a:grpSpLocks/>
          </p:cNvGrpSpPr>
          <p:nvPr/>
        </p:nvGrpSpPr>
        <p:grpSpPr bwMode="auto">
          <a:xfrm>
            <a:off x="490538" y="773113"/>
            <a:ext cx="738187" cy="474662"/>
            <a:chOff x="309" y="487"/>
            <a:chExt cx="465" cy="299"/>
          </a:xfrm>
        </p:grpSpPr>
        <p:sp>
          <p:nvSpPr>
            <p:cNvPr id="81101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101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1015"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1016"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101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1018"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11019" name="Rectangle 11"/>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latin typeface="Arial" panose="020B0604020202020204" pitchFamily="34" charset="0"/>
              </a:rPr>
              <a:t>The frequency domain is more compact and useful when we are dealing with more than one sine wave. For example, Figure 3.8 shows three sine waves, each with different amplitude and frequency. All can be represented by three spikes in the frequency domain.</a:t>
            </a:r>
            <a:endParaRPr lang="en-US" altLang="en-US" baseline="0"/>
          </a:p>
        </p:txBody>
      </p:sp>
      <p:sp>
        <p:nvSpPr>
          <p:cNvPr id="811020"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3.7</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B7D473EF-D1F3-4AC7-8FC1-A960E3C20F1E}" type="slidenum">
              <a:rPr lang="en-US" altLang="en-US"/>
              <a:pPr/>
              <a:t>25</a:t>
            </a:fld>
            <a:endParaRPr lang="en-US" altLang="en-US"/>
          </a:p>
        </p:txBody>
      </p:sp>
      <p:sp>
        <p:nvSpPr>
          <p:cNvPr id="6850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50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5060" name="Text Box 4"/>
          <p:cNvSpPr txBox="1">
            <a:spLocks noChangeArrowheads="1"/>
          </p:cNvSpPr>
          <p:nvPr/>
        </p:nvSpPr>
        <p:spPr bwMode="auto">
          <a:xfrm>
            <a:off x="304800" y="381000"/>
            <a:ext cx="790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3.8  </a:t>
            </a:r>
            <a:r>
              <a:rPr lang="en-US" altLang="en-US" sz="2000" baseline="0"/>
              <a:t>The time domain and frequency domain of three sine waves</a:t>
            </a:r>
          </a:p>
        </p:txBody>
      </p:sp>
      <p:sp>
        <p:nvSpPr>
          <p:cNvPr id="685061"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850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583613" cy="315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r>
              <a:rPr lang="en-US" altLang="en-US"/>
              <a:t>3.</a:t>
            </a:r>
            <a:fld id="{F0680779-8EBE-45FA-AFF4-D3C212235CA4}" type="slidenum">
              <a:rPr lang="en-US" altLang="en-US"/>
              <a:pPr/>
              <a:t>26</a:t>
            </a:fld>
            <a:endParaRPr lang="en-US" altLang="en-US"/>
          </a:p>
        </p:txBody>
      </p:sp>
      <p:sp>
        <p:nvSpPr>
          <p:cNvPr id="72499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49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499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49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49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499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50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5007" name="Rectangle 15"/>
          <p:cNvSpPr>
            <a:spLocks noGrp="1" noChangeArrowheads="1"/>
          </p:cNvSpPr>
          <p:nvPr>
            <p:ph type="title"/>
          </p:nvPr>
        </p:nvSpPr>
        <p:spPr/>
        <p:txBody>
          <a:bodyPr/>
          <a:lstStyle/>
          <a:p>
            <a:r>
              <a:rPr lang="en-US" altLang="en-US"/>
              <a:t>Signals and Communication</a:t>
            </a:r>
          </a:p>
        </p:txBody>
      </p:sp>
      <p:sp>
        <p:nvSpPr>
          <p:cNvPr id="725008" name="Rectangle 16"/>
          <p:cNvSpPr>
            <a:spLocks noGrp="1" noChangeArrowheads="1"/>
          </p:cNvSpPr>
          <p:nvPr>
            <p:ph type="body" idx="1"/>
          </p:nvPr>
        </p:nvSpPr>
        <p:spPr>
          <a:xfrm>
            <a:off x="685800" y="1676400"/>
            <a:ext cx="7924800" cy="4343400"/>
          </a:xfrm>
        </p:spPr>
        <p:txBody>
          <a:bodyPr/>
          <a:lstStyle/>
          <a:p>
            <a:pPr algn="just"/>
            <a:r>
              <a:rPr lang="en-US" altLang="en-US" dirty="0"/>
              <a:t>A single-frequency sine wave is not useful in data communications</a:t>
            </a:r>
          </a:p>
          <a:p>
            <a:pPr algn="just"/>
            <a:r>
              <a:rPr lang="en-US" altLang="en-US" dirty="0"/>
              <a:t>We need to send a composite signal, a signal made of many simple sine waves.</a:t>
            </a:r>
          </a:p>
          <a:p>
            <a:pPr algn="just"/>
            <a:r>
              <a:rPr lang="en-US" altLang="en-US" dirty="0"/>
              <a:t>According to Fourier analysis, any composite signal is a combination of simple sine waves with different frequencies, amplitudes, and phases.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r>
              <a:rPr lang="en-US" altLang="en-US"/>
              <a:t>3.</a:t>
            </a:r>
            <a:fld id="{F84BB705-2CF2-492C-A93B-0B67DDC0B85F}" type="slidenum">
              <a:rPr lang="en-US" altLang="en-US"/>
              <a:pPr/>
              <a:t>27</a:t>
            </a:fld>
            <a:endParaRPr lang="en-US" altLang="en-US"/>
          </a:p>
        </p:txBody>
      </p:sp>
      <p:sp>
        <p:nvSpPr>
          <p:cNvPr id="72704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4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4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55" name="Rectangle 15"/>
          <p:cNvSpPr>
            <a:spLocks noGrp="1" noChangeArrowheads="1"/>
          </p:cNvSpPr>
          <p:nvPr>
            <p:ph type="title"/>
          </p:nvPr>
        </p:nvSpPr>
        <p:spPr>
          <a:xfrm>
            <a:off x="990600" y="609600"/>
            <a:ext cx="7391400" cy="1143000"/>
          </a:xfrm>
        </p:spPr>
        <p:txBody>
          <a:bodyPr/>
          <a:lstStyle/>
          <a:p>
            <a:r>
              <a:rPr lang="en-US" altLang="en-US"/>
              <a:t>Composite Signals and Periodicity</a:t>
            </a:r>
          </a:p>
        </p:txBody>
      </p:sp>
      <p:sp>
        <p:nvSpPr>
          <p:cNvPr id="727056" name="Rectangle 16"/>
          <p:cNvSpPr>
            <a:spLocks noGrp="1" noChangeArrowheads="1"/>
          </p:cNvSpPr>
          <p:nvPr>
            <p:ph type="body" idx="1"/>
          </p:nvPr>
        </p:nvSpPr>
        <p:spPr>
          <a:xfrm>
            <a:off x="685800" y="1981200"/>
            <a:ext cx="7467600" cy="4114800"/>
          </a:xfrm>
        </p:spPr>
        <p:txBody>
          <a:bodyPr/>
          <a:lstStyle/>
          <a:p>
            <a:pPr algn="just"/>
            <a:r>
              <a:rPr lang="en-US" altLang="en-US" dirty="0"/>
              <a:t>If the composite signal is </a:t>
            </a:r>
            <a:r>
              <a:rPr lang="en-US" altLang="en-US" dirty="0">
                <a:solidFill>
                  <a:schemeClr val="hlink"/>
                </a:solidFill>
              </a:rPr>
              <a:t>periodic</a:t>
            </a:r>
            <a:r>
              <a:rPr lang="en-US" altLang="en-US" dirty="0"/>
              <a:t>, the decomposition gives a series of signals with </a:t>
            </a:r>
            <a:r>
              <a:rPr lang="en-US" altLang="en-US" dirty="0">
                <a:solidFill>
                  <a:schemeClr val="hlink"/>
                </a:solidFill>
              </a:rPr>
              <a:t>discrete</a:t>
            </a:r>
            <a:r>
              <a:rPr lang="en-US" altLang="en-US" dirty="0"/>
              <a:t> frequencies.</a:t>
            </a:r>
          </a:p>
          <a:p>
            <a:pPr algn="just"/>
            <a:r>
              <a:rPr lang="en-US" altLang="en-US" dirty="0"/>
              <a:t>If the composite signal is </a:t>
            </a:r>
            <a:r>
              <a:rPr lang="en-US" altLang="en-US" dirty="0" err="1">
                <a:solidFill>
                  <a:schemeClr val="hlink"/>
                </a:solidFill>
              </a:rPr>
              <a:t>nonperiodic</a:t>
            </a:r>
            <a:r>
              <a:rPr lang="en-US" altLang="en-US" dirty="0"/>
              <a:t>, the decomposition gives a combination of sine waves with </a:t>
            </a:r>
            <a:r>
              <a:rPr lang="en-US" altLang="en-US" dirty="0">
                <a:solidFill>
                  <a:schemeClr val="hlink"/>
                </a:solidFill>
              </a:rPr>
              <a:t>continuous</a:t>
            </a:r>
            <a:r>
              <a:rPr lang="en-US" altLang="en-US" dirty="0"/>
              <a:t> frequencies.</a:t>
            </a:r>
          </a:p>
          <a:p>
            <a:endParaRPr lang="en-US"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3.</a:t>
            </a:r>
            <a:fld id="{B15671AB-3DB1-4579-B21C-F1DBBBB43E23}" type="slidenum">
              <a:rPr lang="en-US" altLang="en-US"/>
              <a:pPr/>
              <a:t>28</a:t>
            </a:fld>
            <a:endParaRPr lang="en-US" altLang="en-US"/>
          </a:p>
        </p:txBody>
      </p:sp>
      <p:sp>
        <p:nvSpPr>
          <p:cNvPr id="812034"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2035"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2036" name="Group 4"/>
          <p:cNvGrpSpPr>
            <a:grpSpLocks/>
          </p:cNvGrpSpPr>
          <p:nvPr/>
        </p:nvGrpSpPr>
        <p:grpSpPr bwMode="auto">
          <a:xfrm>
            <a:off x="490538" y="773113"/>
            <a:ext cx="738187" cy="474662"/>
            <a:chOff x="309" y="487"/>
            <a:chExt cx="465" cy="299"/>
          </a:xfrm>
        </p:grpSpPr>
        <p:sp>
          <p:nvSpPr>
            <p:cNvPr id="81203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203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2039"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2040"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204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2042"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12043" name="Rectangle 11"/>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Figure 3.9 shows a periodic composite signal with frequency f. This type of signal is not typical of those found in data communications. We can consider it to be three alarm systems, each with a different frequency. The analysis of this signal can give us a good understanding of how to decompose signals.</a:t>
            </a:r>
          </a:p>
        </p:txBody>
      </p:sp>
      <p:sp>
        <p:nvSpPr>
          <p:cNvPr id="812044"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F7881D4B-F762-404C-92AE-F6AB8F22FE3D}" type="slidenum">
              <a:rPr lang="en-US" altLang="en-US"/>
              <a:pPr/>
              <a:t>29</a:t>
            </a:fld>
            <a:endParaRPr lang="en-US" altLang="en-US"/>
          </a:p>
        </p:txBody>
      </p:sp>
      <p:sp>
        <p:nvSpPr>
          <p:cNvPr id="686082" name="Line 2"/>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6083" name="Line 3"/>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6084" name="Text Box 4"/>
          <p:cNvSpPr txBox="1">
            <a:spLocks noChangeArrowheads="1"/>
          </p:cNvSpPr>
          <p:nvPr/>
        </p:nvSpPr>
        <p:spPr bwMode="auto">
          <a:xfrm>
            <a:off x="304800" y="457200"/>
            <a:ext cx="454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3.9  </a:t>
            </a:r>
            <a:r>
              <a:rPr lang="en-US" altLang="en-US" sz="2000" baseline="0"/>
              <a:t>A composite periodic signal</a:t>
            </a:r>
          </a:p>
        </p:txBody>
      </p:sp>
      <p:sp>
        <p:nvSpPr>
          <p:cNvPr id="6860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860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1981200"/>
            <a:ext cx="8491537"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3.</a:t>
            </a:r>
            <a:fld id="{75AAFB04-5718-4775-8E00-102045A90C10}" type="slidenum">
              <a:rPr lang="en-US" altLang="en-US"/>
              <a:pPr/>
              <a:t>3</a:t>
            </a:fld>
            <a:endParaRPr lang="en-US" altLang="en-US"/>
          </a:p>
        </p:txBody>
      </p:sp>
      <p:sp>
        <p:nvSpPr>
          <p:cNvPr id="79769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i="0" baseline="0">
              <a:effectLst>
                <a:outerShdw blurRad="38100" dist="38100" dir="2700000" algn="tl">
                  <a:srgbClr val="FFFFFF"/>
                </a:outerShdw>
              </a:effectLst>
            </a:endParaRPr>
          </a:p>
        </p:txBody>
      </p:sp>
      <p:sp>
        <p:nvSpPr>
          <p:cNvPr id="797699" name="Text Box 3"/>
          <p:cNvSpPr txBox="1">
            <a:spLocks noChangeArrowheads="1"/>
          </p:cNvSpPr>
          <p:nvPr/>
        </p:nvSpPr>
        <p:spPr bwMode="auto">
          <a:xfrm>
            <a:off x="228600" y="76200"/>
            <a:ext cx="5659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0" baseline="0">
                <a:effectLst>
                  <a:outerShdw blurRad="38100" dist="38100" dir="2700000" algn="tl">
                    <a:srgbClr val="C0C0C0"/>
                  </a:outerShdw>
                </a:effectLst>
                <a:latin typeface="Times" panose="02020603050405020304" pitchFamily="18" charset="0"/>
              </a:rPr>
              <a:t>3-1   ANALOG AND DIGITAL</a:t>
            </a:r>
          </a:p>
        </p:txBody>
      </p:sp>
      <p:sp>
        <p:nvSpPr>
          <p:cNvPr id="79770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797701" name="Rectangle 5"/>
          <p:cNvSpPr>
            <a:spLocks noChangeArrowheads="1"/>
          </p:cNvSpPr>
          <p:nvPr/>
        </p:nvSpPr>
        <p:spPr bwMode="auto">
          <a:xfrm>
            <a:off x="76200" y="990600"/>
            <a:ext cx="8915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baseline="0">
                <a:effectLst>
                  <a:outerShdw blurRad="38100" dist="38100" dir="2700000" algn="tl">
                    <a:srgbClr val="C0C0C0"/>
                  </a:outerShdw>
                </a:effectLst>
              </a:rPr>
              <a:t>Data can be </a:t>
            </a:r>
            <a:r>
              <a:rPr lang="en-US" altLang="en-US" baseline="0">
                <a:solidFill>
                  <a:schemeClr val="hlink"/>
                </a:solidFill>
                <a:effectLst>
                  <a:outerShdw blurRad="38100" dist="38100" dir="2700000" algn="tl">
                    <a:srgbClr val="C0C0C0"/>
                  </a:outerShdw>
                </a:effectLst>
              </a:rPr>
              <a:t>analog</a:t>
            </a:r>
            <a:r>
              <a:rPr lang="en-US" altLang="en-US" baseline="0">
                <a:effectLst>
                  <a:outerShdw blurRad="38100" dist="38100" dir="2700000" algn="tl">
                    <a:srgbClr val="C0C0C0"/>
                  </a:outerShdw>
                </a:effectLst>
              </a:rPr>
              <a:t> or </a:t>
            </a:r>
            <a:r>
              <a:rPr lang="en-US" altLang="en-US" baseline="0">
                <a:solidFill>
                  <a:schemeClr val="hlink"/>
                </a:solidFill>
                <a:effectLst>
                  <a:outerShdw blurRad="38100" dist="38100" dir="2700000" algn="tl">
                    <a:srgbClr val="C0C0C0"/>
                  </a:outerShdw>
                </a:effectLst>
              </a:rPr>
              <a:t>digital</a:t>
            </a:r>
            <a:r>
              <a:rPr lang="en-US" altLang="en-US" baseline="0">
                <a:effectLst>
                  <a:outerShdw blurRad="38100" dist="38100" dir="2700000" algn="tl">
                    <a:srgbClr val="C0C0C0"/>
                  </a:outerShdw>
                </a:effectLst>
              </a:rPr>
              <a:t>. The term </a:t>
            </a:r>
            <a:r>
              <a:rPr lang="en-US" altLang="en-US" baseline="0">
                <a:solidFill>
                  <a:schemeClr val="hlink"/>
                </a:solidFill>
                <a:effectLst>
                  <a:outerShdw blurRad="38100" dist="38100" dir="2700000" algn="tl">
                    <a:srgbClr val="C0C0C0"/>
                  </a:outerShdw>
                </a:effectLst>
              </a:rPr>
              <a:t>analog data</a:t>
            </a:r>
            <a:r>
              <a:rPr lang="en-US" altLang="en-US" baseline="0">
                <a:effectLst>
                  <a:outerShdw blurRad="38100" dist="38100" dir="2700000" algn="tl">
                    <a:srgbClr val="C0C0C0"/>
                  </a:outerShdw>
                </a:effectLst>
              </a:rPr>
              <a:t> refers to information that is continuous; </a:t>
            </a:r>
            <a:r>
              <a:rPr lang="en-US" altLang="en-US" baseline="0">
                <a:solidFill>
                  <a:schemeClr val="hlink"/>
                </a:solidFill>
                <a:effectLst>
                  <a:outerShdw blurRad="38100" dist="38100" dir="2700000" algn="tl">
                    <a:srgbClr val="C0C0C0"/>
                  </a:outerShdw>
                </a:effectLst>
              </a:rPr>
              <a:t>digital data</a:t>
            </a:r>
            <a:r>
              <a:rPr lang="en-US" altLang="en-US" baseline="0">
                <a:effectLst>
                  <a:outerShdw blurRad="38100" dist="38100" dir="2700000" algn="tl">
                    <a:srgbClr val="C0C0C0"/>
                  </a:outerShdw>
                </a:effectLst>
              </a:rPr>
              <a:t> refers to information that has discrete states. Analog data take on continuous values. Digital data take on discrete values.</a:t>
            </a:r>
          </a:p>
        </p:txBody>
      </p:sp>
      <p:sp>
        <p:nvSpPr>
          <p:cNvPr id="797702" name="Rectangle 6"/>
          <p:cNvSpPr>
            <a:spLocks noChangeArrowheads="1"/>
          </p:cNvSpPr>
          <p:nvPr/>
        </p:nvSpPr>
        <p:spPr bwMode="auto">
          <a:xfrm>
            <a:off x="152400" y="46799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Char char="§"/>
            </a:pPr>
            <a:r>
              <a:rPr lang="en-US" altLang="en-US" sz="2400" i="0" baseline="0">
                <a:solidFill>
                  <a:srgbClr val="0033CC"/>
                </a:solidFill>
              </a:rPr>
              <a:t> Analog and Digital Data</a:t>
            </a:r>
            <a:endParaRPr lang="fr-FR" altLang="en-US" sz="2400" i="0" baseline="0">
              <a:solidFill>
                <a:srgbClr val="0033CC"/>
              </a:solidFill>
            </a:endParaRPr>
          </a:p>
          <a:p>
            <a:pPr>
              <a:buClr>
                <a:schemeClr val="tx1"/>
              </a:buClr>
              <a:buSzPct val="117000"/>
              <a:buFont typeface="Wingdings" panose="05000000000000000000" pitchFamily="2" charset="2"/>
              <a:buChar char="§"/>
            </a:pPr>
            <a:r>
              <a:rPr lang="fr-FR" altLang="en-US" sz="2400" i="0" baseline="0">
                <a:solidFill>
                  <a:srgbClr val="0033CC"/>
                </a:solidFill>
              </a:rPr>
              <a:t> Analog and Digital Signals</a:t>
            </a:r>
          </a:p>
          <a:p>
            <a:pPr>
              <a:buClr>
                <a:schemeClr val="tx1"/>
              </a:buClr>
              <a:buSzPct val="117000"/>
              <a:buFont typeface="Wingdings" panose="05000000000000000000" pitchFamily="2" charset="2"/>
              <a:buChar char="§"/>
            </a:pPr>
            <a:r>
              <a:rPr lang="fr-FR" altLang="en-US" sz="2400" i="0" baseline="0">
                <a:solidFill>
                  <a:srgbClr val="0033CC"/>
                </a:solidFill>
              </a:rPr>
              <a:t> Periodic and Nonperiodic Signals</a:t>
            </a:r>
            <a:endParaRPr lang="en-US" altLang="en-US" sz="2400" i="0" baseline="0">
              <a:solidFill>
                <a:srgbClr val="0033CC"/>
              </a:solidFill>
            </a:endParaRPr>
          </a:p>
        </p:txBody>
      </p:sp>
      <p:sp>
        <p:nvSpPr>
          <p:cNvPr id="797703" name="Text Box 7"/>
          <p:cNvSpPr txBox="1">
            <a:spLocks noChangeArrowheads="1"/>
          </p:cNvSpPr>
          <p:nvPr/>
        </p:nvSpPr>
        <p:spPr bwMode="auto">
          <a:xfrm>
            <a:off x="163513" y="4203700"/>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baseline="0">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3AD27DBE-8B6B-4BFF-9D89-AF50A6DCBD66}" type="slidenum">
              <a:rPr lang="en-US" altLang="en-US"/>
              <a:pPr/>
              <a:t>30</a:t>
            </a:fld>
            <a:endParaRPr lang="en-US" altLang="en-US"/>
          </a:p>
        </p:txBody>
      </p:sp>
      <p:sp>
        <p:nvSpPr>
          <p:cNvPr id="687106"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710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7108" name="Text Box 4"/>
          <p:cNvSpPr txBox="1">
            <a:spLocks noChangeArrowheads="1"/>
          </p:cNvSpPr>
          <p:nvPr/>
        </p:nvSpPr>
        <p:spPr bwMode="auto">
          <a:xfrm>
            <a:off x="304800" y="152400"/>
            <a:ext cx="81946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3.10  </a:t>
            </a:r>
            <a:r>
              <a:rPr lang="en-US" altLang="en-US" sz="2000" baseline="0"/>
              <a:t>Decomposition of a composite periodic signal in the time and</a:t>
            </a:r>
            <a:br>
              <a:rPr lang="en-US" altLang="en-US" sz="2000" baseline="0"/>
            </a:br>
            <a:r>
              <a:rPr lang="en-US" altLang="en-US" sz="2000" baseline="0"/>
              <a:t>                          frequency domains</a:t>
            </a:r>
          </a:p>
        </p:txBody>
      </p:sp>
      <p:sp>
        <p:nvSpPr>
          <p:cNvPr id="68710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871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476375"/>
            <a:ext cx="73406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3.</a:t>
            </a:r>
            <a:fld id="{27ED2DD2-6DD2-41BE-BA9B-613A0CD4573B}" type="slidenum">
              <a:rPr lang="en-US" altLang="en-US"/>
              <a:pPr/>
              <a:t>31</a:t>
            </a:fld>
            <a:endParaRPr lang="en-US" altLang="en-US"/>
          </a:p>
        </p:txBody>
      </p:sp>
      <p:sp>
        <p:nvSpPr>
          <p:cNvPr id="813058"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3059"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3060" name="Group 4"/>
          <p:cNvGrpSpPr>
            <a:grpSpLocks/>
          </p:cNvGrpSpPr>
          <p:nvPr/>
        </p:nvGrpSpPr>
        <p:grpSpPr bwMode="auto">
          <a:xfrm>
            <a:off x="490538" y="773113"/>
            <a:ext cx="738187" cy="474662"/>
            <a:chOff x="309" y="487"/>
            <a:chExt cx="465" cy="299"/>
          </a:xfrm>
        </p:grpSpPr>
        <p:sp>
          <p:nvSpPr>
            <p:cNvPr id="813061"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306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3063"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3064"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3065"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3066"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13067" name="Rectangle 11"/>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Figure 3.11 shows a nonperiodic composite signal. It can be the signal created by a microphone or a telephone set when a word or two is pronounced. In this case, the composite signal cannot be periodic, because that implies that we are repeating the same word or words with exactly the same tone.</a:t>
            </a:r>
          </a:p>
        </p:txBody>
      </p:sp>
      <p:sp>
        <p:nvSpPr>
          <p:cNvPr id="813068"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3.5</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1354E4C3-D0F0-43C9-B698-A7DA75EE9196}" type="slidenum">
              <a:rPr lang="en-US" altLang="en-US"/>
              <a:pPr/>
              <a:t>32</a:t>
            </a:fld>
            <a:endParaRPr lang="en-US" altLang="en-US"/>
          </a:p>
        </p:txBody>
      </p:sp>
      <p:sp>
        <p:nvSpPr>
          <p:cNvPr id="6881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81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8132" name="Text Box 4"/>
          <p:cNvSpPr txBox="1">
            <a:spLocks noChangeArrowheads="1"/>
          </p:cNvSpPr>
          <p:nvPr/>
        </p:nvSpPr>
        <p:spPr bwMode="auto">
          <a:xfrm>
            <a:off x="304800" y="762000"/>
            <a:ext cx="7735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3.11  </a:t>
            </a:r>
            <a:r>
              <a:rPr lang="en-US" altLang="en-US" sz="2000" baseline="0"/>
              <a:t>The time and frequency domains of a nonperiodic signal</a:t>
            </a:r>
          </a:p>
        </p:txBody>
      </p:sp>
      <p:sp>
        <p:nvSpPr>
          <p:cNvPr id="6881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881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2325688"/>
            <a:ext cx="8345487"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r>
              <a:rPr lang="en-US" altLang="en-US" dirty="0"/>
              <a:t>3.</a:t>
            </a:r>
            <a:fld id="{313A007E-E4A8-44B8-85F5-E7D5B081DB0D}" type="slidenum">
              <a:rPr lang="en-US" altLang="en-US"/>
              <a:pPr/>
              <a:t>33</a:t>
            </a:fld>
            <a:endParaRPr lang="en-US" altLang="en-US" dirty="0"/>
          </a:p>
        </p:txBody>
      </p:sp>
      <p:sp>
        <p:nvSpPr>
          <p:cNvPr id="72806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6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7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79" name="Rectangle 15"/>
          <p:cNvSpPr>
            <a:spLocks noGrp="1" noChangeArrowheads="1"/>
          </p:cNvSpPr>
          <p:nvPr>
            <p:ph type="title"/>
          </p:nvPr>
        </p:nvSpPr>
        <p:spPr>
          <a:xfrm>
            <a:off x="1066800" y="609600"/>
            <a:ext cx="7391400" cy="1143000"/>
          </a:xfrm>
        </p:spPr>
        <p:txBody>
          <a:bodyPr/>
          <a:lstStyle/>
          <a:p>
            <a:r>
              <a:rPr lang="en-US" altLang="en-US"/>
              <a:t>Bandwidth and Signal Frequency</a:t>
            </a:r>
          </a:p>
        </p:txBody>
      </p:sp>
      <p:sp>
        <p:nvSpPr>
          <p:cNvPr id="728080" name="Rectangle 16"/>
          <p:cNvSpPr>
            <a:spLocks noGrp="1" noChangeArrowheads="1"/>
          </p:cNvSpPr>
          <p:nvPr>
            <p:ph type="body" idx="1"/>
          </p:nvPr>
        </p:nvSpPr>
        <p:spPr>
          <a:xfrm>
            <a:off x="609600" y="1981200"/>
            <a:ext cx="7696200" cy="1905000"/>
          </a:xfrm>
        </p:spPr>
        <p:txBody>
          <a:bodyPr/>
          <a:lstStyle/>
          <a:p>
            <a:r>
              <a:rPr lang="en-US" altLang="en-US" dirty="0"/>
              <a:t>The bandwidth of a composite signal is the </a:t>
            </a:r>
            <a:r>
              <a:rPr lang="en-US" altLang="en-US" dirty="0">
                <a:solidFill>
                  <a:schemeClr val="hlink"/>
                </a:solidFill>
              </a:rPr>
              <a:t>difference</a:t>
            </a:r>
            <a:r>
              <a:rPr lang="en-US" altLang="en-US" dirty="0"/>
              <a:t> between the highest and the lowest frequencies contained in that signal.</a:t>
            </a:r>
          </a:p>
          <a:p>
            <a:endParaRPr lang="en-US"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2928F640-48A8-41D8-B98C-DBC10A943C33}" type="slidenum">
              <a:rPr lang="en-US" altLang="en-US"/>
              <a:pPr/>
              <a:t>34</a:t>
            </a:fld>
            <a:endParaRPr lang="en-US" altLang="en-US"/>
          </a:p>
        </p:txBody>
      </p:sp>
      <p:sp>
        <p:nvSpPr>
          <p:cNvPr id="689154"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9155" name="Line 3"/>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89156" name="Text Box 4"/>
          <p:cNvSpPr txBox="1">
            <a:spLocks noChangeArrowheads="1"/>
          </p:cNvSpPr>
          <p:nvPr/>
        </p:nvSpPr>
        <p:spPr bwMode="auto">
          <a:xfrm>
            <a:off x="304800" y="304800"/>
            <a:ext cx="825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3.12  </a:t>
            </a:r>
            <a:r>
              <a:rPr lang="en-US" altLang="en-US" sz="2000" baseline="0"/>
              <a:t>The bandwidth of periodic and nonperiodic composite signals</a:t>
            </a:r>
          </a:p>
        </p:txBody>
      </p:sp>
      <p:sp>
        <p:nvSpPr>
          <p:cNvPr id="6891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891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1090613"/>
            <a:ext cx="6115050"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3.</a:t>
            </a:r>
            <a:fld id="{73AF5196-FE55-434C-9879-36CACD7A506F}" type="slidenum">
              <a:rPr lang="en-US" altLang="en-US"/>
              <a:pPr/>
              <a:t>35</a:t>
            </a:fld>
            <a:endParaRPr lang="en-US" altLang="en-US"/>
          </a:p>
        </p:txBody>
      </p:sp>
      <p:sp>
        <p:nvSpPr>
          <p:cNvPr id="814082"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4083"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4084" name="Group 4"/>
          <p:cNvGrpSpPr>
            <a:grpSpLocks/>
          </p:cNvGrpSpPr>
          <p:nvPr/>
        </p:nvGrpSpPr>
        <p:grpSpPr bwMode="auto">
          <a:xfrm>
            <a:off x="490538" y="773113"/>
            <a:ext cx="738187" cy="474662"/>
            <a:chOff x="309" y="487"/>
            <a:chExt cx="465" cy="299"/>
          </a:xfrm>
        </p:grpSpPr>
        <p:sp>
          <p:nvSpPr>
            <p:cNvPr id="81408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408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4087"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4088"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4089"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4090"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14091" name="Rectangle 11"/>
          <p:cNvSpPr>
            <a:spLocks noChangeArrowheads="1"/>
          </p:cNvSpPr>
          <p:nvPr/>
        </p:nvSpPr>
        <p:spPr bwMode="auto">
          <a:xfrm>
            <a:off x="228600" y="12954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If a periodic signal is decomposed into five sine waves with frequencies of 100, 300, 500, 700, and 900 Hz, what is its bandwidth? Draw the spectrum, assuming all components have a maximum amplitude of 10 V.</a:t>
            </a:r>
          </a:p>
          <a:p>
            <a:pPr algn="just"/>
            <a:r>
              <a:rPr lang="en-US" altLang="en-US" baseline="0">
                <a:solidFill>
                  <a:schemeClr val="hlink"/>
                </a:solidFill>
              </a:rPr>
              <a:t>Solution</a:t>
            </a:r>
          </a:p>
          <a:p>
            <a:pPr algn="just"/>
            <a:r>
              <a:rPr lang="en-US" altLang="en-US" baseline="0"/>
              <a:t>Let </a:t>
            </a:r>
            <a:r>
              <a:rPr lang="en-US" altLang="en-US" baseline="0">
                <a:solidFill>
                  <a:schemeClr val="hlink"/>
                </a:solidFill>
              </a:rPr>
              <a:t>f</a:t>
            </a:r>
            <a:r>
              <a:rPr lang="en-US" altLang="en-US" baseline="-14000">
                <a:solidFill>
                  <a:schemeClr val="hlink"/>
                </a:solidFill>
              </a:rPr>
              <a:t>h</a:t>
            </a:r>
            <a:r>
              <a:rPr lang="en-US" altLang="en-US" baseline="0"/>
              <a:t> be the highest frequency, </a:t>
            </a:r>
            <a:r>
              <a:rPr lang="en-US" altLang="en-US" baseline="0">
                <a:solidFill>
                  <a:schemeClr val="hlink"/>
                </a:solidFill>
              </a:rPr>
              <a:t>f</a:t>
            </a:r>
            <a:r>
              <a:rPr lang="en-US" altLang="en-US" baseline="-14000">
                <a:solidFill>
                  <a:schemeClr val="hlink"/>
                </a:solidFill>
              </a:rPr>
              <a:t>l</a:t>
            </a:r>
            <a:r>
              <a:rPr lang="en-US" altLang="en-US" baseline="0"/>
              <a:t> the lowest frequency, and </a:t>
            </a:r>
            <a:r>
              <a:rPr lang="en-US" altLang="en-US" baseline="0">
                <a:solidFill>
                  <a:schemeClr val="hlink"/>
                </a:solidFill>
              </a:rPr>
              <a:t>B</a:t>
            </a:r>
            <a:r>
              <a:rPr lang="en-US" altLang="en-US" baseline="0"/>
              <a:t> the bandwidth. Then</a:t>
            </a:r>
          </a:p>
        </p:txBody>
      </p:sp>
      <p:sp>
        <p:nvSpPr>
          <p:cNvPr id="814092"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3.6</a:t>
            </a:r>
          </a:p>
        </p:txBody>
      </p:sp>
      <p:pic>
        <p:nvPicPr>
          <p:cNvPr id="81409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538" y="4692650"/>
            <a:ext cx="3843337" cy="458788"/>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4095" name="Rectangle 15"/>
          <p:cNvSpPr>
            <a:spLocks noChangeArrowheads="1"/>
          </p:cNvSpPr>
          <p:nvPr/>
        </p:nvSpPr>
        <p:spPr bwMode="auto">
          <a:xfrm>
            <a:off x="228600" y="54102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spectrum has only five spikes, at 100, 300, 500, 700, and 900 Hz (see Figure 3.13).</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8AA1BA9D-D079-4442-A13E-00A2E80FB6D2}" type="slidenum">
              <a:rPr lang="en-US" altLang="en-US"/>
              <a:pPr/>
              <a:t>36</a:t>
            </a:fld>
            <a:endParaRPr lang="en-US" altLang="en-US"/>
          </a:p>
        </p:txBody>
      </p:sp>
      <p:sp>
        <p:nvSpPr>
          <p:cNvPr id="998402" name="Line 2"/>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98403" name="Line 3"/>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98404" name="Text Box 4"/>
          <p:cNvSpPr txBox="1">
            <a:spLocks noChangeArrowheads="1"/>
          </p:cNvSpPr>
          <p:nvPr/>
        </p:nvSpPr>
        <p:spPr bwMode="auto">
          <a:xfrm>
            <a:off x="304800" y="457200"/>
            <a:ext cx="513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3.13  </a:t>
            </a:r>
            <a:r>
              <a:rPr lang="en-US" altLang="en-US" sz="2000" baseline="0"/>
              <a:t>The bandwidth for Example 3.6</a:t>
            </a:r>
          </a:p>
        </p:txBody>
      </p:sp>
      <p:sp>
        <p:nvSpPr>
          <p:cNvPr id="9984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998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2430463"/>
            <a:ext cx="6929438"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3.</a:t>
            </a:r>
            <a:fld id="{74AC2263-74E5-4CFD-9E87-35FA1E3D27ED}" type="slidenum">
              <a:rPr lang="en-US" altLang="en-US"/>
              <a:pPr/>
              <a:t>37</a:t>
            </a:fld>
            <a:endParaRPr lang="en-US" altLang="en-US"/>
          </a:p>
        </p:txBody>
      </p:sp>
      <p:sp>
        <p:nvSpPr>
          <p:cNvPr id="815106"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5107"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5108" name="Group 4"/>
          <p:cNvGrpSpPr>
            <a:grpSpLocks/>
          </p:cNvGrpSpPr>
          <p:nvPr/>
        </p:nvGrpSpPr>
        <p:grpSpPr bwMode="auto">
          <a:xfrm>
            <a:off x="490538" y="773113"/>
            <a:ext cx="738187" cy="474662"/>
            <a:chOff x="309" y="487"/>
            <a:chExt cx="465" cy="299"/>
          </a:xfrm>
        </p:grpSpPr>
        <p:sp>
          <p:nvSpPr>
            <p:cNvPr id="815109"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511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5111"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5112"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511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5114"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15115" name="Rectangle 11"/>
          <p:cNvSpPr>
            <a:spLocks noChangeArrowheads="1"/>
          </p:cNvSpPr>
          <p:nvPr/>
        </p:nvSpPr>
        <p:spPr bwMode="auto">
          <a:xfrm>
            <a:off x="228600" y="12954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periodic signal has a bandwidth of 20 Hz. The highest frequency is 60 Hz. What is the lowest frequency? Draw the spectrum if the signal contains all frequencies of the same amplitude.</a:t>
            </a:r>
          </a:p>
          <a:p>
            <a:pPr algn="just"/>
            <a:r>
              <a:rPr lang="en-US" altLang="en-US" baseline="0">
                <a:solidFill>
                  <a:schemeClr val="hlink"/>
                </a:solidFill>
              </a:rPr>
              <a:t>Solution</a:t>
            </a:r>
          </a:p>
          <a:p>
            <a:pPr algn="just"/>
            <a:r>
              <a:rPr lang="en-US" altLang="en-US" baseline="0"/>
              <a:t>Let </a:t>
            </a:r>
            <a:r>
              <a:rPr lang="en-US" altLang="en-US" baseline="0">
                <a:solidFill>
                  <a:schemeClr val="hlink"/>
                </a:solidFill>
              </a:rPr>
              <a:t>f</a:t>
            </a:r>
            <a:r>
              <a:rPr lang="en-US" altLang="en-US" baseline="-25000">
                <a:solidFill>
                  <a:schemeClr val="hlink"/>
                </a:solidFill>
              </a:rPr>
              <a:t>h</a:t>
            </a:r>
            <a:r>
              <a:rPr lang="en-US" altLang="en-US" baseline="0"/>
              <a:t> be the highest frequency, </a:t>
            </a:r>
            <a:r>
              <a:rPr lang="en-US" altLang="en-US" baseline="0">
                <a:solidFill>
                  <a:schemeClr val="hlink"/>
                </a:solidFill>
              </a:rPr>
              <a:t>f</a:t>
            </a:r>
            <a:r>
              <a:rPr lang="en-US" altLang="en-US" baseline="-25000">
                <a:solidFill>
                  <a:schemeClr val="hlink"/>
                </a:solidFill>
              </a:rPr>
              <a:t>l</a:t>
            </a:r>
            <a:r>
              <a:rPr lang="en-US" altLang="en-US" baseline="0"/>
              <a:t> the lowest frequency, and </a:t>
            </a:r>
            <a:r>
              <a:rPr lang="en-US" altLang="en-US" baseline="0">
                <a:solidFill>
                  <a:schemeClr val="hlink"/>
                </a:solidFill>
              </a:rPr>
              <a:t>B</a:t>
            </a:r>
            <a:r>
              <a:rPr lang="en-US" altLang="en-US" baseline="0"/>
              <a:t> the bandwidth. Then</a:t>
            </a:r>
          </a:p>
        </p:txBody>
      </p:sp>
      <p:sp>
        <p:nvSpPr>
          <p:cNvPr id="815116"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3.7</a:t>
            </a:r>
          </a:p>
        </p:txBody>
      </p:sp>
      <p:pic>
        <p:nvPicPr>
          <p:cNvPr id="81511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25" y="4530725"/>
            <a:ext cx="6507163" cy="42227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5119" name="Rectangle 15"/>
          <p:cNvSpPr>
            <a:spLocks noChangeArrowheads="1"/>
          </p:cNvSpPr>
          <p:nvPr/>
        </p:nvSpPr>
        <p:spPr bwMode="auto">
          <a:xfrm>
            <a:off x="228600" y="522605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spectrum contains all integer frequencies. We show this by a series of spikes (see Figure 3.14).</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C4E5C656-4BDB-4A02-8C2D-318B805CC081}" type="slidenum">
              <a:rPr lang="en-US" altLang="en-US"/>
              <a:pPr/>
              <a:t>38</a:t>
            </a:fld>
            <a:endParaRPr lang="en-US" altLang="en-US"/>
          </a:p>
        </p:txBody>
      </p:sp>
      <p:sp>
        <p:nvSpPr>
          <p:cNvPr id="100045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0045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00452" name="Text Box 4"/>
          <p:cNvSpPr txBox="1">
            <a:spLocks noChangeArrowheads="1"/>
          </p:cNvSpPr>
          <p:nvPr/>
        </p:nvSpPr>
        <p:spPr bwMode="auto">
          <a:xfrm>
            <a:off x="304800" y="762000"/>
            <a:ext cx="513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3.14  </a:t>
            </a:r>
            <a:r>
              <a:rPr lang="en-US" altLang="en-US" sz="2000" baseline="0"/>
              <a:t>The bandwidth for Example 3.7</a:t>
            </a:r>
          </a:p>
        </p:txBody>
      </p:sp>
      <p:sp>
        <p:nvSpPr>
          <p:cNvPr id="10004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10004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3003550"/>
            <a:ext cx="8034337"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3.</a:t>
            </a:r>
            <a:fld id="{BDE7ACCB-EF4C-40C5-82AD-D3D275BDA9C6}" type="slidenum">
              <a:rPr lang="en-US" altLang="en-US"/>
              <a:pPr/>
              <a:t>39</a:t>
            </a:fld>
            <a:endParaRPr lang="en-US" altLang="en-US"/>
          </a:p>
        </p:txBody>
      </p:sp>
      <p:sp>
        <p:nvSpPr>
          <p:cNvPr id="816130"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6131"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6132" name="Group 4"/>
          <p:cNvGrpSpPr>
            <a:grpSpLocks/>
          </p:cNvGrpSpPr>
          <p:nvPr/>
        </p:nvGrpSpPr>
        <p:grpSpPr bwMode="auto">
          <a:xfrm>
            <a:off x="490538" y="773113"/>
            <a:ext cx="738187" cy="474662"/>
            <a:chOff x="309" y="487"/>
            <a:chExt cx="465" cy="299"/>
          </a:xfrm>
        </p:grpSpPr>
        <p:sp>
          <p:nvSpPr>
            <p:cNvPr id="81613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613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6135"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6136"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613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6138"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16139" name="Rectangle 11"/>
          <p:cNvSpPr>
            <a:spLocks noChangeArrowheads="1"/>
          </p:cNvSpPr>
          <p:nvPr/>
        </p:nvSpPr>
        <p:spPr bwMode="auto">
          <a:xfrm>
            <a:off x="228600" y="14478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nonperiodic composite signal has a bandwidth of 200 kHz, with a middle frequency of 140 kHz and peak amplitude of 20 V. The two extreme frequencies have an amplitude of 0. Draw the frequency domain of the signal.</a:t>
            </a:r>
          </a:p>
          <a:p>
            <a:pPr algn="just"/>
            <a:endParaRPr lang="en-US" altLang="en-US" baseline="0"/>
          </a:p>
          <a:p>
            <a:pPr algn="just"/>
            <a:r>
              <a:rPr lang="en-US" altLang="en-US" baseline="0">
                <a:solidFill>
                  <a:schemeClr val="hlink"/>
                </a:solidFill>
              </a:rPr>
              <a:t>Solution</a:t>
            </a:r>
          </a:p>
          <a:p>
            <a:pPr algn="just"/>
            <a:r>
              <a:rPr lang="en-US" altLang="en-US" baseline="0"/>
              <a:t>The lowest frequency must be at 40 kHz and the highest at 240 kHz. Figure 3.15 shows the frequency domain and the bandwidth.</a:t>
            </a:r>
          </a:p>
        </p:txBody>
      </p:sp>
      <p:sp>
        <p:nvSpPr>
          <p:cNvPr id="816140"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3.8</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r>
              <a:rPr lang="en-US" altLang="en-US"/>
              <a:t>3.</a:t>
            </a:r>
            <a:fld id="{1D30D9DF-D120-4ED8-8967-FC49F202E14D}" type="slidenum">
              <a:rPr lang="en-US" altLang="en-US"/>
              <a:pPr/>
              <a:t>4</a:t>
            </a:fld>
            <a:endParaRPr lang="en-US" altLang="en-US"/>
          </a:p>
        </p:txBody>
      </p:sp>
      <p:sp>
        <p:nvSpPr>
          <p:cNvPr id="9963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68" name="Text Box 16"/>
          <p:cNvSpPr txBox="1">
            <a:spLocks noChangeArrowheads="1"/>
          </p:cNvSpPr>
          <p:nvPr/>
        </p:nvSpPr>
        <p:spPr bwMode="auto">
          <a:xfrm>
            <a:off x="1676400" y="304800"/>
            <a:ext cx="525780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3200" i="0" baseline="0"/>
          </a:p>
        </p:txBody>
      </p:sp>
      <p:sp>
        <p:nvSpPr>
          <p:cNvPr id="996370" name="Rectangle 18"/>
          <p:cNvSpPr>
            <a:spLocks noGrp="1" noChangeArrowheads="1"/>
          </p:cNvSpPr>
          <p:nvPr>
            <p:ph type="title"/>
          </p:nvPr>
        </p:nvSpPr>
        <p:spPr>
          <a:xfrm>
            <a:off x="1447800" y="685800"/>
            <a:ext cx="6324600" cy="914400"/>
          </a:xfrm>
          <a:noFill/>
          <a:ln/>
        </p:spPr>
        <p:txBody>
          <a:bodyPr/>
          <a:lstStyle/>
          <a:p>
            <a:r>
              <a:rPr lang="en-US" altLang="en-US">
                <a:solidFill>
                  <a:schemeClr val="folHlink"/>
                </a:solidFill>
              </a:rPr>
              <a:t>Analog and Digital Data</a:t>
            </a:r>
            <a:endParaRPr lang="en-US" altLang="en-US" sz="3200" b="0">
              <a:solidFill>
                <a:schemeClr val="tx1"/>
              </a:solidFill>
            </a:endParaRPr>
          </a:p>
        </p:txBody>
      </p:sp>
      <p:sp>
        <p:nvSpPr>
          <p:cNvPr id="996371" name="Rectangle 19"/>
          <p:cNvSpPr>
            <a:spLocks noGrp="1" noChangeArrowheads="1"/>
          </p:cNvSpPr>
          <p:nvPr>
            <p:ph type="body" idx="1"/>
          </p:nvPr>
        </p:nvSpPr>
        <p:spPr>
          <a:noFill/>
          <a:ln/>
        </p:spPr>
        <p:txBody>
          <a:bodyPr/>
          <a:lstStyle/>
          <a:p>
            <a:pPr algn="just" eaLnBrk="0" hangingPunct="0">
              <a:spcBef>
                <a:spcPct val="0"/>
              </a:spcBef>
              <a:buClrTx/>
              <a:buSzTx/>
              <a:buFont typeface="Wingdings" panose="05000000000000000000" pitchFamily="2" charset="2"/>
              <a:buChar char="§"/>
            </a:pPr>
            <a:r>
              <a:rPr lang="en-US" altLang="en-US" dirty="0"/>
              <a:t>Data can be analog or digital. </a:t>
            </a:r>
          </a:p>
          <a:p>
            <a:pPr algn="just" eaLnBrk="0" hangingPunct="0">
              <a:spcBef>
                <a:spcPct val="0"/>
              </a:spcBef>
              <a:buClrTx/>
              <a:buSzTx/>
              <a:buFont typeface="Wingdings" panose="05000000000000000000" pitchFamily="2" charset="2"/>
              <a:buChar char="§"/>
            </a:pPr>
            <a:r>
              <a:rPr lang="en-US" altLang="en-US" dirty="0"/>
              <a:t>Analog data are continuous and take continuous values.</a:t>
            </a:r>
          </a:p>
          <a:p>
            <a:pPr algn="just" eaLnBrk="0" hangingPunct="0">
              <a:spcBef>
                <a:spcPct val="0"/>
              </a:spcBef>
              <a:buClrTx/>
              <a:buSzTx/>
              <a:buFont typeface="Wingdings" panose="05000000000000000000" pitchFamily="2" charset="2"/>
              <a:buChar char="§"/>
            </a:pPr>
            <a:r>
              <a:rPr lang="en-US" altLang="en-US" dirty="0"/>
              <a:t>Digital data have discrete states and take discrete values.</a:t>
            </a:r>
            <a:endParaRPr lang="en-US" altLang="en-US" b="1"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F7D5A689-AECE-4639-9185-4FB78F95AB23}" type="slidenum">
              <a:rPr lang="en-US" altLang="en-US"/>
              <a:pPr/>
              <a:t>40</a:t>
            </a:fld>
            <a:endParaRPr lang="en-US" altLang="en-US"/>
          </a:p>
        </p:txBody>
      </p:sp>
      <p:sp>
        <p:nvSpPr>
          <p:cNvPr id="100249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0249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02500" name="Text Box 4"/>
          <p:cNvSpPr txBox="1">
            <a:spLocks noChangeArrowheads="1"/>
          </p:cNvSpPr>
          <p:nvPr/>
        </p:nvSpPr>
        <p:spPr bwMode="auto">
          <a:xfrm>
            <a:off x="304800" y="762000"/>
            <a:ext cx="513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3.15  </a:t>
            </a:r>
            <a:r>
              <a:rPr lang="en-US" altLang="en-US" sz="2000" baseline="0"/>
              <a:t>The bandwidth for Example 3.8</a:t>
            </a:r>
          </a:p>
        </p:txBody>
      </p:sp>
      <p:sp>
        <p:nvSpPr>
          <p:cNvPr id="10025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10025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28875"/>
            <a:ext cx="81359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3.</a:t>
            </a:r>
            <a:fld id="{C2AE140B-2A73-4D30-87A8-99F03622E60E}" type="slidenum">
              <a:rPr lang="en-US" altLang="en-US"/>
              <a:pPr/>
              <a:t>41</a:t>
            </a:fld>
            <a:endParaRPr lang="en-US" altLang="en-US"/>
          </a:p>
        </p:txBody>
      </p:sp>
      <p:sp>
        <p:nvSpPr>
          <p:cNvPr id="817154"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7155"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7156" name="Group 4"/>
          <p:cNvGrpSpPr>
            <a:grpSpLocks/>
          </p:cNvGrpSpPr>
          <p:nvPr/>
        </p:nvGrpSpPr>
        <p:grpSpPr bwMode="auto">
          <a:xfrm>
            <a:off x="490538" y="773113"/>
            <a:ext cx="738187" cy="474662"/>
            <a:chOff x="309" y="487"/>
            <a:chExt cx="465" cy="299"/>
          </a:xfrm>
        </p:grpSpPr>
        <p:sp>
          <p:nvSpPr>
            <p:cNvPr id="81715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715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7159"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7160"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716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7162"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17163" name="Rectangle 11"/>
          <p:cNvSpPr>
            <a:spLocks noChangeArrowheads="1"/>
          </p:cNvSpPr>
          <p:nvPr/>
        </p:nvSpPr>
        <p:spPr bwMode="auto">
          <a:xfrm>
            <a:off x="228600" y="12954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An example of a nonperiodic composite signal is the signal propagated by an AM radio station. In the United States, each AM radio station is assigned a 10-kHz bandwidth. The total bandwidth dedicated to AM radio ranges from 530 to 1700 kHz. We will show the rationale behind this 10-kHz bandwidth in Chapter 5.</a:t>
            </a:r>
          </a:p>
        </p:txBody>
      </p:sp>
      <p:sp>
        <p:nvSpPr>
          <p:cNvPr id="817164"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3.9</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3.</a:t>
            </a:r>
            <a:fld id="{580FE6F0-7E67-434F-B6AC-39C354A34883}" type="slidenum">
              <a:rPr lang="en-US" altLang="en-US"/>
              <a:pPr/>
              <a:t>42</a:t>
            </a:fld>
            <a:endParaRPr lang="en-US" altLang="en-US"/>
          </a:p>
        </p:txBody>
      </p:sp>
      <p:sp>
        <p:nvSpPr>
          <p:cNvPr id="818178"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8179"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8180" name="Group 4"/>
          <p:cNvGrpSpPr>
            <a:grpSpLocks/>
          </p:cNvGrpSpPr>
          <p:nvPr/>
        </p:nvGrpSpPr>
        <p:grpSpPr bwMode="auto">
          <a:xfrm>
            <a:off x="490538" y="773113"/>
            <a:ext cx="738187" cy="474662"/>
            <a:chOff x="309" y="487"/>
            <a:chExt cx="465" cy="299"/>
          </a:xfrm>
        </p:grpSpPr>
        <p:sp>
          <p:nvSpPr>
            <p:cNvPr id="818181"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818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8183"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8184"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8185"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8186"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18187" name="Rectangle 11"/>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Another example of a nonperiodic composite signal is the signal propagated by an FM radio station. In the United States, each FM radio station is assigned a 200-kHz bandwidth. The total bandwidth dedicated to FM radio ranges from 88 to 108 MHz. We will show the rationale behind this 200-kHz bandwidth in Chapter 5.</a:t>
            </a:r>
          </a:p>
        </p:txBody>
      </p:sp>
      <p:sp>
        <p:nvSpPr>
          <p:cNvPr id="818188" name="Text Box 12"/>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3.10</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3.</a:t>
            </a:r>
            <a:fld id="{3D2588DF-51DD-4FB0-B6B4-2B8F21C8DB65}" type="slidenum">
              <a:rPr lang="en-US" altLang="en-US"/>
              <a:pPr/>
              <a:t>43</a:t>
            </a:fld>
            <a:endParaRPr lang="en-US" altLang="en-US"/>
          </a:p>
        </p:txBody>
      </p:sp>
      <p:sp>
        <p:nvSpPr>
          <p:cNvPr id="975874"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5875"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975876" name="Group 4"/>
          <p:cNvGrpSpPr>
            <a:grpSpLocks/>
          </p:cNvGrpSpPr>
          <p:nvPr/>
        </p:nvGrpSpPr>
        <p:grpSpPr bwMode="auto">
          <a:xfrm>
            <a:off x="490538" y="773113"/>
            <a:ext cx="738187" cy="474662"/>
            <a:chOff x="309" y="487"/>
            <a:chExt cx="465" cy="299"/>
          </a:xfrm>
        </p:grpSpPr>
        <p:sp>
          <p:nvSpPr>
            <p:cNvPr id="97587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587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975879"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5880"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588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5882"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75883" name="Rectangle 11"/>
          <p:cNvSpPr>
            <a:spLocks noChangeArrowheads="1"/>
          </p:cNvSpPr>
          <p:nvPr/>
        </p:nvSpPr>
        <p:spPr bwMode="auto">
          <a:xfrm>
            <a:off x="228600" y="12954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Another example of a nonperiodic composite signal is the signal received by an old-fashioned analog black-and-white TV. A TV screen is made up of pixels. If we assume a resolution of 525 × 700, we have 367,500 pixels per screen. If we scan the screen 30 times per second, this is 367,500 × 30 = 11,025,000 pixels per second. The worst-case scenario is alternating black and white pixels. We can send 2 pixels per cycle. Therefore, we need 11,025,000 / 2 = 5,512,500 cycles per second, or Hz. The bandwidth needed is 5.5125 MHz. </a:t>
            </a:r>
          </a:p>
        </p:txBody>
      </p:sp>
      <p:sp>
        <p:nvSpPr>
          <p:cNvPr id="975884" name="Text Box 12"/>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3.11</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2"/>
          <p:cNvSpPr>
            <a:spLocks noGrp="1"/>
          </p:cNvSpPr>
          <p:nvPr>
            <p:ph type="sldNum" sz="quarter" idx="10"/>
          </p:nvPr>
        </p:nvSpPr>
        <p:spPr/>
        <p:txBody>
          <a:bodyPr/>
          <a:lstStyle/>
          <a:p>
            <a:r>
              <a:rPr lang="en-US" altLang="en-US"/>
              <a:t>3.</a:t>
            </a:r>
            <a:fld id="{3E3ADC02-F3C0-4157-9C0B-53D58D991D84}" type="slidenum">
              <a:rPr lang="en-US" altLang="en-US"/>
              <a:pPr/>
              <a:t>44</a:t>
            </a:fld>
            <a:endParaRPr lang="en-US" altLang="en-US"/>
          </a:p>
        </p:txBody>
      </p:sp>
      <p:sp>
        <p:nvSpPr>
          <p:cNvPr id="102605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0260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02605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0260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0260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02605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0260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026057"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26058" name="Line 10"/>
          <p:cNvSpPr>
            <a:spLocks noChangeShapeType="1"/>
          </p:cNvSpPr>
          <p:nvPr/>
        </p:nvSpPr>
        <p:spPr bwMode="auto">
          <a:xfrm>
            <a:off x="458788" y="4724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26059" name="Rectangle 11"/>
          <p:cNvSpPr>
            <a:spLocks noChangeArrowheads="1"/>
          </p:cNvSpPr>
          <p:nvPr/>
        </p:nvSpPr>
        <p:spPr bwMode="auto">
          <a:xfrm>
            <a:off x="495300" y="30638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Fourier analysis is a tool that changes a time domain signal to a frequency domain signal and vice versa.</a:t>
            </a:r>
          </a:p>
        </p:txBody>
      </p:sp>
      <p:grpSp>
        <p:nvGrpSpPr>
          <p:cNvPr id="1026060" name="Group 12"/>
          <p:cNvGrpSpPr>
            <a:grpSpLocks/>
          </p:cNvGrpSpPr>
          <p:nvPr/>
        </p:nvGrpSpPr>
        <p:grpSpPr bwMode="auto">
          <a:xfrm>
            <a:off x="457200" y="2286000"/>
            <a:ext cx="1143000" cy="566738"/>
            <a:chOff x="1200" y="1248"/>
            <a:chExt cx="720" cy="357"/>
          </a:xfrm>
        </p:grpSpPr>
        <p:pic>
          <p:nvPicPr>
            <p:cNvPr id="102606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06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
        <p:nvSpPr>
          <p:cNvPr id="1026063" name="Rectangle 15"/>
          <p:cNvSpPr>
            <a:spLocks noGrp="1" noChangeArrowheads="1"/>
          </p:cNvSpPr>
          <p:nvPr>
            <p:ph type="title"/>
          </p:nvPr>
        </p:nvSpPr>
        <p:spPr/>
        <p:txBody>
          <a:bodyPr/>
          <a:lstStyle/>
          <a:p>
            <a:r>
              <a:rPr lang="en-US" altLang="en-US"/>
              <a:t>Fourier Analysis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B74C2879-4FA5-42D4-85C6-F922A69F416C}" type="slidenum">
              <a:rPr lang="en-US" altLang="en-US"/>
              <a:pPr/>
              <a:t>45</a:t>
            </a:fld>
            <a:endParaRPr lang="en-US" altLang="en-US"/>
          </a:p>
        </p:txBody>
      </p:sp>
      <p:sp>
        <p:nvSpPr>
          <p:cNvPr id="1012738" name="Rectangle 2"/>
          <p:cNvSpPr>
            <a:spLocks noGrp="1" noChangeArrowheads="1"/>
          </p:cNvSpPr>
          <p:nvPr>
            <p:ph type="title"/>
          </p:nvPr>
        </p:nvSpPr>
        <p:spPr/>
        <p:txBody>
          <a:bodyPr/>
          <a:lstStyle/>
          <a:p>
            <a:r>
              <a:rPr lang="en-US" altLang="en-US"/>
              <a:t>Fourier Series</a:t>
            </a:r>
          </a:p>
        </p:txBody>
      </p:sp>
      <p:sp>
        <p:nvSpPr>
          <p:cNvPr id="1012739" name="Rectangle 3"/>
          <p:cNvSpPr>
            <a:spLocks noGrp="1" noChangeArrowheads="1"/>
          </p:cNvSpPr>
          <p:nvPr>
            <p:ph type="body" idx="1"/>
          </p:nvPr>
        </p:nvSpPr>
        <p:spPr/>
        <p:txBody>
          <a:bodyPr/>
          <a:lstStyle/>
          <a:p>
            <a:pPr>
              <a:lnSpc>
                <a:spcPct val="90000"/>
              </a:lnSpc>
            </a:pPr>
            <a:r>
              <a:rPr lang="en-US" altLang="en-US"/>
              <a:t>Every composite </a:t>
            </a:r>
            <a:r>
              <a:rPr lang="en-US" altLang="en-US">
                <a:solidFill>
                  <a:schemeClr val="hlink"/>
                </a:solidFill>
              </a:rPr>
              <a:t>periodic</a:t>
            </a:r>
            <a:r>
              <a:rPr lang="en-US" altLang="en-US"/>
              <a:t> signal can be represented with a series of sine and cosine functions.</a:t>
            </a:r>
          </a:p>
          <a:p>
            <a:pPr>
              <a:lnSpc>
                <a:spcPct val="90000"/>
              </a:lnSpc>
            </a:pPr>
            <a:r>
              <a:rPr lang="en-US" altLang="en-US"/>
              <a:t>The functions are integral harmonics of the fundamental frequency “f” of the composite signal.</a:t>
            </a:r>
          </a:p>
          <a:p>
            <a:pPr>
              <a:lnSpc>
                <a:spcPct val="90000"/>
              </a:lnSpc>
            </a:pPr>
            <a:r>
              <a:rPr lang="en-US" altLang="en-US"/>
              <a:t>Using the series we can decompose any periodic signal into its harmonics.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4C7A5AA5-DEA2-49C4-9DE2-B8E8698F8C11}" type="slidenum">
              <a:rPr lang="en-US" altLang="en-US"/>
              <a:pPr/>
              <a:t>46</a:t>
            </a:fld>
            <a:endParaRPr lang="en-US" altLang="en-US"/>
          </a:p>
        </p:txBody>
      </p:sp>
      <p:sp>
        <p:nvSpPr>
          <p:cNvPr id="1014786" name="Rectangle 2"/>
          <p:cNvSpPr>
            <a:spLocks noGrp="1" noChangeArrowheads="1"/>
          </p:cNvSpPr>
          <p:nvPr>
            <p:ph type="title"/>
          </p:nvPr>
        </p:nvSpPr>
        <p:spPr>
          <a:xfrm>
            <a:off x="609600" y="381000"/>
            <a:ext cx="7772400" cy="1143000"/>
          </a:xfrm>
        </p:spPr>
        <p:txBody>
          <a:bodyPr/>
          <a:lstStyle/>
          <a:p>
            <a:r>
              <a:rPr lang="en-US" altLang="en-US" dirty="0"/>
              <a:t>Fourier Series</a:t>
            </a:r>
          </a:p>
        </p:txBody>
      </p:sp>
      <p:pic>
        <p:nvPicPr>
          <p:cNvPr id="1014789" name="Picture 5" descr="app_c0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600200"/>
            <a:ext cx="7391400" cy="4456113"/>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3EE9A198-7DD0-469A-B4EE-3116DF73B911}" type="slidenum">
              <a:rPr lang="en-US" altLang="en-US"/>
              <a:pPr/>
              <a:t>47</a:t>
            </a:fld>
            <a:endParaRPr lang="en-US" altLang="en-US"/>
          </a:p>
        </p:txBody>
      </p:sp>
      <p:sp>
        <p:nvSpPr>
          <p:cNvPr id="1016834" name="Rectangle 2"/>
          <p:cNvSpPr>
            <a:spLocks noGrp="1" noChangeArrowheads="1"/>
          </p:cNvSpPr>
          <p:nvPr>
            <p:ph type="title"/>
          </p:nvPr>
        </p:nvSpPr>
        <p:spPr/>
        <p:txBody>
          <a:bodyPr/>
          <a:lstStyle/>
          <a:p>
            <a:r>
              <a:rPr lang="en-US" altLang="en-US"/>
              <a:t>Examples of Signals and the Fourier Series Representation</a:t>
            </a:r>
          </a:p>
        </p:txBody>
      </p:sp>
      <p:pic>
        <p:nvPicPr>
          <p:cNvPr id="1016836" name="Picture 4" descr="app_c0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828800"/>
            <a:ext cx="4449763" cy="457200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C9C84241-241B-41F7-8D01-1F4768705A04}" type="slidenum">
              <a:rPr lang="en-US" altLang="en-US"/>
              <a:pPr/>
              <a:t>48</a:t>
            </a:fld>
            <a:endParaRPr lang="en-US" altLang="en-US"/>
          </a:p>
        </p:txBody>
      </p:sp>
      <p:sp>
        <p:nvSpPr>
          <p:cNvPr id="1017858" name="Rectangle 2"/>
          <p:cNvSpPr>
            <a:spLocks noGrp="1" noChangeArrowheads="1"/>
          </p:cNvSpPr>
          <p:nvPr>
            <p:ph type="title"/>
          </p:nvPr>
        </p:nvSpPr>
        <p:spPr/>
        <p:txBody>
          <a:bodyPr/>
          <a:lstStyle/>
          <a:p>
            <a:r>
              <a:rPr lang="en-US" altLang="en-US"/>
              <a:t>Sawtooth Signal</a:t>
            </a:r>
          </a:p>
        </p:txBody>
      </p:sp>
      <p:pic>
        <p:nvPicPr>
          <p:cNvPr id="1017860" name="Picture 4" descr="app_c0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447800"/>
            <a:ext cx="4651375" cy="48768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09842B54-765C-4230-B7C4-9E2AFCF38344}" type="slidenum">
              <a:rPr lang="en-US" altLang="en-US"/>
              <a:pPr/>
              <a:t>49</a:t>
            </a:fld>
            <a:endParaRPr lang="en-US" altLang="en-US"/>
          </a:p>
        </p:txBody>
      </p:sp>
      <p:sp>
        <p:nvSpPr>
          <p:cNvPr id="1018882" name="Rectangle 2"/>
          <p:cNvSpPr>
            <a:spLocks noGrp="1" noChangeArrowheads="1"/>
          </p:cNvSpPr>
          <p:nvPr>
            <p:ph type="title"/>
          </p:nvPr>
        </p:nvSpPr>
        <p:spPr/>
        <p:txBody>
          <a:bodyPr/>
          <a:lstStyle/>
          <a:p>
            <a:r>
              <a:rPr lang="en-US" altLang="en-US"/>
              <a:t>Fourier Transform</a:t>
            </a:r>
          </a:p>
        </p:txBody>
      </p:sp>
      <p:sp>
        <p:nvSpPr>
          <p:cNvPr id="1018884" name="Rectangle 4"/>
          <p:cNvSpPr>
            <a:spLocks noGrp="1" noChangeArrowheads="1"/>
          </p:cNvSpPr>
          <p:nvPr>
            <p:ph type="body" idx="1"/>
          </p:nvPr>
        </p:nvSpPr>
        <p:spPr/>
        <p:txBody>
          <a:bodyPr/>
          <a:lstStyle/>
          <a:p>
            <a:r>
              <a:rPr lang="en-US" altLang="en-US"/>
              <a:t>Fourier Transform gives the frequency domain of a </a:t>
            </a:r>
            <a:r>
              <a:rPr lang="en-US" altLang="en-US">
                <a:solidFill>
                  <a:schemeClr val="hlink"/>
                </a:solidFill>
              </a:rPr>
              <a:t>nonperiodic</a:t>
            </a:r>
            <a:r>
              <a:rPr lang="en-US" altLang="en-US"/>
              <a:t> time domain signal.</a:t>
            </a:r>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r>
              <a:rPr lang="en-US" altLang="en-US"/>
              <a:t>3.</a:t>
            </a:r>
            <a:fld id="{9D882358-2E86-4D55-A647-5926AD0D0705}" type="slidenum">
              <a:rPr lang="en-US" altLang="en-US"/>
              <a:pPr/>
              <a:t>5</a:t>
            </a:fld>
            <a:endParaRPr lang="en-US" altLang="en-US"/>
          </a:p>
        </p:txBody>
      </p:sp>
      <p:sp>
        <p:nvSpPr>
          <p:cNvPr id="71577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8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8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91" name="Rectangle 15"/>
          <p:cNvSpPr>
            <a:spLocks noGrp="1" noChangeArrowheads="1"/>
          </p:cNvSpPr>
          <p:nvPr>
            <p:ph type="title"/>
          </p:nvPr>
        </p:nvSpPr>
        <p:spPr>
          <a:xfrm>
            <a:off x="990600" y="609600"/>
            <a:ext cx="7772400" cy="762000"/>
          </a:xfrm>
          <a:noFill/>
          <a:ln/>
        </p:spPr>
        <p:txBody>
          <a:bodyPr/>
          <a:lstStyle/>
          <a:p>
            <a:r>
              <a:rPr lang="en-US" altLang="en-US"/>
              <a:t>Analog and Digital Signals</a:t>
            </a:r>
          </a:p>
        </p:txBody>
      </p:sp>
      <p:sp>
        <p:nvSpPr>
          <p:cNvPr id="715792" name="Rectangle 16"/>
          <p:cNvSpPr>
            <a:spLocks noGrp="1" noChangeArrowheads="1"/>
          </p:cNvSpPr>
          <p:nvPr>
            <p:ph type="body" idx="1"/>
          </p:nvPr>
        </p:nvSpPr>
        <p:spPr>
          <a:noFill/>
          <a:ln/>
        </p:spPr>
        <p:txBody>
          <a:bodyPr/>
          <a:lstStyle/>
          <a:p>
            <a:pPr eaLnBrk="0" hangingPunct="0">
              <a:spcBef>
                <a:spcPct val="0"/>
              </a:spcBef>
              <a:buClrTx/>
              <a:buSzTx/>
              <a:buFontTx/>
              <a:buChar char="•"/>
            </a:pPr>
            <a:r>
              <a:rPr lang="en-US" altLang="en-US"/>
              <a:t>Signals can be analog or digital.</a:t>
            </a:r>
          </a:p>
          <a:p>
            <a:pPr eaLnBrk="0" hangingPunct="0">
              <a:spcBef>
                <a:spcPct val="0"/>
              </a:spcBef>
              <a:buClrTx/>
              <a:buSzTx/>
              <a:buFontTx/>
              <a:buChar char="•"/>
            </a:pPr>
            <a:r>
              <a:rPr lang="en-US" altLang="en-US"/>
              <a:t>Analog signals can have an infinite number of values in a range.</a:t>
            </a:r>
          </a:p>
          <a:p>
            <a:pPr eaLnBrk="0" hangingPunct="0">
              <a:spcBef>
                <a:spcPct val="0"/>
              </a:spcBef>
              <a:buClrTx/>
              <a:buSzTx/>
              <a:buFontTx/>
              <a:buChar char="•"/>
            </a:pPr>
            <a:r>
              <a:rPr lang="en-US" altLang="en-US"/>
              <a:t>Digital signals can have only a limited </a:t>
            </a:r>
            <a:br>
              <a:rPr lang="en-US" altLang="en-US"/>
            </a:br>
            <a:r>
              <a:rPr lang="en-US" altLang="en-US"/>
              <a:t>number of values.</a:t>
            </a:r>
          </a:p>
          <a:p>
            <a:endParaRPr lang="en-US"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B7A40085-D317-4CDD-8B05-B4BD775573A0}" type="slidenum">
              <a:rPr lang="en-US" altLang="en-US"/>
              <a:pPr/>
              <a:t>50</a:t>
            </a:fld>
            <a:endParaRPr lang="en-US" altLang="en-US"/>
          </a:p>
        </p:txBody>
      </p:sp>
      <p:sp>
        <p:nvSpPr>
          <p:cNvPr id="1020930" name="Rectangle 2"/>
          <p:cNvSpPr>
            <a:spLocks noGrp="1" noChangeArrowheads="1"/>
          </p:cNvSpPr>
          <p:nvPr>
            <p:ph type="title"/>
          </p:nvPr>
        </p:nvSpPr>
        <p:spPr/>
        <p:txBody>
          <a:bodyPr/>
          <a:lstStyle/>
          <a:p>
            <a:r>
              <a:rPr lang="en-US" altLang="en-US"/>
              <a:t>Example of a Fourier Transform</a:t>
            </a:r>
          </a:p>
        </p:txBody>
      </p:sp>
      <p:pic>
        <p:nvPicPr>
          <p:cNvPr id="1020933" name="Picture 5" descr="app_c0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14475" y="1981200"/>
            <a:ext cx="6115050" cy="411480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7A86AF33-4DDE-4504-8301-6F18553E0FCC}" type="slidenum">
              <a:rPr lang="en-US" altLang="en-US"/>
              <a:pPr/>
              <a:t>51</a:t>
            </a:fld>
            <a:endParaRPr lang="en-US" altLang="en-US"/>
          </a:p>
        </p:txBody>
      </p:sp>
      <p:sp>
        <p:nvSpPr>
          <p:cNvPr id="1022978" name="Rectangle 2"/>
          <p:cNvSpPr>
            <a:spLocks noGrp="1" noChangeArrowheads="1"/>
          </p:cNvSpPr>
          <p:nvPr>
            <p:ph type="title"/>
          </p:nvPr>
        </p:nvSpPr>
        <p:spPr/>
        <p:txBody>
          <a:bodyPr/>
          <a:lstStyle/>
          <a:p>
            <a:r>
              <a:rPr lang="en-US" altLang="en-US"/>
              <a:t>Inverse Fourier Transform</a:t>
            </a:r>
          </a:p>
        </p:txBody>
      </p:sp>
      <p:pic>
        <p:nvPicPr>
          <p:cNvPr id="1022980" name="Picture 4" descr="app_c0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963863"/>
            <a:ext cx="7772400" cy="2149475"/>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65A227D5-2F4D-482E-A5D1-CC11C3C264A5}" type="slidenum">
              <a:rPr lang="en-US" altLang="en-US"/>
              <a:pPr/>
              <a:t>52</a:t>
            </a:fld>
            <a:endParaRPr lang="en-US" altLang="en-US"/>
          </a:p>
        </p:txBody>
      </p:sp>
      <p:sp>
        <p:nvSpPr>
          <p:cNvPr id="1024002" name="Rectangle 2"/>
          <p:cNvSpPr>
            <a:spLocks noGrp="1" noChangeArrowheads="1"/>
          </p:cNvSpPr>
          <p:nvPr>
            <p:ph type="title"/>
          </p:nvPr>
        </p:nvSpPr>
        <p:spPr/>
        <p:txBody>
          <a:bodyPr/>
          <a:lstStyle/>
          <a:p>
            <a:r>
              <a:rPr lang="en-US" altLang="en-US"/>
              <a:t>Time limited and Band limited Signals</a:t>
            </a:r>
          </a:p>
        </p:txBody>
      </p:sp>
      <p:sp>
        <p:nvSpPr>
          <p:cNvPr id="1024004" name="Rectangle 4"/>
          <p:cNvSpPr>
            <a:spLocks noGrp="1" noChangeArrowheads="1"/>
          </p:cNvSpPr>
          <p:nvPr>
            <p:ph type="body" idx="1"/>
          </p:nvPr>
        </p:nvSpPr>
        <p:spPr/>
        <p:txBody>
          <a:bodyPr/>
          <a:lstStyle/>
          <a:p>
            <a:r>
              <a:rPr lang="en-US" altLang="en-US" dirty="0"/>
              <a:t>A time limited signal is a signal for which the amplitude s(t) = 0 for t &gt; T</a:t>
            </a:r>
            <a:r>
              <a:rPr lang="en-US" altLang="en-US" baseline="-25000" dirty="0"/>
              <a:t>1</a:t>
            </a:r>
            <a:r>
              <a:rPr lang="en-US" altLang="en-US" dirty="0"/>
              <a:t> and t &lt; T</a:t>
            </a:r>
            <a:r>
              <a:rPr lang="en-US" altLang="en-US" baseline="-25000" dirty="0"/>
              <a:t>2</a:t>
            </a:r>
          </a:p>
          <a:p>
            <a:r>
              <a:rPr lang="en-US" altLang="en-US" dirty="0"/>
              <a:t>A band limited signal is a signal for which the amplitude S(f) = 0 for f &gt; F</a:t>
            </a:r>
            <a:r>
              <a:rPr lang="en-US" altLang="en-US" baseline="-25000" dirty="0"/>
              <a:t>1</a:t>
            </a:r>
            <a:r>
              <a:rPr lang="en-US" altLang="en-US" dirty="0"/>
              <a:t> and f &lt; F</a:t>
            </a:r>
            <a:r>
              <a:rPr lang="en-US" altLang="en-US" baseline="-25000" dirty="0"/>
              <a:t>2</a:t>
            </a: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Fourier Series Recap</a:t>
            </a:r>
            <a:endParaRPr lang="en-GB"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53</a:t>
            </a:fld>
            <a:endParaRPr lang="en-US" altLang="en-US"/>
          </a:p>
        </p:txBody>
      </p:sp>
    </p:spTree>
    <p:extLst>
      <p:ext uri="{BB962C8B-B14F-4D97-AF65-F5344CB8AC3E}">
        <p14:creationId xmlns:p14="http://schemas.microsoft.com/office/powerpoint/2010/main" val="3437057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3505200" cy="707886"/>
          </a:xfrm>
          <a:prstGeom prst="rect">
            <a:avLst/>
          </a:prstGeom>
          <a:noFill/>
        </p:spPr>
        <p:txBody>
          <a:bodyPr wrap="square" rtlCol="0">
            <a:spAutoFit/>
          </a:bodyPr>
          <a:lstStyle/>
          <a:p>
            <a:pPr>
              <a:buNone/>
            </a:pPr>
            <a:r>
              <a:rPr lang="en-US" sz="4000" dirty="0" smtClean="0">
                <a:solidFill>
                  <a:srgbClr val="0070C0"/>
                </a:solidFill>
                <a:latin typeface="Times New Roman" pitchFamily="18" charset="0"/>
                <a:cs typeface="Times New Roman" pitchFamily="18" charset="0"/>
              </a:rPr>
              <a:t>Some Math</a:t>
            </a:r>
            <a:endParaRPr lang="en-US" sz="4000" dirty="0">
              <a:solidFill>
                <a:srgbClr val="0070C0"/>
              </a:solidFill>
              <a:latin typeface="Times New Roman" pitchFamily="18" charset="0"/>
              <a:cs typeface="Times New Roman" pitchFamily="18" charset="0"/>
            </a:endParaRPr>
          </a:p>
        </p:txBody>
      </p:sp>
      <p:pic>
        <p:nvPicPr>
          <p:cNvPr id="273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08" y="1676400"/>
            <a:ext cx="6900074"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7661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 y="1447800"/>
            <a:ext cx="86010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7656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p:cNvPicPr>
            <a:picLocks noChangeAspect="1" noChangeArrowheads="1"/>
          </p:cNvPicPr>
          <p:nvPr/>
        </p:nvPicPr>
        <p:blipFill>
          <a:blip r:embed="rId2">
            <a:grayscl/>
            <a:biLevel thresh="50000"/>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609600" y="1447800"/>
            <a:ext cx="80295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3552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762000" y="876300"/>
            <a:ext cx="7921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5" name="Picture 3"/>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609600" y="2362200"/>
            <a:ext cx="744378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5334000"/>
            <a:ext cx="5715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26814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457200" y="609600"/>
            <a:ext cx="829627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9" name="Picture 3"/>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685800" y="4953000"/>
            <a:ext cx="44100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44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1585686" y="2686050"/>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3" name="Picture 3"/>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753382" y="1191532"/>
            <a:ext cx="44100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4" name="Picture 2"/>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3722914" y="2724150"/>
            <a:ext cx="990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7350" y="2036989"/>
            <a:ext cx="5715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6" name="Picture 3"/>
          <p:cNvPicPr>
            <a:picLocks noChangeAspect="1" noChangeArrowheads="1"/>
          </p:cNvPicPr>
          <p:nvPr/>
        </p:nvPicPr>
        <p:blipFill>
          <a:blip r:embed="rId6">
            <a:biLevel thresh="75000"/>
            <a:extLst>
              <a:ext uri="{28A0092B-C50C-407E-A947-70E740481C1C}">
                <a14:useLocalDpi xmlns:a14="http://schemas.microsoft.com/office/drawing/2010/main" val="0"/>
              </a:ext>
            </a:extLst>
          </a:blip>
          <a:srcRect/>
          <a:stretch>
            <a:fillRect/>
          </a:stretch>
        </p:blipFill>
        <p:spPr bwMode="auto">
          <a:xfrm>
            <a:off x="839333" y="3733800"/>
            <a:ext cx="45148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39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3D687906-B39A-49E6-9DBD-819B8EC23E59}" type="slidenum">
              <a:rPr lang="en-US" altLang="en-US"/>
              <a:pPr/>
              <a:t>6</a:t>
            </a:fld>
            <a:endParaRPr lang="en-US" altLang="en-US"/>
          </a:p>
        </p:txBody>
      </p:sp>
      <p:sp>
        <p:nvSpPr>
          <p:cNvPr id="67789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789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7892" name="Text Box 4"/>
          <p:cNvSpPr txBox="1">
            <a:spLocks noChangeArrowheads="1"/>
          </p:cNvSpPr>
          <p:nvPr/>
        </p:nvSpPr>
        <p:spPr bwMode="auto">
          <a:xfrm>
            <a:off x="304800" y="762000"/>
            <a:ext cx="5983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  </a:t>
            </a:r>
            <a:r>
              <a:rPr lang="en-US" altLang="en-US" sz="2000" baseline="0"/>
              <a:t>Comparison of analog and digital signals</a:t>
            </a:r>
          </a:p>
        </p:txBody>
      </p:sp>
      <p:sp>
        <p:nvSpPr>
          <p:cNvPr id="6778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778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2389188"/>
            <a:ext cx="852805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838200" y="1578429"/>
            <a:ext cx="69246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1169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ltLang="en-US" smtClean="0"/>
              <a:t>3.</a:t>
            </a:r>
            <a:fld id="{4E38A199-08B6-4E2C-812D-53E76CA56DAC}" type="slidenum">
              <a:rPr lang="en-US" altLang="en-US" smtClean="0"/>
              <a:pPr/>
              <a:t>61</a:t>
            </a:fld>
            <a:endParaRPr lang="en-US" altLang="en-US"/>
          </a:p>
        </p:txBody>
      </p:sp>
      <p:pic>
        <p:nvPicPr>
          <p:cNvPr id="1027" name="Picture 3"/>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371600" y="762000"/>
            <a:ext cx="6324600" cy="2852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387489"/>
            <a:ext cx="6705600" cy="3298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0794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ltLang="en-US" smtClean="0"/>
              <a:t>3.</a:t>
            </a:r>
            <a:fld id="{4E38A199-08B6-4E2C-812D-53E76CA56DAC}" type="slidenum">
              <a:rPr lang="en-US" altLang="en-US" smtClean="0"/>
              <a:pPr/>
              <a:t>62</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7653991"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5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ltLang="en-US" smtClean="0"/>
              <a:t>3.</a:t>
            </a:r>
            <a:fld id="{4E38A199-08B6-4E2C-812D-53E76CA56DAC}" type="slidenum">
              <a:rPr lang="en-US" altLang="en-US" smtClean="0"/>
              <a:pPr/>
              <a:t>63</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28013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2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ltLang="en-US" smtClean="0"/>
              <a:t>3.</a:t>
            </a:r>
            <a:fld id="{4E38A199-08B6-4E2C-812D-53E76CA56DAC}" type="slidenum">
              <a:rPr lang="en-US" altLang="en-US" smtClean="0"/>
              <a:pPr/>
              <a:t>64</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762000"/>
            <a:ext cx="8101013" cy="420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2821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GB" sz="3600" dirty="0" smtClean="0"/>
              <a:t>Fourier Series Recap</a:t>
            </a:r>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65</a:t>
            </a:fld>
            <a:endParaRPr lang="en-US" altLang="en-US"/>
          </a:p>
        </p:txBody>
      </p:sp>
    </p:spTree>
    <p:extLst>
      <p:ext uri="{BB962C8B-B14F-4D97-AF65-F5344CB8AC3E}">
        <p14:creationId xmlns:p14="http://schemas.microsoft.com/office/powerpoint/2010/main" val="30823070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GB" sz="3600" dirty="0" smtClean="0"/>
              <a:t>Fourier Series</a:t>
            </a:r>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66</a:t>
            </a:fld>
            <a:endParaRPr lang="en-US" altLang="en-US"/>
          </a:p>
        </p:txBody>
      </p:sp>
      <p:pic>
        <p:nvPicPr>
          <p:cNvPr id="4" name="Picture 3"/>
          <p:cNvPicPr>
            <a:picLocks noChangeAspect="1"/>
          </p:cNvPicPr>
          <p:nvPr/>
        </p:nvPicPr>
        <p:blipFill>
          <a:blip r:embed="rId2"/>
          <a:stretch>
            <a:fillRect/>
          </a:stretch>
        </p:blipFill>
        <p:spPr>
          <a:xfrm>
            <a:off x="762000" y="1371600"/>
            <a:ext cx="7391400" cy="4935705"/>
          </a:xfrm>
          <a:prstGeom prst="rect">
            <a:avLst/>
          </a:prstGeom>
        </p:spPr>
      </p:pic>
    </p:spTree>
    <p:extLst>
      <p:ext uri="{BB962C8B-B14F-4D97-AF65-F5344CB8AC3E}">
        <p14:creationId xmlns:p14="http://schemas.microsoft.com/office/powerpoint/2010/main" val="10926628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67</a:t>
            </a:fld>
            <a:endParaRPr lang="en-US" altLang="en-US"/>
          </a:p>
        </p:txBody>
      </p:sp>
      <p:pic>
        <p:nvPicPr>
          <p:cNvPr id="5" name="Picture 4"/>
          <p:cNvPicPr>
            <a:picLocks noChangeAspect="1"/>
          </p:cNvPicPr>
          <p:nvPr/>
        </p:nvPicPr>
        <p:blipFill>
          <a:blip r:embed="rId2"/>
          <a:stretch>
            <a:fillRect/>
          </a:stretch>
        </p:blipFill>
        <p:spPr>
          <a:xfrm>
            <a:off x="685800" y="1295400"/>
            <a:ext cx="7315200" cy="5071872"/>
          </a:xfrm>
          <a:prstGeom prst="rect">
            <a:avLst/>
          </a:prstGeom>
        </p:spPr>
      </p:pic>
    </p:spTree>
    <p:extLst>
      <p:ext uri="{BB962C8B-B14F-4D97-AF65-F5344CB8AC3E}">
        <p14:creationId xmlns:p14="http://schemas.microsoft.com/office/powerpoint/2010/main" val="24767321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68</a:t>
            </a:fld>
            <a:endParaRPr lang="en-US" altLang="en-US"/>
          </a:p>
        </p:txBody>
      </p:sp>
      <p:pic>
        <p:nvPicPr>
          <p:cNvPr id="5" name="Picture 4"/>
          <p:cNvPicPr>
            <a:picLocks noChangeAspect="1"/>
          </p:cNvPicPr>
          <p:nvPr/>
        </p:nvPicPr>
        <p:blipFill>
          <a:blip r:embed="rId2"/>
          <a:stretch>
            <a:fillRect/>
          </a:stretch>
        </p:blipFill>
        <p:spPr>
          <a:xfrm>
            <a:off x="762000" y="1295400"/>
            <a:ext cx="6172200" cy="5020847"/>
          </a:xfrm>
          <a:prstGeom prst="rect">
            <a:avLst/>
          </a:prstGeom>
        </p:spPr>
      </p:pic>
    </p:spTree>
    <p:extLst>
      <p:ext uri="{BB962C8B-B14F-4D97-AF65-F5344CB8AC3E}">
        <p14:creationId xmlns:p14="http://schemas.microsoft.com/office/powerpoint/2010/main" val="26922206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69</a:t>
            </a:fld>
            <a:endParaRPr lang="en-US" altLang="en-US"/>
          </a:p>
        </p:txBody>
      </p:sp>
      <p:pic>
        <p:nvPicPr>
          <p:cNvPr id="4" name="Picture 3"/>
          <p:cNvPicPr>
            <a:picLocks noChangeAspect="1"/>
          </p:cNvPicPr>
          <p:nvPr/>
        </p:nvPicPr>
        <p:blipFill>
          <a:blip r:embed="rId2"/>
          <a:stretch>
            <a:fillRect/>
          </a:stretch>
        </p:blipFill>
        <p:spPr>
          <a:xfrm>
            <a:off x="838200" y="1371600"/>
            <a:ext cx="6629400" cy="5149405"/>
          </a:xfrm>
          <a:prstGeom prst="rect">
            <a:avLst/>
          </a:prstGeom>
        </p:spPr>
      </p:pic>
    </p:spTree>
    <p:extLst>
      <p:ext uri="{BB962C8B-B14F-4D97-AF65-F5344CB8AC3E}">
        <p14:creationId xmlns:p14="http://schemas.microsoft.com/office/powerpoint/2010/main" val="4000236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3.</a:t>
            </a:r>
            <a:fld id="{ABCB000F-DAFF-4AB2-B5CF-FDABD2A1D575}" type="slidenum">
              <a:rPr lang="en-US" altLang="en-US"/>
              <a:pPr/>
              <a:t>7</a:t>
            </a:fld>
            <a:endParaRPr lang="en-US" altLang="en-US"/>
          </a:p>
        </p:txBody>
      </p:sp>
      <p:sp>
        <p:nvSpPr>
          <p:cNvPr id="799746"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i="0" baseline="0">
              <a:effectLst>
                <a:outerShdw blurRad="38100" dist="38100" dir="2700000" algn="tl">
                  <a:srgbClr val="FFFFFF"/>
                </a:outerShdw>
              </a:effectLst>
            </a:endParaRPr>
          </a:p>
        </p:txBody>
      </p:sp>
      <p:sp>
        <p:nvSpPr>
          <p:cNvPr id="799747" name="Text Box 3"/>
          <p:cNvSpPr txBox="1">
            <a:spLocks noChangeArrowheads="1"/>
          </p:cNvSpPr>
          <p:nvPr/>
        </p:nvSpPr>
        <p:spPr bwMode="auto">
          <a:xfrm>
            <a:off x="228600" y="76200"/>
            <a:ext cx="68341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0" baseline="0">
                <a:effectLst>
                  <a:outerShdw blurRad="38100" dist="38100" dir="2700000" algn="tl">
                    <a:srgbClr val="C0C0C0"/>
                  </a:outerShdw>
                </a:effectLst>
                <a:latin typeface="Times" panose="02020603050405020304" pitchFamily="18" charset="0"/>
              </a:rPr>
              <a:t>3-2   PERIODIC ANALOG SIGNALS</a:t>
            </a:r>
          </a:p>
        </p:txBody>
      </p:sp>
      <p:sp>
        <p:nvSpPr>
          <p:cNvPr id="79974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799749" name="Rectangle 5"/>
          <p:cNvSpPr>
            <a:spLocks noChangeArrowheads="1"/>
          </p:cNvSpPr>
          <p:nvPr/>
        </p:nvSpPr>
        <p:spPr bwMode="auto">
          <a:xfrm>
            <a:off x="0" y="838200"/>
            <a:ext cx="8610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baseline="0"/>
              <a:t>In data communications, we commonly use periodic analog signals and nonperiodic digital signals.</a:t>
            </a:r>
            <a:endParaRPr lang="en-US" altLang="en-US" baseline="0">
              <a:effectLst>
                <a:outerShdw blurRad="38100" dist="38100" dir="2700000" algn="tl">
                  <a:srgbClr val="C0C0C0"/>
                </a:outerShdw>
              </a:effectLst>
            </a:endParaRPr>
          </a:p>
          <a:p>
            <a:pPr algn="just" eaLnBrk="1" hangingPunct="1"/>
            <a:r>
              <a:rPr lang="en-US" altLang="en-US" baseline="0">
                <a:effectLst>
                  <a:outerShdw blurRad="38100" dist="38100" dir="2700000" algn="tl">
                    <a:srgbClr val="C0C0C0"/>
                  </a:outerShdw>
                </a:effectLst>
              </a:rPr>
              <a:t>Periodic analog signals can be classified as </a:t>
            </a:r>
            <a:r>
              <a:rPr lang="en-US" altLang="en-US" baseline="0">
                <a:solidFill>
                  <a:schemeClr val="hlink"/>
                </a:solidFill>
                <a:effectLst>
                  <a:outerShdw blurRad="38100" dist="38100" dir="2700000" algn="tl">
                    <a:srgbClr val="C0C0C0"/>
                  </a:outerShdw>
                </a:effectLst>
              </a:rPr>
              <a:t>simple</a:t>
            </a:r>
            <a:r>
              <a:rPr lang="en-US" altLang="en-US" baseline="0">
                <a:effectLst>
                  <a:outerShdw blurRad="38100" dist="38100" dir="2700000" algn="tl">
                    <a:srgbClr val="C0C0C0"/>
                  </a:outerShdw>
                </a:effectLst>
              </a:rPr>
              <a:t> or </a:t>
            </a:r>
            <a:r>
              <a:rPr lang="en-US" altLang="en-US" baseline="0">
                <a:solidFill>
                  <a:schemeClr val="hlink"/>
                </a:solidFill>
                <a:effectLst>
                  <a:outerShdw blurRad="38100" dist="38100" dir="2700000" algn="tl">
                    <a:srgbClr val="C0C0C0"/>
                  </a:outerShdw>
                </a:effectLst>
              </a:rPr>
              <a:t>composite</a:t>
            </a:r>
            <a:r>
              <a:rPr lang="en-US" altLang="en-US" baseline="0">
                <a:effectLst>
                  <a:outerShdw blurRad="38100" dist="38100" dir="2700000" algn="tl">
                    <a:srgbClr val="C0C0C0"/>
                  </a:outerShdw>
                </a:effectLst>
              </a:rPr>
              <a:t>. A simple periodic analog signal, a </a:t>
            </a:r>
            <a:r>
              <a:rPr lang="en-US" altLang="en-US" baseline="0">
                <a:solidFill>
                  <a:schemeClr val="hlink"/>
                </a:solidFill>
                <a:effectLst>
                  <a:outerShdw blurRad="38100" dist="38100" dir="2700000" algn="tl">
                    <a:srgbClr val="C0C0C0"/>
                  </a:outerShdw>
                </a:effectLst>
              </a:rPr>
              <a:t>sine wave</a:t>
            </a:r>
            <a:r>
              <a:rPr lang="en-US" altLang="en-US" baseline="0">
                <a:effectLst>
                  <a:outerShdw blurRad="38100" dist="38100" dir="2700000" algn="tl">
                    <a:srgbClr val="C0C0C0"/>
                  </a:outerShdw>
                </a:effectLst>
              </a:rPr>
              <a:t>, cannot be decomposed into simpler signals. A composite</a:t>
            </a:r>
          </a:p>
          <a:p>
            <a:pPr algn="just" eaLnBrk="1" hangingPunct="1"/>
            <a:r>
              <a:rPr lang="en-US" altLang="en-US" baseline="0">
                <a:effectLst>
                  <a:outerShdw blurRad="38100" dist="38100" dir="2700000" algn="tl">
                    <a:srgbClr val="C0C0C0"/>
                  </a:outerShdw>
                </a:effectLst>
              </a:rPr>
              <a:t>periodic analog signal is composed of multiple sine waves.</a:t>
            </a:r>
          </a:p>
        </p:txBody>
      </p:sp>
      <p:sp>
        <p:nvSpPr>
          <p:cNvPr id="799750" name="Rectangle 6"/>
          <p:cNvSpPr>
            <a:spLocks noChangeArrowheads="1"/>
          </p:cNvSpPr>
          <p:nvPr/>
        </p:nvSpPr>
        <p:spPr bwMode="auto">
          <a:xfrm>
            <a:off x="152400" y="4286250"/>
            <a:ext cx="5715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Char char="§"/>
            </a:pPr>
            <a:r>
              <a:rPr lang="en-US" altLang="en-US" sz="2400" i="0" baseline="0">
                <a:solidFill>
                  <a:srgbClr val="0033CC"/>
                </a:solidFill>
              </a:rPr>
              <a:t> Sine Wave</a:t>
            </a:r>
            <a:endParaRPr lang="fr-FR" altLang="en-US" sz="2400" i="0" baseline="0">
              <a:solidFill>
                <a:srgbClr val="0033CC"/>
              </a:solidFill>
            </a:endParaRPr>
          </a:p>
          <a:p>
            <a:pPr>
              <a:buClr>
                <a:schemeClr val="tx1"/>
              </a:buClr>
              <a:buSzPct val="117000"/>
              <a:buFont typeface="Wingdings" panose="05000000000000000000" pitchFamily="2" charset="2"/>
              <a:buChar char="§"/>
            </a:pPr>
            <a:r>
              <a:rPr lang="fr-FR" altLang="en-US" sz="2400" i="0" baseline="0">
                <a:solidFill>
                  <a:srgbClr val="0033CC"/>
                </a:solidFill>
              </a:rPr>
              <a:t> Wavelength</a:t>
            </a:r>
          </a:p>
          <a:p>
            <a:pPr>
              <a:buClr>
                <a:schemeClr val="tx1"/>
              </a:buClr>
              <a:buSzPct val="117000"/>
              <a:buFont typeface="Wingdings" panose="05000000000000000000" pitchFamily="2" charset="2"/>
              <a:buChar char="§"/>
            </a:pPr>
            <a:r>
              <a:rPr lang="fr-FR" altLang="en-US" sz="2400" i="0" baseline="0">
                <a:solidFill>
                  <a:srgbClr val="0033CC"/>
                </a:solidFill>
              </a:rPr>
              <a:t> Time and Frequency Domain</a:t>
            </a:r>
          </a:p>
          <a:p>
            <a:pPr>
              <a:buClr>
                <a:schemeClr val="tx1"/>
              </a:buClr>
              <a:buSzPct val="117000"/>
              <a:buFont typeface="Wingdings" panose="05000000000000000000" pitchFamily="2" charset="2"/>
              <a:buChar char="§"/>
            </a:pPr>
            <a:r>
              <a:rPr lang="fr-FR" altLang="en-US" sz="2400" i="0" baseline="0">
                <a:solidFill>
                  <a:srgbClr val="0033CC"/>
                </a:solidFill>
              </a:rPr>
              <a:t> </a:t>
            </a:r>
            <a:r>
              <a:rPr lang="en-US" altLang="en-US" sz="2400" i="0" baseline="0">
                <a:solidFill>
                  <a:srgbClr val="0033CC"/>
                </a:solidFill>
              </a:rPr>
              <a:t>Composite Signals</a:t>
            </a:r>
          </a:p>
          <a:p>
            <a:pPr>
              <a:buClr>
                <a:schemeClr val="tx1"/>
              </a:buClr>
              <a:buSzPct val="117000"/>
              <a:buFont typeface="Wingdings" panose="05000000000000000000" pitchFamily="2" charset="2"/>
              <a:buChar char="§"/>
            </a:pPr>
            <a:r>
              <a:rPr lang="en-US" altLang="en-US" sz="2400" i="0" baseline="0">
                <a:solidFill>
                  <a:srgbClr val="0033CC"/>
                </a:solidFill>
              </a:rPr>
              <a:t> Bandwidth</a:t>
            </a:r>
          </a:p>
        </p:txBody>
      </p:sp>
      <p:sp>
        <p:nvSpPr>
          <p:cNvPr id="799751" name="Text Box 7"/>
          <p:cNvSpPr txBox="1">
            <a:spLocks noChangeArrowheads="1"/>
          </p:cNvSpPr>
          <p:nvPr/>
        </p:nvSpPr>
        <p:spPr bwMode="auto">
          <a:xfrm>
            <a:off x="163513" y="3810000"/>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baseline="0">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70</a:t>
            </a:fld>
            <a:endParaRPr lang="en-US" altLang="en-US"/>
          </a:p>
        </p:txBody>
      </p:sp>
      <p:pic>
        <p:nvPicPr>
          <p:cNvPr id="5" name="Picture 4"/>
          <p:cNvPicPr>
            <a:picLocks noChangeAspect="1"/>
          </p:cNvPicPr>
          <p:nvPr/>
        </p:nvPicPr>
        <p:blipFill>
          <a:blip r:embed="rId2"/>
          <a:stretch>
            <a:fillRect/>
          </a:stretch>
        </p:blipFill>
        <p:spPr>
          <a:xfrm>
            <a:off x="990600" y="1295400"/>
            <a:ext cx="6248400" cy="4870800"/>
          </a:xfrm>
          <a:prstGeom prst="rect">
            <a:avLst/>
          </a:prstGeom>
        </p:spPr>
      </p:pic>
    </p:spTree>
    <p:extLst>
      <p:ext uri="{BB962C8B-B14F-4D97-AF65-F5344CB8AC3E}">
        <p14:creationId xmlns:p14="http://schemas.microsoft.com/office/powerpoint/2010/main" val="4683553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GB" sz="3600" dirty="0" smtClean="0"/>
              <a:t>Recap formulas</a:t>
            </a:r>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71</a:t>
            </a:fld>
            <a:endParaRPr lang="en-US" altLang="en-US"/>
          </a:p>
        </p:txBody>
      </p:sp>
      <p:pic>
        <p:nvPicPr>
          <p:cNvPr id="5" name="Picture 4"/>
          <p:cNvPicPr>
            <a:picLocks noChangeAspect="1"/>
          </p:cNvPicPr>
          <p:nvPr/>
        </p:nvPicPr>
        <p:blipFill>
          <a:blip r:embed="rId2"/>
          <a:stretch>
            <a:fillRect/>
          </a:stretch>
        </p:blipFill>
        <p:spPr>
          <a:xfrm>
            <a:off x="762000" y="1219200"/>
            <a:ext cx="7239000" cy="5174268"/>
          </a:xfrm>
          <a:prstGeom prst="rect">
            <a:avLst/>
          </a:prstGeom>
        </p:spPr>
      </p:pic>
    </p:spTree>
    <p:extLst>
      <p:ext uri="{BB962C8B-B14F-4D97-AF65-F5344CB8AC3E}">
        <p14:creationId xmlns:p14="http://schemas.microsoft.com/office/powerpoint/2010/main" val="7875003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72</a:t>
            </a:fld>
            <a:endParaRPr lang="en-US" altLang="en-US"/>
          </a:p>
        </p:txBody>
      </p:sp>
      <p:pic>
        <p:nvPicPr>
          <p:cNvPr id="4" name="Picture 3"/>
          <p:cNvPicPr>
            <a:picLocks noChangeAspect="1"/>
          </p:cNvPicPr>
          <p:nvPr/>
        </p:nvPicPr>
        <p:blipFill>
          <a:blip r:embed="rId2"/>
          <a:stretch>
            <a:fillRect/>
          </a:stretch>
        </p:blipFill>
        <p:spPr>
          <a:xfrm>
            <a:off x="761999" y="1219200"/>
            <a:ext cx="7338159" cy="4724400"/>
          </a:xfrm>
          <a:prstGeom prst="rect">
            <a:avLst/>
          </a:prstGeom>
        </p:spPr>
      </p:pic>
    </p:spTree>
    <p:extLst>
      <p:ext uri="{BB962C8B-B14F-4D97-AF65-F5344CB8AC3E}">
        <p14:creationId xmlns:p14="http://schemas.microsoft.com/office/powerpoint/2010/main" val="22108190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73</a:t>
            </a:fld>
            <a:endParaRPr lang="en-US" altLang="en-US"/>
          </a:p>
        </p:txBody>
      </p:sp>
      <p:pic>
        <p:nvPicPr>
          <p:cNvPr id="5" name="Picture 4"/>
          <p:cNvPicPr>
            <a:picLocks noChangeAspect="1"/>
          </p:cNvPicPr>
          <p:nvPr/>
        </p:nvPicPr>
        <p:blipFill>
          <a:blip r:embed="rId2"/>
          <a:stretch>
            <a:fillRect/>
          </a:stretch>
        </p:blipFill>
        <p:spPr>
          <a:xfrm>
            <a:off x="685800" y="1219200"/>
            <a:ext cx="7086600" cy="5228601"/>
          </a:xfrm>
          <a:prstGeom prst="rect">
            <a:avLst/>
          </a:prstGeom>
        </p:spPr>
      </p:pic>
    </p:spTree>
    <p:extLst>
      <p:ext uri="{BB962C8B-B14F-4D97-AF65-F5344CB8AC3E}">
        <p14:creationId xmlns:p14="http://schemas.microsoft.com/office/powerpoint/2010/main" val="42745283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74</a:t>
            </a:fld>
            <a:endParaRPr lang="en-US" altLang="en-US"/>
          </a:p>
        </p:txBody>
      </p:sp>
      <p:pic>
        <p:nvPicPr>
          <p:cNvPr id="4" name="Picture 3"/>
          <p:cNvPicPr>
            <a:picLocks noChangeAspect="1"/>
          </p:cNvPicPr>
          <p:nvPr/>
        </p:nvPicPr>
        <p:blipFill>
          <a:blip r:embed="rId2"/>
          <a:stretch>
            <a:fillRect/>
          </a:stretch>
        </p:blipFill>
        <p:spPr>
          <a:xfrm>
            <a:off x="838200" y="1219200"/>
            <a:ext cx="7620000" cy="5096414"/>
          </a:xfrm>
          <a:prstGeom prst="rect">
            <a:avLst/>
          </a:prstGeom>
        </p:spPr>
      </p:pic>
    </p:spTree>
    <p:extLst>
      <p:ext uri="{BB962C8B-B14F-4D97-AF65-F5344CB8AC3E}">
        <p14:creationId xmlns:p14="http://schemas.microsoft.com/office/powerpoint/2010/main" val="144238541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GB" sz="3600" dirty="0" smtClean="0"/>
              <a:t>Exercises</a:t>
            </a:r>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75</a:t>
            </a:fld>
            <a:endParaRPr lang="en-US" altLang="en-US"/>
          </a:p>
        </p:txBody>
      </p:sp>
      <p:pic>
        <p:nvPicPr>
          <p:cNvPr id="6" name="Picture 5"/>
          <p:cNvPicPr>
            <a:picLocks noChangeAspect="1"/>
          </p:cNvPicPr>
          <p:nvPr/>
        </p:nvPicPr>
        <p:blipFill>
          <a:blip r:embed="rId2"/>
          <a:stretch>
            <a:fillRect/>
          </a:stretch>
        </p:blipFill>
        <p:spPr>
          <a:xfrm>
            <a:off x="685800" y="1524000"/>
            <a:ext cx="7837811" cy="4495800"/>
          </a:xfrm>
          <a:prstGeom prst="rect">
            <a:avLst/>
          </a:prstGeom>
        </p:spPr>
      </p:pic>
    </p:spTree>
    <p:extLst>
      <p:ext uri="{BB962C8B-B14F-4D97-AF65-F5344CB8AC3E}">
        <p14:creationId xmlns:p14="http://schemas.microsoft.com/office/powerpoint/2010/main" val="17754314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76</a:t>
            </a:fld>
            <a:endParaRPr lang="en-US" altLang="en-US"/>
          </a:p>
        </p:txBody>
      </p:sp>
      <p:pic>
        <p:nvPicPr>
          <p:cNvPr id="4" name="Picture 3"/>
          <p:cNvPicPr>
            <a:picLocks noChangeAspect="1"/>
          </p:cNvPicPr>
          <p:nvPr/>
        </p:nvPicPr>
        <p:blipFill>
          <a:blip r:embed="rId2"/>
          <a:stretch>
            <a:fillRect/>
          </a:stretch>
        </p:blipFill>
        <p:spPr>
          <a:xfrm>
            <a:off x="914400" y="1219200"/>
            <a:ext cx="6934200" cy="5417749"/>
          </a:xfrm>
          <a:prstGeom prst="rect">
            <a:avLst/>
          </a:prstGeom>
        </p:spPr>
      </p:pic>
    </p:spTree>
    <p:extLst>
      <p:ext uri="{BB962C8B-B14F-4D97-AF65-F5344CB8AC3E}">
        <p14:creationId xmlns:p14="http://schemas.microsoft.com/office/powerpoint/2010/main" val="37581088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77</a:t>
            </a:fld>
            <a:endParaRPr lang="en-US" altLang="en-US"/>
          </a:p>
        </p:txBody>
      </p:sp>
      <p:pic>
        <p:nvPicPr>
          <p:cNvPr id="5" name="Picture 4"/>
          <p:cNvPicPr>
            <a:picLocks noChangeAspect="1"/>
          </p:cNvPicPr>
          <p:nvPr/>
        </p:nvPicPr>
        <p:blipFill>
          <a:blip r:embed="rId2"/>
          <a:stretch>
            <a:fillRect/>
          </a:stretch>
        </p:blipFill>
        <p:spPr>
          <a:xfrm>
            <a:off x="914400" y="1143000"/>
            <a:ext cx="6858000" cy="5207679"/>
          </a:xfrm>
          <a:prstGeom prst="rect">
            <a:avLst/>
          </a:prstGeom>
        </p:spPr>
      </p:pic>
    </p:spTree>
    <p:extLst>
      <p:ext uri="{BB962C8B-B14F-4D97-AF65-F5344CB8AC3E}">
        <p14:creationId xmlns:p14="http://schemas.microsoft.com/office/powerpoint/2010/main" val="42388554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78</a:t>
            </a:fld>
            <a:endParaRPr lang="en-US" altLang="en-US"/>
          </a:p>
        </p:txBody>
      </p:sp>
      <p:pic>
        <p:nvPicPr>
          <p:cNvPr id="4" name="Picture 3"/>
          <p:cNvPicPr>
            <a:picLocks noChangeAspect="1"/>
          </p:cNvPicPr>
          <p:nvPr/>
        </p:nvPicPr>
        <p:blipFill>
          <a:blip r:embed="rId2"/>
          <a:stretch>
            <a:fillRect/>
          </a:stretch>
        </p:blipFill>
        <p:spPr>
          <a:xfrm>
            <a:off x="685800" y="1219200"/>
            <a:ext cx="7391400" cy="4980629"/>
          </a:xfrm>
          <a:prstGeom prst="rect">
            <a:avLst/>
          </a:prstGeom>
        </p:spPr>
      </p:pic>
    </p:spTree>
    <p:extLst>
      <p:ext uri="{BB962C8B-B14F-4D97-AF65-F5344CB8AC3E}">
        <p14:creationId xmlns:p14="http://schemas.microsoft.com/office/powerpoint/2010/main" val="3644376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79</a:t>
            </a:fld>
            <a:endParaRPr lang="en-US" altLang="en-US"/>
          </a:p>
        </p:txBody>
      </p:sp>
      <p:pic>
        <p:nvPicPr>
          <p:cNvPr id="5" name="Picture 4"/>
          <p:cNvPicPr>
            <a:picLocks noChangeAspect="1"/>
          </p:cNvPicPr>
          <p:nvPr/>
        </p:nvPicPr>
        <p:blipFill>
          <a:blip r:embed="rId2"/>
          <a:stretch>
            <a:fillRect/>
          </a:stretch>
        </p:blipFill>
        <p:spPr>
          <a:xfrm>
            <a:off x="914400" y="1295400"/>
            <a:ext cx="6921025" cy="5029200"/>
          </a:xfrm>
          <a:prstGeom prst="rect">
            <a:avLst/>
          </a:prstGeom>
        </p:spPr>
      </p:pic>
    </p:spTree>
    <p:extLst>
      <p:ext uri="{BB962C8B-B14F-4D97-AF65-F5344CB8AC3E}">
        <p14:creationId xmlns:p14="http://schemas.microsoft.com/office/powerpoint/2010/main" val="383634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3.</a:t>
            </a:r>
            <a:fld id="{ABCB000F-DAFF-4AB2-B5CF-FDABD2A1D575}" type="slidenum">
              <a:rPr lang="en-US" altLang="en-US"/>
              <a:pPr/>
              <a:t>8</a:t>
            </a:fld>
            <a:endParaRPr lang="en-US" altLang="en-US"/>
          </a:p>
        </p:txBody>
      </p:sp>
      <p:sp>
        <p:nvSpPr>
          <p:cNvPr id="799746"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i="0" baseline="0">
              <a:effectLst>
                <a:outerShdw blurRad="38100" dist="38100" dir="2700000" algn="tl">
                  <a:srgbClr val="FFFFFF"/>
                </a:outerShdw>
              </a:effectLst>
            </a:endParaRPr>
          </a:p>
        </p:txBody>
      </p:sp>
      <p:sp>
        <p:nvSpPr>
          <p:cNvPr id="799747" name="Text Box 3"/>
          <p:cNvSpPr txBox="1">
            <a:spLocks noChangeArrowheads="1"/>
          </p:cNvSpPr>
          <p:nvPr/>
        </p:nvSpPr>
        <p:spPr bwMode="auto">
          <a:xfrm>
            <a:off x="228600" y="76200"/>
            <a:ext cx="68341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0" baseline="0">
                <a:effectLst>
                  <a:outerShdw blurRad="38100" dist="38100" dir="2700000" algn="tl">
                    <a:srgbClr val="C0C0C0"/>
                  </a:outerShdw>
                </a:effectLst>
                <a:latin typeface="Times" panose="02020603050405020304" pitchFamily="18" charset="0"/>
              </a:rPr>
              <a:t>3-2   PERIODIC ANALOG SIGNALS</a:t>
            </a:r>
          </a:p>
        </p:txBody>
      </p:sp>
      <p:sp>
        <p:nvSpPr>
          <p:cNvPr id="79974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pic>
        <p:nvPicPr>
          <p:cNvPr id="2" name="Picture 1"/>
          <p:cNvPicPr>
            <a:picLocks noChangeAspect="1"/>
          </p:cNvPicPr>
          <p:nvPr/>
        </p:nvPicPr>
        <p:blipFill>
          <a:blip r:embed="rId3"/>
          <a:stretch>
            <a:fillRect/>
          </a:stretch>
        </p:blipFill>
        <p:spPr>
          <a:xfrm>
            <a:off x="228600" y="1143000"/>
            <a:ext cx="8053987" cy="4800600"/>
          </a:xfrm>
          <a:prstGeom prst="rect">
            <a:avLst/>
          </a:prstGeom>
        </p:spPr>
      </p:pic>
    </p:spTree>
    <p:extLst>
      <p:ext uri="{BB962C8B-B14F-4D97-AF65-F5344CB8AC3E}">
        <p14:creationId xmlns:p14="http://schemas.microsoft.com/office/powerpoint/2010/main" val="8706020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80</a:t>
            </a:fld>
            <a:endParaRPr lang="en-US" altLang="en-US"/>
          </a:p>
        </p:txBody>
      </p:sp>
      <p:pic>
        <p:nvPicPr>
          <p:cNvPr id="4" name="Picture 3"/>
          <p:cNvPicPr>
            <a:picLocks noChangeAspect="1"/>
          </p:cNvPicPr>
          <p:nvPr/>
        </p:nvPicPr>
        <p:blipFill>
          <a:blip r:embed="rId2"/>
          <a:stretch>
            <a:fillRect/>
          </a:stretch>
        </p:blipFill>
        <p:spPr>
          <a:xfrm>
            <a:off x="914400" y="1219200"/>
            <a:ext cx="6324600" cy="5165706"/>
          </a:xfrm>
          <a:prstGeom prst="rect">
            <a:avLst/>
          </a:prstGeom>
        </p:spPr>
      </p:pic>
    </p:spTree>
    <p:extLst>
      <p:ext uri="{BB962C8B-B14F-4D97-AF65-F5344CB8AC3E}">
        <p14:creationId xmlns:p14="http://schemas.microsoft.com/office/powerpoint/2010/main" val="28012386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81</a:t>
            </a:fld>
            <a:endParaRPr lang="en-US" altLang="en-US"/>
          </a:p>
        </p:txBody>
      </p:sp>
      <p:pic>
        <p:nvPicPr>
          <p:cNvPr id="5" name="Picture 4"/>
          <p:cNvPicPr>
            <a:picLocks noChangeAspect="1"/>
          </p:cNvPicPr>
          <p:nvPr/>
        </p:nvPicPr>
        <p:blipFill>
          <a:blip r:embed="rId2"/>
          <a:stretch>
            <a:fillRect/>
          </a:stretch>
        </p:blipFill>
        <p:spPr>
          <a:xfrm>
            <a:off x="914400" y="1371600"/>
            <a:ext cx="7391400" cy="5138075"/>
          </a:xfrm>
          <a:prstGeom prst="rect">
            <a:avLst/>
          </a:prstGeom>
        </p:spPr>
      </p:pic>
    </p:spTree>
    <p:extLst>
      <p:ext uri="{BB962C8B-B14F-4D97-AF65-F5344CB8AC3E}">
        <p14:creationId xmlns:p14="http://schemas.microsoft.com/office/powerpoint/2010/main" val="36404953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82</a:t>
            </a:fld>
            <a:endParaRPr lang="en-US" altLang="en-US"/>
          </a:p>
        </p:txBody>
      </p:sp>
      <p:pic>
        <p:nvPicPr>
          <p:cNvPr id="4" name="Picture 3"/>
          <p:cNvPicPr>
            <a:picLocks noChangeAspect="1"/>
          </p:cNvPicPr>
          <p:nvPr/>
        </p:nvPicPr>
        <p:blipFill>
          <a:blip r:embed="rId2"/>
          <a:stretch>
            <a:fillRect/>
          </a:stretch>
        </p:blipFill>
        <p:spPr>
          <a:xfrm>
            <a:off x="914400" y="1447800"/>
            <a:ext cx="6629400" cy="4352397"/>
          </a:xfrm>
          <a:prstGeom prst="rect">
            <a:avLst/>
          </a:prstGeom>
        </p:spPr>
      </p:pic>
    </p:spTree>
    <p:extLst>
      <p:ext uri="{BB962C8B-B14F-4D97-AF65-F5344CB8AC3E}">
        <p14:creationId xmlns:p14="http://schemas.microsoft.com/office/powerpoint/2010/main" val="5484461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GB" sz="3600" dirty="0" smtClean="0"/>
              <a:t>Exercise 2</a:t>
            </a:r>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83</a:t>
            </a:fld>
            <a:endParaRPr lang="en-US" altLang="en-US"/>
          </a:p>
        </p:txBody>
      </p:sp>
      <p:pic>
        <p:nvPicPr>
          <p:cNvPr id="5" name="Picture 4"/>
          <p:cNvPicPr>
            <a:picLocks noChangeAspect="1"/>
          </p:cNvPicPr>
          <p:nvPr/>
        </p:nvPicPr>
        <p:blipFill>
          <a:blip r:embed="rId2"/>
          <a:stretch>
            <a:fillRect/>
          </a:stretch>
        </p:blipFill>
        <p:spPr>
          <a:xfrm>
            <a:off x="609600" y="1371600"/>
            <a:ext cx="8087696" cy="4876800"/>
          </a:xfrm>
          <a:prstGeom prst="rect">
            <a:avLst/>
          </a:prstGeom>
        </p:spPr>
      </p:pic>
    </p:spTree>
    <p:extLst>
      <p:ext uri="{BB962C8B-B14F-4D97-AF65-F5344CB8AC3E}">
        <p14:creationId xmlns:p14="http://schemas.microsoft.com/office/powerpoint/2010/main" val="8153489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84</a:t>
            </a:fld>
            <a:endParaRPr lang="en-US" altLang="en-US"/>
          </a:p>
        </p:txBody>
      </p:sp>
      <p:pic>
        <p:nvPicPr>
          <p:cNvPr id="5" name="Picture 4"/>
          <p:cNvPicPr>
            <a:picLocks noChangeAspect="1"/>
          </p:cNvPicPr>
          <p:nvPr/>
        </p:nvPicPr>
        <p:blipFill>
          <a:blip r:embed="rId2"/>
          <a:stretch>
            <a:fillRect/>
          </a:stretch>
        </p:blipFill>
        <p:spPr>
          <a:xfrm>
            <a:off x="1066800" y="1295400"/>
            <a:ext cx="6705600" cy="4842933"/>
          </a:xfrm>
          <a:prstGeom prst="rect">
            <a:avLst/>
          </a:prstGeom>
        </p:spPr>
      </p:pic>
    </p:spTree>
    <p:extLst>
      <p:ext uri="{BB962C8B-B14F-4D97-AF65-F5344CB8AC3E}">
        <p14:creationId xmlns:p14="http://schemas.microsoft.com/office/powerpoint/2010/main" val="33418807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85</a:t>
            </a:fld>
            <a:endParaRPr lang="en-US" altLang="en-US"/>
          </a:p>
        </p:txBody>
      </p:sp>
      <p:pic>
        <p:nvPicPr>
          <p:cNvPr id="4" name="Picture 3"/>
          <p:cNvPicPr>
            <a:picLocks noChangeAspect="1"/>
          </p:cNvPicPr>
          <p:nvPr/>
        </p:nvPicPr>
        <p:blipFill>
          <a:blip r:embed="rId2"/>
          <a:stretch>
            <a:fillRect/>
          </a:stretch>
        </p:blipFill>
        <p:spPr>
          <a:xfrm>
            <a:off x="914400" y="1371599"/>
            <a:ext cx="6172200" cy="4922297"/>
          </a:xfrm>
          <a:prstGeom prst="rect">
            <a:avLst/>
          </a:prstGeom>
        </p:spPr>
      </p:pic>
    </p:spTree>
    <p:extLst>
      <p:ext uri="{BB962C8B-B14F-4D97-AF65-F5344CB8AC3E}">
        <p14:creationId xmlns:p14="http://schemas.microsoft.com/office/powerpoint/2010/main" val="39627251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86</a:t>
            </a:fld>
            <a:endParaRPr lang="en-US" altLang="en-US"/>
          </a:p>
        </p:txBody>
      </p:sp>
      <p:pic>
        <p:nvPicPr>
          <p:cNvPr id="5" name="Picture 4"/>
          <p:cNvPicPr>
            <a:picLocks noChangeAspect="1"/>
          </p:cNvPicPr>
          <p:nvPr/>
        </p:nvPicPr>
        <p:blipFill>
          <a:blip r:embed="rId2"/>
          <a:stretch>
            <a:fillRect/>
          </a:stretch>
        </p:blipFill>
        <p:spPr>
          <a:xfrm>
            <a:off x="914400" y="1371600"/>
            <a:ext cx="6629400" cy="4806034"/>
          </a:xfrm>
          <a:prstGeom prst="rect">
            <a:avLst/>
          </a:prstGeom>
        </p:spPr>
      </p:pic>
    </p:spTree>
    <p:extLst>
      <p:ext uri="{BB962C8B-B14F-4D97-AF65-F5344CB8AC3E}">
        <p14:creationId xmlns:p14="http://schemas.microsoft.com/office/powerpoint/2010/main" val="11407132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87</a:t>
            </a:fld>
            <a:endParaRPr lang="en-US" altLang="en-US"/>
          </a:p>
        </p:txBody>
      </p:sp>
      <p:pic>
        <p:nvPicPr>
          <p:cNvPr id="4" name="Picture 3"/>
          <p:cNvPicPr>
            <a:picLocks noChangeAspect="1"/>
          </p:cNvPicPr>
          <p:nvPr/>
        </p:nvPicPr>
        <p:blipFill>
          <a:blip r:embed="rId2"/>
          <a:stretch>
            <a:fillRect/>
          </a:stretch>
        </p:blipFill>
        <p:spPr>
          <a:xfrm>
            <a:off x="1143000" y="1219200"/>
            <a:ext cx="6324600" cy="5061955"/>
          </a:xfrm>
          <a:prstGeom prst="rect">
            <a:avLst/>
          </a:prstGeom>
        </p:spPr>
      </p:pic>
    </p:spTree>
    <p:extLst>
      <p:ext uri="{BB962C8B-B14F-4D97-AF65-F5344CB8AC3E}">
        <p14:creationId xmlns:p14="http://schemas.microsoft.com/office/powerpoint/2010/main" val="28021303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88</a:t>
            </a:fld>
            <a:endParaRPr lang="en-US" altLang="en-US"/>
          </a:p>
        </p:txBody>
      </p:sp>
      <p:pic>
        <p:nvPicPr>
          <p:cNvPr id="5" name="Picture 4"/>
          <p:cNvPicPr>
            <a:picLocks noChangeAspect="1"/>
          </p:cNvPicPr>
          <p:nvPr/>
        </p:nvPicPr>
        <p:blipFill>
          <a:blip r:embed="rId2"/>
          <a:stretch>
            <a:fillRect/>
          </a:stretch>
        </p:blipFill>
        <p:spPr>
          <a:xfrm>
            <a:off x="1295400" y="1371600"/>
            <a:ext cx="6248400" cy="5086458"/>
          </a:xfrm>
          <a:prstGeom prst="rect">
            <a:avLst/>
          </a:prstGeom>
        </p:spPr>
      </p:pic>
    </p:spTree>
    <p:extLst>
      <p:ext uri="{BB962C8B-B14F-4D97-AF65-F5344CB8AC3E}">
        <p14:creationId xmlns:p14="http://schemas.microsoft.com/office/powerpoint/2010/main" val="33774960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endParaRPr lang="en-GB" sz="3600" dirty="0"/>
          </a:p>
        </p:txBody>
      </p:sp>
      <p:sp>
        <p:nvSpPr>
          <p:cNvPr id="3" name="Slide Number Placeholder 2"/>
          <p:cNvSpPr>
            <a:spLocks noGrp="1"/>
          </p:cNvSpPr>
          <p:nvPr>
            <p:ph type="sldNum" sz="quarter" idx="10"/>
          </p:nvPr>
        </p:nvSpPr>
        <p:spPr/>
        <p:txBody>
          <a:bodyPr/>
          <a:lstStyle/>
          <a:p>
            <a:r>
              <a:rPr lang="en-US" altLang="en-US" smtClean="0"/>
              <a:t>3.</a:t>
            </a:r>
            <a:fld id="{804B1B48-602E-471E-B4BA-E6F9F5044BBE}" type="slidenum">
              <a:rPr lang="en-US" altLang="en-US" smtClean="0"/>
              <a:pPr/>
              <a:t>89</a:t>
            </a:fld>
            <a:endParaRPr lang="en-US" altLang="en-US"/>
          </a:p>
        </p:txBody>
      </p:sp>
      <p:pic>
        <p:nvPicPr>
          <p:cNvPr id="4" name="Picture 3"/>
          <p:cNvPicPr>
            <a:picLocks noChangeAspect="1"/>
          </p:cNvPicPr>
          <p:nvPr/>
        </p:nvPicPr>
        <p:blipFill>
          <a:blip r:embed="rId2"/>
          <a:stretch>
            <a:fillRect/>
          </a:stretch>
        </p:blipFill>
        <p:spPr>
          <a:xfrm>
            <a:off x="1066800" y="1295400"/>
            <a:ext cx="7242412" cy="4876800"/>
          </a:xfrm>
          <a:prstGeom prst="rect">
            <a:avLst/>
          </a:prstGeom>
        </p:spPr>
      </p:pic>
    </p:spTree>
    <p:extLst>
      <p:ext uri="{BB962C8B-B14F-4D97-AF65-F5344CB8AC3E}">
        <p14:creationId xmlns:p14="http://schemas.microsoft.com/office/powerpoint/2010/main" val="134616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106C2462-27D4-4819-8FFE-E99B9A4ECF28}" type="slidenum">
              <a:rPr lang="en-US" altLang="en-US"/>
              <a:pPr/>
              <a:t>9</a:t>
            </a:fld>
            <a:endParaRPr lang="en-US" altLang="en-US"/>
          </a:p>
        </p:txBody>
      </p:sp>
      <p:sp>
        <p:nvSpPr>
          <p:cNvPr id="678914"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891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8916" name="Text Box 4"/>
          <p:cNvSpPr txBox="1">
            <a:spLocks noChangeArrowheads="1"/>
          </p:cNvSpPr>
          <p:nvPr/>
        </p:nvSpPr>
        <p:spPr bwMode="auto">
          <a:xfrm>
            <a:off x="304800" y="762000"/>
            <a:ext cx="289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3.2  </a:t>
            </a:r>
            <a:r>
              <a:rPr lang="en-US" altLang="en-US" sz="2000" baseline="0"/>
              <a:t>A sine wave</a:t>
            </a:r>
          </a:p>
        </p:txBody>
      </p:sp>
      <p:sp>
        <p:nvSpPr>
          <p:cNvPr id="6789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789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725" y="2786063"/>
            <a:ext cx="7075488"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1" u="none" strike="noStrike" cap="none" normalizeH="0" baseline="-1800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1" u="none" strike="noStrike" cap="none" normalizeH="0" baseline="-1800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5236</TotalTime>
  <Words>1638</Words>
  <Application>Microsoft Office PowerPoint</Application>
  <PresentationFormat>On-screen Show (4:3)</PresentationFormat>
  <Paragraphs>253</Paragraphs>
  <Slides>89</Slides>
  <Notes>44</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Blends</vt:lpstr>
      <vt:lpstr>PowerPoint Presentation</vt:lpstr>
      <vt:lpstr>PowerPoint Presentation</vt:lpstr>
      <vt:lpstr>PowerPoint Presentation</vt:lpstr>
      <vt:lpstr>Analog and Digital Data</vt:lpstr>
      <vt:lpstr>Analog and Digital Signals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Frequency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Signals and Communication</vt:lpstr>
      <vt:lpstr>Composite Signals and Periodicity</vt:lpstr>
      <vt:lpstr>PowerPoint Presentation</vt:lpstr>
      <vt:lpstr>PowerPoint Presentation</vt:lpstr>
      <vt:lpstr>PowerPoint Presentation</vt:lpstr>
      <vt:lpstr>PowerPoint Presentation</vt:lpstr>
      <vt:lpstr>PowerPoint Presentation</vt:lpstr>
      <vt:lpstr>Bandwidth and Signal Frequency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Fourier Analysis</vt:lpstr>
      <vt:lpstr>Fourier Series</vt:lpstr>
      <vt:lpstr>Fourier Series</vt:lpstr>
      <vt:lpstr>Examples of Signals and the Fourier Series Representation</vt:lpstr>
      <vt:lpstr>Sawtooth Signal</vt:lpstr>
      <vt:lpstr>Fourier Transform</vt:lpstr>
      <vt:lpstr>Example of a Fourier Transform</vt:lpstr>
      <vt:lpstr>Inverse Fourier Transform</vt:lpstr>
      <vt:lpstr>Time limited and Band limited Signals</vt:lpstr>
      <vt:lpstr>Fourier Series Recap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Fourier Series Recap</vt:lpstr>
      <vt:lpstr>Fourier Series</vt:lpstr>
      <vt:lpstr>PowerPoint Presentation</vt:lpstr>
      <vt:lpstr>PowerPoint Presentation</vt:lpstr>
      <vt:lpstr>PowerPoint Presentation</vt:lpstr>
      <vt:lpstr>PowerPoint Presentation</vt:lpstr>
      <vt:lpstr>Recap formulas</vt:lpstr>
      <vt:lpstr>PowerPoint Presentation</vt:lpstr>
      <vt:lpstr>PowerPoint Presentation</vt:lpstr>
      <vt:lpstr>PowerPoint Presentation</vt:lpstr>
      <vt:lpstr>Exercises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2</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NETWORK LAB</cp:lastModifiedBy>
  <cp:revision>193</cp:revision>
  <dcterms:created xsi:type="dcterms:W3CDTF">2000-01-15T04:50:39Z</dcterms:created>
  <dcterms:modified xsi:type="dcterms:W3CDTF">2021-04-11T07:50:04Z</dcterms:modified>
</cp:coreProperties>
</file>