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5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0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91C9-1B0F-4219-A474-3ACEEDA9FD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4267-B6AD-43E8-A7AE-C099EC5E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/>
            </a:r>
            <a:b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</a:br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GRAPH  TRAVERSAL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Breadth First Search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69825" y="5833130"/>
            <a:ext cx="193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Swapnil</a:t>
            </a:r>
            <a:r>
              <a:rPr lang="en-US" sz="1400" dirty="0" smtClean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Adjacency Matrix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748210" y="301573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777667" y="1982624"/>
            <a:ext cx="683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Sometimes it is needed to declare a large size adjacency matrix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667" y="2351956"/>
            <a:ext cx="36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Just bound it at the time of using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13975" y="2991346"/>
            <a:ext cx="3335410" cy="3293118"/>
            <a:chOff x="776412" y="2997773"/>
            <a:chExt cx="3335410" cy="3293118"/>
          </a:xfrm>
        </p:grpSpPr>
        <p:grpSp>
          <p:nvGrpSpPr>
            <p:cNvPr id="3" name="Group 2"/>
            <p:cNvGrpSpPr/>
            <p:nvPr/>
          </p:nvGrpSpPr>
          <p:grpSpPr>
            <a:xfrm>
              <a:off x="777667" y="2997946"/>
              <a:ext cx="2377025" cy="2330236"/>
              <a:chOff x="7946296" y="1690688"/>
              <a:chExt cx="2377025" cy="23302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409061" y="2109622"/>
                <a:ext cx="1914260" cy="478566"/>
                <a:chOff x="6631536" y="1897165"/>
                <a:chExt cx="1914260" cy="47856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8409061" y="2586708"/>
                <a:ext cx="1914260" cy="478566"/>
                <a:chOff x="6631536" y="1897165"/>
                <a:chExt cx="1914260" cy="47856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8409061" y="3065272"/>
                <a:ext cx="1914260" cy="478566"/>
                <a:chOff x="6631536" y="1897165"/>
                <a:chExt cx="1914260" cy="47856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8409061" y="3542358"/>
                <a:ext cx="1914260" cy="478566"/>
                <a:chOff x="6631536" y="1897165"/>
                <a:chExt cx="1914260" cy="47856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8497500" y="21642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976065" y="2163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454630" y="216777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933195" y="2163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497500" y="26413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976065" y="26405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454630" y="2637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933195" y="2637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497500" y="31156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76065" y="3114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454630" y="31191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933195" y="3114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497500" y="35927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976065" y="359196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454630" y="35891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195" y="35891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946296" y="2163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46296" y="26405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946296" y="3114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946296" y="35919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497500" y="16914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76065" y="16906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454630" y="16949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933195" y="16906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3154692" y="341540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3131" y="34692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33257" y="341540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21696" y="34692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54692" y="389675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43131" y="3950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33257" y="389675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21696" y="3950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152182" y="436826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40621" y="4422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30747" y="436826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19186" y="4422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152182" y="484961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0621" y="49034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30747" y="484961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19186" y="49034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39177" y="532817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27616" y="53820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17742" y="532817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06181" y="53820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39177" y="58095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27616" y="5863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17742" y="58095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06181" y="5863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96307" y="533097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84746" y="5384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74872" y="533097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63311" y="5384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196307" y="581232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84746" y="5866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74872" y="581232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63311" y="5866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149672" y="533097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38111" y="5384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8237" y="533097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16676" y="5384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149672" y="581232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38111" y="5866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28237" y="581232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16676" y="5866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37305" y="3002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15870" y="2997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76412" y="5405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76412" y="5882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2064" y="2840434"/>
            <a:ext cx="2627361" cy="2517227"/>
            <a:chOff x="529839" y="2837204"/>
            <a:chExt cx="2627361" cy="2517227"/>
          </a:xfrm>
        </p:grpSpPr>
        <p:grpSp>
          <p:nvGrpSpPr>
            <p:cNvPr id="135" name="Group 134"/>
            <p:cNvGrpSpPr/>
            <p:nvPr/>
          </p:nvGrpSpPr>
          <p:grpSpPr>
            <a:xfrm>
              <a:off x="1242940" y="3414086"/>
              <a:ext cx="1914260" cy="1911302"/>
              <a:chOff x="8409061" y="2109622"/>
              <a:chExt cx="1914260" cy="1911302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136" name="Group 135"/>
              <p:cNvGrpSpPr/>
              <p:nvPr/>
            </p:nvGrpSpPr>
            <p:grpSpPr>
              <a:xfrm>
                <a:off x="8409061" y="2109622"/>
                <a:ext cx="1914260" cy="478566"/>
                <a:chOff x="6631536" y="1897165"/>
                <a:chExt cx="1914260" cy="478566"/>
              </a:xfrm>
              <a:grpFill/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8409061" y="2586708"/>
                <a:ext cx="1914260" cy="478566"/>
                <a:chOff x="6631536" y="1897165"/>
                <a:chExt cx="1914260" cy="478566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8409061" y="3065272"/>
                <a:ext cx="1914260" cy="478566"/>
                <a:chOff x="6631536" y="1897165"/>
                <a:chExt cx="1914260" cy="478566"/>
              </a:xfrm>
              <a:grpFill/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8409061" y="3542358"/>
                <a:ext cx="1914260" cy="478566"/>
                <a:chOff x="6631536" y="1897165"/>
                <a:chExt cx="1914260" cy="478566"/>
              </a:xfrm>
              <a:grpFill/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663153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11010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7588666" y="1897166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8067231" y="1897165"/>
                  <a:ext cx="478565" cy="4785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497500" y="2164238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976065" y="2163499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454630" y="2167773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933195" y="2163499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497500" y="2641322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976065" y="2640582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9454630" y="2637792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933195" y="2637792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97500" y="3115616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76065" y="311487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9454630" y="3119151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9933195" y="311487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497500" y="359270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8976065" y="359196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454630" y="35891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9933195" y="35891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>
              <a:off x="529839" y="5325387"/>
              <a:ext cx="262736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157200" y="2837204"/>
              <a:ext cx="0" cy="25172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48114" y="2732309"/>
            <a:ext cx="5442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Lets Do Some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1" name="Straight Arrow Connector 10"/>
          <p:cNvCxnSpPr>
            <a:stCxn id="75" idx="2"/>
            <a:endCxn id="74" idx="6"/>
          </p:cNvCxnSpPr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6" idx="6"/>
            <a:endCxn id="75" idx="3"/>
          </p:cNvCxnSpPr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6" grpId="0"/>
      <p:bldP spid="71" grpId="0"/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9863" y="354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00506" y="408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9863" y="354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00506" y="408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9863" y="354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00506" y="408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9863" y="354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00506" y="408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9863" y="354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00506" y="408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If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4402" y="3384901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59863" y="354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58245" y="4455974"/>
            <a:ext cx="1430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8245" y="4676535"/>
            <a:ext cx="1522037" cy="786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00506" y="408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71188" y="4885079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This becomes an infinite process!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1189" y="5278288"/>
            <a:ext cx="51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Because same element is entering into the queue for multiple times!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667" y="1982624"/>
            <a:ext cx="683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There is an edge from Vertex-2 to Vertex-1 &amp; Vertex-3 to Vertex-2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666" y="2417521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Find the King Order this time (Starting from 0)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Solution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667" y="1982624"/>
            <a:ext cx="529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Mark a vertex at the time of pushing in the queue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666" y="2417521"/>
            <a:ext cx="617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Checking the mark of a vertex before pushing in the queue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665" y="2859608"/>
            <a:ext cx="394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Real time example: Election Center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664" y="3736592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Required Data Structure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1897" y="4178679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1D Array of dimension </a:t>
            </a:r>
            <a:r>
              <a:rPr lang="en-US" b="1" dirty="0" smtClean="0">
                <a:latin typeface="Calisto MT" panose="02040603050505030304" pitchFamily="18" charset="0"/>
              </a:rPr>
              <a:t>n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Story Behind BFS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458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A monarchy maintains a hierarchical plan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 first king is decided by people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667" y="2770263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Then the rule is simple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667" y="3170986"/>
            <a:ext cx="743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When anyone becomes king he nominates all his children for next king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7667" y="3540318"/>
            <a:ext cx="976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When any king departs, the person who stands in front of the nomination list becomes the king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807" y="390965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No person can be king for the second time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5" grpId="0"/>
      <p:bldP spid="22" grpId="0"/>
      <p:bldP spid="23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Implementation Idea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667" y="1982624"/>
            <a:ext cx="456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Treat the vertices as the index of the array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16412" y="3994336"/>
            <a:ext cx="2678363" cy="2389975"/>
            <a:chOff x="3853759" y="3228940"/>
            <a:chExt cx="2678363" cy="2389975"/>
          </a:xfrm>
        </p:grpSpPr>
        <p:grpSp>
          <p:nvGrpSpPr>
            <p:cNvPr id="8" name="Group 7"/>
            <p:cNvGrpSpPr/>
            <p:nvPr/>
          </p:nvGrpSpPr>
          <p:grpSpPr>
            <a:xfrm>
              <a:off x="3853759" y="3228940"/>
              <a:ext cx="2678363" cy="2389975"/>
              <a:chOff x="8985440" y="1888622"/>
              <a:chExt cx="2678363" cy="238997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958296" y="1888622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85440" y="264777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9960" y="2647773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985440" y="365475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19374" y="2015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651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0103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6518" y="3800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9297362" y="2421105"/>
                <a:ext cx="752294" cy="2266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0"/>
              </p:cNvCxnSpPr>
              <p:nvPr/>
            </p:nvCxnSpPr>
            <p:spPr>
              <a:xfrm>
                <a:off x="10490779" y="2421105"/>
                <a:ext cx="861103" cy="2266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" idx="4"/>
                <a:endCxn id="12" idx="0"/>
              </p:cNvCxnSpPr>
              <p:nvPr/>
            </p:nvCxnSpPr>
            <p:spPr>
              <a:xfrm>
                <a:off x="9297362" y="3271617"/>
                <a:ext cx="0" cy="3831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4477602" y="4300013"/>
              <a:ext cx="1430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77602" y="4520574"/>
              <a:ext cx="1522037" cy="78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479974" y="4395476"/>
            <a:ext cx="1737381" cy="372123"/>
            <a:chOff x="7486659" y="4393996"/>
            <a:chExt cx="1737381" cy="372123"/>
          </a:xfrm>
        </p:grpSpPr>
        <p:sp>
          <p:nvSpPr>
            <p:cNvPr id="24" name="TextBox 23"/>
            <p:cNvSpPr txBox="1"/>
            <p:nvPr/>
          </p:nvSpPr>
          <p:spPr>
            <a:xfrm>
              <a:off x="7486659" y="4393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65224" y="4393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3789" y="4396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22354" y="4396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98220" y="4340119"/>
            <a:ext cx="2867625" cy="853652"/>
            <a:chOff x="7398220" y="4340119"/>
            <a:chExt cx="2867625" cy="853652"/>
          </a:xfrm>
        </p:grpSpPr>
        <p:sp>
          <p:nvSpPr>
            <p:cNvPr id="23" name="Rectangle 22"/>
            <p:cNvSpPr/>
            <p:nvPr/>
          </p:nvSpPr>
          <p:spPr>
            <a:xfrm>
              <a:off x="7398220" y="434011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76785" y="434011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55350" y="434291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33915" y="434291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08715" y="434291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87280" y="434291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88720" y="4820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67285" y="48201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45850" y="4824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24415" y="48201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97154" y="4824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75719" y="48199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H="1">
            <a:off x="9308715" y="4349809"/>
            <a:ext cx="8546" cy="1000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7667" y="2405476"/>
            <a:ext cx="417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Initially set “No Mark” for all vertices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7666" y="2866610"/>
            <a:ext cx="599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A vertex will be pushed in the queue if it has “No Mark”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666" y="3310506"/>
            <a:ext cx="60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Change the mark of a vertex after pushing it to the queue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Implementation Idea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5478" y="2374833"/>
            <a:ext cx="2678363" cy="2389975"/>
            <a:chOff x="3853759" y="3228940"/>
            <a:chExt cx="2678363" cy="2389975"/>
          </a:xfrm>
        </p:grpSpPr>
        <p:grpSp>
          <p:nvGrpSpPr>
            <p:cNvPr id="8" name="Group 7"/>
            <p:cNvGrpSpPr/>
            <p:nvPr/>
          </p:nvGrpSpPr>
          <p:grpSpPr>
            <a:xfrm>
              <a:off x="3853759" y="3228940"/>
              <a:ext cx="2678363" cy="2389975"/>
              <a:chOff x="8985440" y="1888622"/>
              <a:chExt cx="2678363" cy="238997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958296" y="1888622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85440" y="264777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9960" y="2647773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985440" y="365475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19374" y="2015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651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0103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6518" y="3800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9297362" y="2421105"/>
                <a:ext cx="752294" cy="2266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0"/>
              </p:cNvCxnSpPr>
              <p:nvPr/>
            </p:nvCxnSpPr>
            <p:spPr>
              <a:xfrm>
                <a:off x="10490779" y="2421105"/>
                <a:ext cx="861103" cy="2266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" idx="4"/>
                <a:endCxn id="12" idx="0"/>
              </p:cNvCxnSpPr>
              <p:nvPr/>
            </p:nvCxnSpPr>
            <p:spPr>
              <a:xfrm>
                <a:off x="9297362" y="3271617"/>
                <a:ext cx="0" cy="3831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4477602" y="4300013"/>
              <a:ext cx="1430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77602" y="4520574"/>
              <a:ext cx="1522037" cy="78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26526" y="5570713"/>
            <a:ext cx="2867625" cy="1009772"/>
            <a:chOff x="7398220" y="4340119"/>
            <a:chExt cx="2867625" cy="1009772"/>
          </a:xfrm>
        </p:grpSpPr>
        <p:grpSp>
          <p:nvGrpSpPr>
            <p:cNvPr id="4" name="Group 3"/>
            <p:cNvGrpSpPr/>
            <p:nvPr/>
          </p:nvGrpSpPr>
          <p:grpSpPr>
            <a:xfrm>
              <a:off x="7479974" y="4395476"/>
              <a:ext cx="1737381" cy="372123"/>
              <a:chOff x="7486659" y="4393996"/>
              <a:chExt cx="1737381" cy="37212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86659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0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65224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43789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22354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98220" y="4340119"/>
              <a:ext cx="2867625" cy="1009772"/>
              <a:chOff x="7398220" y="4340119"/>
              <a:chExt cx="2867625" cy="10097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398220" y="4340119"/>
                <a:ext cx="2867625" cy="853652"/>
                <a:chOff x="7398220" y="4340119"/>
                <a:chExt cx="2867625" cy="85365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398220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876785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5535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8339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3087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78728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88720" y="482090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96728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1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445850" y="4824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2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92441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3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397154" y="48242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4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875719" y="4819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5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H="1">
                <a:off x="9308715" y="4349809"/>
                <a:ext cx="8546" cy="10000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4965" y="56238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0337" y="56238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28022" y="562385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m</a:t>
            </a:r>
            <a:r>
              <a:rPr lang="en-US" dirty="0" smtClean="0">
                <a:latin typeface="Calisto MT" panose="02040603050505030304" pitchFamily="18" charset="0"/>
              </a:rPr>
              <a:t>ark[0] = 1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5" grpId="0" animBg="1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Implementation Idea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5478" y="2374833"/>
            <a:ext cx="2678363" cy="2389975"/>
            <a:chOff x="3853759" y="3228940"/>
            <a:chExt cx="2678363" cy="2389975"/>
          </a:xfrm>
        </p:grpSpPr>
        <p:grpSp>
          <p:nvGrpSpPr>
            <p:cNvPr id="8" name="Group 7"/>
            <p:cNvGrpSpPr/>
            <p:nvPr/>
          </p:nvGrpSpPr>
          <p:grpSpPr>
            <a:xfrm>
              <a:off x="3853759" y="3228940"/>
              <a:ext cx="2678363" cy="2389975"/>
              <a:chOff x="8985440" y="1888622"/>
              <a:chExt cx="2678363" cy="238997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958296" y="1888622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85440" y="264777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9960" y="2647773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985440" y="365475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19374" y="2015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651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0103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6518" y="3800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9297362" y="2421105"/>
                <a:ext cx="752294" cy="2266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0"/>
              </p:cNvCxnSpPr>
              <p:nvPr/>
            </p:nvCxnSpPr>
            <p:spPr>
              <a:xfrm>
                <a:off x="10490779" y="2421105"/>
                <a:ext cx="861103" cy="2266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" idx="4"/>
                <a:endCxn id="12" idx="0"/>
              </p:cNvCxnSpPr>
              <p:nvPr/>
            </p:nvCxnSpPr>
            <p:spPr>
              <a:xfrm>
                <a:off x="9297362" y="3271617"/>
                <a:ext cx="0" cy="3831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4477602" y="4300013"/>
              <a:ext cx="1430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77602" y="4520574"/>
              <a:ext cx="1522037" cy="78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26526" y="5570713"/>
            <a:ext cx="2867625" cy="1009772"/>
            <a:chOff x="7398220" y="4340119"/>
            <a:chExt cx="2867625" cy="1009772"/>
          </a:xfrm>
        </p:grpSpPr>
        <p:grpSp>
          <p:nvGrpSpPr>
            <p:cNvPr id="4" name="Group 3"/>
            <p:cNvGrpSpPr/>
            <p:nvPr/>
          </p:nvGrpSpPr>
          <p:grpSpPr>
            <a:xfrm>
              <a:off x="7479974" y="4395476"/>
              <a:ext cx="1737381" cy="372123"/>
              <a:chOff x="7486659" y="4393996"/>
              <a:chExt cx="1737381" cy="37212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86659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0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65224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43789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22354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98220" y="4340119"/>
              <a:ext cx="2867625" cy="1009772"/>
              <a:chOff x="7398220" y="4340119"/>
              <a:chExt cx="2867625" cy="10097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398220" y="4340119"/>
                <a:ext cx="2867625" cy="853652"/>
                <a:chOff x="7398220" y="4340119"/>
                <a:chExt cx="2867625" cy="85365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398220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876785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5535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8339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3087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78728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88720" y="482090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96728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1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445850" y="4824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2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92441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3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397154" y="48242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4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875719" y="4819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5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H="1">
                <a:off x="9308715" y="4349809"/>
                <a:ext cx="8546" cy="10000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4965" y="56238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9863" y="353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3445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4632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2095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022" y="562385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mark[1] = 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8277" y="562327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mark[2] = 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0337" y="56238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Implementation Idea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5478" y="2374833"/>
            <a:ext cx="2678363" cy="2389975"/>
            <a:chOff x="3853759" y="3228940"/>
            <a:chExt cx="2678363" cy="2389975"/>
          </a:xfrm>
        </p:grpSpPr>
        <p:grpSp>
          <p:nvGrpSpPr>
            <p:cNvPr id="8" name="Group 7"/>
            <p:cNvGrpSpPr/>
            <p:nvPr/>
          </p:nvGrpSpPr>
          <p:grpSpPr>
            <a:xfrm>
              <a:off x="3853759" y="3228940"/>
              <a:ext cx="2678363" cy="2389975"/>
              <a:chOff x="8985440" y="1888622"/>
              <a:chExt cx="2678363" cy="238997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958296" y="1888622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85440" y="264777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9960" y="2647773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985440" y="365475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19374" y="2015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651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0103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6518" y="3800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9297362" y="2421105"/>
                <a:ext cx="752294" cy="2266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0"/>
              </p:cNvCxnSpPr>
              <p:nvPr/>
            </p:nvCxnSpPr>
            <p:spPr>
              <a:xfrm>
                <a:off x="10490779" y="2421105"/>
                <a:ext cx="861103" cy="2266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" idx="4"/>
                <a:endCxn id="12" idx="0"/>
              </p:cNvCxnSpPr>
              <p:nvPr/>
            </p:nvCxnSpPr>
            <p:spPr>
              <a:xfrm>
                <a:off x="9297362" y="3271617"/>
                <a:ext cx="0" cy="3831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4477602" y="4300013"/>
              <a:ext cx="1430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77602" y="4520574"/>
              <a:ext cx="1522037" cy="78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26526" y="5570713"/>
            <a:ext cx="2867625" cy="1009772"/>
            <a:chOff x="7398220" y="4340119"/>
            <a:chExt cx="2867625" cy="1009772"/>
          </a:xfrm>
        </p:grpSpPr>
        <p:grpSp>
          <p:nvGrpSpPr>
            <p:cNvPr id="4" name="Group 3"/>
            <p:cNvGrpSpPr/>
            <p:nvPr/>
          </p:nvGrpSpPr>
          <p:grpSpPr>
            <a:xfrm>
              <a:off x="7479974" y="4395476"/>
              <a:ext cx="1737381" cy="372123"/>
              <a:chOff x="7486659" y="4393996"/>
              <a:chExt cx="1737381" cy="37212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86659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0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65224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43789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22354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98220" y="4340119"/>
              <a:ext cx="2867625" cy="1009772"/>
              <a:chOff x="7398220" y="4340119"/>
              <a:chExt cx="2867625" cy="10097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398220" y="4340119"/>
                <a:ext cx="2867625" cy="853652"/>
                <a:chOff x="7398220" y="4340119"/>
                <a:chExt cx="2867625" cy="85365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398220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876785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5535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8339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3087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78728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88720" y="482090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96728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1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445850" y="4824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2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92441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3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397154" y="48242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4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875719" y="4819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5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H="1">
                <a:off x="9308715" y="4349809"/>
                <a:ext cx="8546" cy="10000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4965" y="56238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9863" y="353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3445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4632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2095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8022" y="562385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mark[3] = 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33654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337" y="56238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Implementation Idea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5478" y="2374833"/>
            <a:ext cx="2678363" cy="2389975"/>
            <a:chOff x="3853759" y="3228940"/>
            <a:chExt cx="2678363" cy="2389975"/>
          </a:xfrm>
        </p:grpSpPr>
        <p:grpSp>
          <p:nvGrpSpPr>
            <p:cNvPr id="8" name="Group 7"/>
            <p:cNvGrpSpPr/>
            <p:nvPr/>
          </p:nvGrpSpPr>
          <p:grpSpPr>
            <a:xfrm>
              <a:off x="3853759" y="3228940"/>
              <a:ext cx="2678363" cy="2389975"/>
              <a:chOff x="8985440" y="1888622"/>
              <a:chExt cx="2678363" cy="238997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958296" y="1888622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85440" y="264777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9960" y="2647773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985440" y="365475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19374" y="2015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651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0103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6518" y="3800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9297362" y="2421105"/>
                <a:ext cx="752294" cy="2266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0"/>
              </p:cNvCxnSpPr>
              <p:nvPr/>
            </p:nvCxnSpPr>
            <p:spPr>
              <a:xfrm>
                <a:off x="10490779" y="2421105"/>
                <a:ext cx="861103" cy="2266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" idx="4"/>
                <a:endCxn id="12" idx="0"/>
              </p:cNvCxnSpPr>
              <p:nvPr/>
            </p:nvCxnSpPr>
            <p:spPr>
              <a:xfrm>
                <a:off x="9297362" y="3271617"/>
                <a:ext cx="0" cy="3831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4477602" y="4300013"/>
              <a:ext cx="1430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77602" y="4520574"/>
              <a:ext cx="1522037" cy="78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26526" y="5570713"/>
            <a:ext cx="2867625" cy="1009772"/>
            <a:chOff x="7398220" y="4340119"/>
            <a:chExt cx="2867625" cy="1009772"/>
          </a:xfrm>
        </p:grpSpPr>
        <p:grpSp>
          <p:nvGrpSpPr>
            <p:cNvPr id="4" name="Group 3"/>
            <p:cNvGrpSpPr/>
            <p:nvPr/>
          </p:nvGrpSpPr>
          <p:grpSpPr>
            <a:xfrm>
              <a:off x="7479974" y="4395476"/>
              <a:ext cx="1737381" cy="372123"/>
              <a:chOff x="7486659" y="4393996"/>
              <a:chExt cx="1737381" cy="37212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86659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0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65224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43789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22354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98220" y="4340119"/>
              <a:ext cx="2867625" cy="1009772"/>
              <a:chOff x="7398220" y="4340119"/>
              <a:chExt cx="2867625" cy="10097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398220" y="4340119"/>
                <a:ext cx="2867625" cy="853652"/>
                <a:chOff x="7398220" y="4340119"/>
                <a:chExt cx="2867625" cy="85365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398220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876785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5535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8339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3087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78728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88720" y="482090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96728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1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445850" y="4824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2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92441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3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397154" y="48242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4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875719" y="4819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5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H="1">
                <a:off x="9308715" y="4349809"/>
                <a:ext cx="8546" cy="10000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59863" y="408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4965" y="56238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9863" y="353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4632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2095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33654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0337" y="56238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Implementation Idea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5478" y="2374833"/>
            <a:ext cx="2678363" cy="2389975"/>
            <a:chOff x="3853759" y="3228940"/>
            <a:chExt cx="2678363" cy="2389975"/>
          </a:xfrm>
        </p:grpSpPr>
        <p:grpSp>
          <p:nvGrpSpPr>
            <p:cNvPr id="8" name="Group 7"/>
            <p:cNvGrpSpPr/>
            <p:nvPr/>
          </p:nvGrpSpPr>
          <p:grpSpPr>
            <a:xfrm>
              <a:off x="3853759" y="3228940"/>
              <a:ext cx="2678363" cy="2389975"/>
              <a:chOff x="8985440" y="1888622"/>
              <a:chExt cx="2678363" cy="238997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958296" y="1888622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85440" y="264777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9960" y="2647773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985440" y="3654754"/>
                <a:ext cx="623843" cy="6238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19374" y="20158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651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1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01038" y="27750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2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46518" y="3800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3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9297362" y="2421105"/>
                <a:ext cx="752294" cy="2266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0"/>
              </p:cNvCxnSpPr>
              <p:nvPr/>
            </p:nvCxnSpPr>
            <p:spPr>
              <a:xfrm>
                <a:off x="10490779" y="2421105"/>
                <a:ext cx="861103" cy="2266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" idx="4"/>
                <a:endCxn id="12" idx="0"/>
              </p:cNvCxnSpPr>
              <p:nvPr/>
            </p:nvCxnSpPr>
            <p:spPr>
              <a:xfrm>
                <a:off x="9297362" y="3271617"/>
                <a:ext cx="0" cy="3831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4477602" y="4300013"/>
              <a:ext cx="1430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77602" y="4520574"/>
              <a:ext cx="1522037" cy="786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26526" y="5570713"/>
            <a:ext cx="2867625" cy="1009772"/>
            <a:chOff x="7398220" y="4340119"/>
            <a:chExt cx="2867625" cy="1009772"/>
          </a:xfrm>
        </p:grpSpPr>
        <p:grpSp>
          <p:nvGrpSpPr>
            <p:cNvPr id="4" name="Group 3"/>
            <p:cNvGrpSpPr/>
            <p:nvPr/>
          </p:nvGrpSpPr>
          <p:grpSpPr>
            <a:xfrm>
              <a:off x="7479974" y="4395476"/>
              <a:ext cx="1737381" cy="372123"/>
              <a:chOff x="7486659" y="4393996"/>
              <a:chExt cx="1737381" cy="37212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486659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0</a:t>
                </a:r>
                <a:endParaRPr lang="en-US" dirty="0">
                  <a:latin typeface="Calisto MT" panose="0204060305050503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65224" y="43939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43789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22354" y="4396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sto MT" panose="0204060305050503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98220" y="4340119"/>
              <a:ext cx="2867625" cy="1009772"/>
              <a:chOff x="7398220" y="4340119"/>
              <a:chExt cx="2867625" cy="10097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398220" y="4340119"/>
                <a:ext cx="2867625" cy="853652"/>
                <a:chOff x="7398220" y="4340119"/>
                <a:chExt cx="2867625" cy="85365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398220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876785" y="4340119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5535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8339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308715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787280" y="4342910"/>
                  <a:ext cx="478565" cy="4785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488720" y="482090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96728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1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445850" y="48244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2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924415" y="482016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sto MT" panose="02040603050505030304" pitchFamily="18" charset="0"/>
                    </a:rPr>
                    <a:t>3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397154" y="48242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4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875719" y="4819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0"/>
                    </a:rPr>
                    <a:t>5</a:t>
                  </a:r>
                  <a:endParaRPr lang="en-US" dirty="0">
                    <a:latin typeface="Calisto MT" panose="02040603050505030304" pitchFamily="18" charset="0"/>
                  </a:endParaRP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H="1">
                <a:off x="9308715" y="4349809"/>
                <a:ext cx="8546" cy="10000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7489616" y="35309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48277" y="40866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4965" y="56238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9863" y="353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4632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2095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33654" y="562327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0337" y="56238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mark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114" y="2732309"/>
            <a:ext cx="5442959" cy="1325563"/>
          </a:xfrm>
        </p:spPr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Lets Do Some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14" y="2595576"/>
            <a:ext cx="3229598" cy="1325563"/>
          </a:xfrm>
        </p:spPr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Story Behind BFS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Lets follow the hierarchy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 first king decided by people is </a:t>
            </a:r>
            <a:r>
              <a:rPr lang="en-US" b="1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667" y="2770263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Now, find the order of the king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261671" y="1504606"/>
            <a:ext cx="8546" cy="34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985440" y="1888622"/>
            <a:ext cx="2678363" cy="2389975"/>
            <a:chOff x="8985440" y="1888622"/>
            <a:chExt cx="2678363" cy="2389975"/>
          </a:xfrm>
        </p:grpSpPr>
        <p:sp>
          <p:nvSpPr>
            <p:cNvPr id="6" name="Oval 5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7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8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4"/>
              <a:endCxn id="9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26963" y="42191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816" y="51312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733413" y="5031365"/>
            <a:ext cx="623843" cy="623843"/>
            <a:chOff x="3733413" y="5031365"/>
            <a:chExt cx="623843" cy="623843"/>
          </a:xfrm>
          <a:solidFill>
            <a:srgbClr val="00B0F0"/>
          </a:solidFill>
        </p:grpSpPr>
        <p:sp>
          <p:nvSpPr>
            <p:cNvPr id="38" name="Oval 37"/>
            <p:cNvSpPr/>
            <p:nvPr/>
          </p:nvSpPr>
          <p:spPr>
            <a:xfrm>
              <a:off x="3733413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4491" y="5158620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958296" y="1888621"/>
            <a:ext cx="623843" cy="623843"/>
            <a:chOff x="7779567" y="4910080"/>
            <a:chExt cx="623843" cy="623843"/>
          </a:xfrm>
          <a:solidFill>
            <a:srgbClr val="FF0000"/>
          </a:solidFill>
        </p:grpSpPr>
        <p:sp>
          <p:nvSpPr>
            <p:cNvPr id="41" name="Oval 40"/>
            <p:cNvSpPr/>
            <p:nvPr/>
          </p:nvSpPr>
          <p:spPr>
            <a:xfrm>
              <a:off x="7779567" y="4910080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40645" y="503733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619331" y="4091852"/>
            <a:ext cx="623843" cy="623843"/>
            <a:chOff x="7779567" y="4910080"/>
            <a:chExt cx="623843" cy="623843"/>
          </a:xfrm>
          <a:solidFill>
            <a:srgbClr val="FF0000"/>
          </a:solidFill>
        </p:grpSpPr>
        <p:sp>
          <p:nvSpPr>
            <p:cNvPr id="45" name="Oval 44"/>
            <p:cNvSpPr/>
            <p:nvPr/>
          </p:nvSpPr>
          <p:spPr>
            <a:xfrm>
              <a:off x="7779567" y="4910080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40645" y="503733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85440" y="2646352"/>
            <a:ext cx="623843" cy="623843"/>
            <a:chOff x="2619331" y="5031365"/>
            <a:chExt cx="623843" cy="623843"/>
          </a:xfrm>
          <a:solidFill>
            <a:srgbClr val="00B0F0"/>
          </a:solidFill>
        </p:grpSpPr>
        <p:sp>
          <p:nvSpPr>
            <p:cNvPr id="53" name="Oval 52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039960" y="2646352"/>
            <a:ext cx="623843" cy="623843"/>
            <a:chOff x="3733413" y="5031365"/>
            <a:chExt cx="623843" cy="623843"/>
          </a:xfrm>
          <a:solidFill>
            <a:srgbClr val="00B0F0"/>
          </a:solidFill>
        </p:grpSpPr>
        <p:sp>
          <p:nvSpPr>
            <p:cNvPr id="57" name="Oval 56"/>
            <p:cNvSpPr/>
            <p:nvPr/>
          </p:nvSpPr>
          <p:spPr>
            <a:xfrm>
              <a:off x="3733413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4491" y="5158620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19330" y="5031364"/>
            <a:ext cx="623843" cy="623843"/>
            <a:chOff x="2619331" y="5031365"/>
            <a:chExt cx="623843" cy="623843"/>
          </a:xfrm>
          <a:solidFill>
            <a:srgbClr val="00B0F0"/>
          </a:solidFill>
        </p:grpSpPr>
        <p:sp>
          <p:nvSpPr>
            <p:cNvPr id="60" name="Oval 59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7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5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Story Behind BFS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Lets follow the hierarchy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 first king decided by people is </a:t>
            </a:r>
            <a:r>
              <a:rPr lang="en-US" b="1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667" y="2770263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Now, find the order of the king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288815" y="2300453"/>
            <a:ext cx="8546" cy="34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985440" y="1888622"/>
            <a:ext cx="2678363" cy="2389975"/>
            <a:chOff x="8985440" y="1888622"/>
            <a:chExt cx="2678363" cy="2389975"/>
          </a:xfrm>
        </p:grpSpPr>
        <p:sp>
          <p:nvSpPr>
            <p:cNvPr id="6" name="Oval 5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7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8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4"/>
              <a:endCxn id="9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26963" y="42191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816" y="51312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733413" y="5031365"/>
            <a:ext cx="623843" cy="623843"/>
            <a:chOff x="3733413" y="5031365"/>
            <a:chExt cx="623843" cy="623843"/>
          </a:xfrm>
          <a:solidFill>
            <a:srgbClr val="00B0F0"/>
          </a:solidFill>
        </p:grpSpPr>
        <p:sp>
          <p:nvSpPr>
            <p:cNvPr id="38" name="Oval 37"/>
            <p:cNvSpPr/>
            <p:nvPr/>
          </p:nvSpPr>
          <p:spPr>
            <a:xfrm>
              <a:off x="3733413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4491" y="5158620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119374" y="20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985440" y="2646352"/>
            <a:ext cx="623843" cy="623843"/>
            <a:chOff x="2619331" y="5031365"/>
            <a:chExt cx="623843" cy="623843"/>
          </a:xfrm>
          <a:solidFill>
            <a:srgbClr val="00B0F0"/>
          </a:solidFill>
        </p:grpSpPr>
        <p:sp>
          <p:nvSpPr>
            <p:cNvPr id="53" name="Oval 52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039960" y="2646352"/>
            <a:ext cx="623843" cy="623843"/>
            <a:chOff x="3733413" y="5031365"/>
            <a:chExt cx="623843" cy="623843"/>
          </a:xfrm>
          <a:solidFill>
            <a:srgbClr val="00B0F0"/>
          </a:solidFill>
        </p:grpSpPr>
        <p:sp>
          <p:nvSpPr>
            <p:cNvPr id="57" name="Oval 56"/>
            <p:cNvSpPr/>
            <p:nvPr/>
          </p:nvSpPr>
          <p:spPr>
            <a:xfrm>
              <a:off x="3733413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4491" y="5158620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19330" y="5031364"/>
            <a:ext cx="623843" cy="623843"/>
            <a:chOff x="2619331" y="5031365"/>
            <a:chExt cx="623843" cy="623843"/>
          </a:xfrm>
          <a:solidFill>
            <a:srgbClr val="00B0F0"/>
          </a:solidFill>
        </p:grpSpPr>
        <p:sp>
          <p:nvSpPr>
            <p:cNvPr id="60" name="Oval 59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85439" y="2646352"/>
            <a:ext cx="623843" cy="623843"/>
            <a:chOff x="2619331" y="5031365"/>
            <a:chExt cx="623843" cy="623843"/>
          </a:xfrm>
          <a:solidFill>
            <a:srgbClr val="FF0000"/>
          </a:solidFill>
        </p:grpSpPr>
        <p:sp>
          <p:nvSpPr>
            <p:cNvPr id="51" name="Oval 50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85440" y="3654754"/>
            <a:ext cx="623843" cy="623843"/>
            <a:chOff x="8428539" y="4719442"/>
            <a:chExt cx="623843" cy="623843"/>
          </a:xfrm>
        </p:grpSpPr>
        <p:sp>
          <p:nvSpPr>
            <p:cNvPr id="63" name="Oval 62"/>
            <p:cNvSpPr/>
            <p:nvPr/>
          </p:nvSpPr>
          <p:spPr>
            <a:xfrm>
              <a:off x="8428539" y="4719442"/>
              <a:ext cx="623843" cy="62384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89617" y="48647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733412" y="5031364"/>
            <a:ext cx="623843" cy="623843"/>
            <a:chOff x="8428539" y="4719442"/>
            <a:chExt cx="623843" cy="623843"/>
          </a:xfrm>
        </p:grpSpPr>
        <p:sp>
          <p:nvSpPr>
            <p:cNvPr id="66" name="Oval 65"/>
            <p:cNvSpPr/>
            <p:nvPr/>
          </p:nvSpPr>
          <p:spPr>
            <a:xfrm>
              <a:off x="8428539" y="4719442"/>
              <a:ext cx="623843" cy="62384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89617" y="48647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640232" y="4108944"/>
            <a:ext cx="623843" cy="623843"/>
            <a:chOff x="2619331" y="5031365"/>
            <a:chExt cx="623843" cy="623843"/>
          </a:xfrm>
          <a:solidFill>
            <a:srgbClr val="FF0000"/>
          </a:solidFill>
        </p:grpSpPr>
        <p:sp>
          <p:nvSpPr>
            <p:cNvPr id="69" name="Oval 68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3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0144 -0.13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914 -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Story Behind BFS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Lets follow the hierarchy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 first king decided by people is </a:t>
            </a:r>
            <a:r>
              <a:rPr lang="en-US" b="1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667" y="2770263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Now, find the order of the king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39839" y="2212412"/>
            <a:ext cx="12042" cy="410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985440" y="1888622"/>
            <a:ext cx="2678363" cy="2389975"/>
            <a:chOff x="8985440" y="1888622"/>
            <a:chExt cx="2678363" cy="2389975"/>
          </a:xfrm>
        </p:grpSpPr>
        <p:sp>
          <p:nvSpPr>
            <p:cNvPr id="6" name="Oval 5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7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8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4"/>
              <a:endCxn id="9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26963" y="42191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816" y="51312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733413" y="5031365"/>
            <a:ext cx="623843" cy="623843"/>
            <a:chOff x="3733413" y="5031365"/>
            <a:chExt cx="623843" cy="623843"/>
          </a:xfrm>
          <a:solidFill>
            <a:srgbClr val="00B0F0"/>
          </a:solidFill>
        </p:grpSpPr>
        <p:sp>
          <p:nvSpPr>
            <p:cNvPr id="38" name="Oval 37"/>
            <p:cNvSpPr/>
            <p:nvPr/>
          </p:nvSpPr>
          <p:spPr>
            <a:xfrm>
              <a:off x="3733413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4491" y="5158620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119374" y="20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1039960" y="2646352"/>
            <a:ext cx="623843" cy="623843"/>
            <a:chOff x="3733413" y="5031365"/>
            <a:chExt cx="623843" cy="623843"/>
          </a:xfrm>
          <a:solidFill>
            <a:srgbClr val="00B0F0"/>
          </a:solidFill>
        </p:grpSpPr>
        <p:sp>
          <p:nvSpPr>
            <p:cNvPr id="57" name="Oval 56"/>
            <p:cNvSpPr/>
            <p:nvPr/>
          </p:nvSpPr>
          <p:spPr>
            <a:xfrm>
              <a:off x="3733413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4491" y="5158620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19330" y="5031364"/>
            <a:ext cx="623843" cy="623843"/>
            <a:chOff x="2619331" y="5031365"/>
            <a:chExt cx="623843" cy="623843"/>
          </a:xfrm>
          <a:solidFill>
            <a:srgbClr val="00B0F0"/>
          </a:solidFill>
        </p:grpSpPr>
        <p:sp>
          <p:nvSpPr>
            <p:cNvPr id="60" name="Oval 59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640232" y="4108944"/>
            <a:ext cx="623843" cy="623843"/>
            <a:chOff x="2619331" y="5031365"/>
            <a:chExt cx="623843" cy="623843"/>
          </a:xfrm>
          <a:solidFill>
            <a:srgbClr val="FF0000"/>
          </a:solidFill>
        </p:grpSpPr>
        <p:sp>
          <p:nvSpPr>
            <p:cNvPr id="69" name="Oval 68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39960" y="2643007"/>
            <a:ext cx="623843" cy="623843"/>
            <a:chOff x="2619331" y="5031365"/>
            <a:chExt cx="623843" cy="623843"/>
          </a:xfrm>
          <a:solidFill>
            <a:srgbClr val="FF0000"/>
          </a:solidFill>
        </p:grpSpPr>
        <p:sp>
          <p:nvSpPr>
            <p:cNvPr id="51" name="Oval 50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8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0144 -0.13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914 -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Story Behind BFS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Lets follow the hierarchy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 first king decided by people is </a:t>
            </a:r>
            <a:r>
              <a:rPr lang="en-US" b="1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667" y="2770263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Now, find the order of the king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91173" y="3289636"/>
            <a:ext cx="289528" cy="365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985440" y="1888622"/>
            <a:ext cx="2678363" cy="2389975"/>
            <a:chOff x="8985440" y="1888622"/>
            <a:chExt cx="2678363" cy="2389975"/>
          </a:xfrm>
        </p:grpSpPr>
        <p:sp>
          <p:nvSpPr>
            <p:cNvPr id="6" name="Oval 5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7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8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4"/>
              <a:endCxn id="9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26963" y="42191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816" y="51312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19374" y="20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619330" y="5031364"/>
            <a:ext cx="623843" cy="623843"/>
            <a:chOff x="2619331" y="5031365"/>
            <a:chExt cx="623843" cy="623843"/>
          </a:xfrm>
          <a:solidFill>
            <a:srgbClr val="00B0F0"/>
          </a:solidFill>
        </p:grpSpPr>
        <p:sp>
          <p:nvSpPr>
            <p:cNvPr id="60" name="Oval 59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640232" y="4108944"/>
            <a:ext cx="623843" cy="623843"/>
            <a:chOff x="2619331" y="5031365"/>
            <a:chExt cx="623843" cy="623843"/>
          </a:xfrm>
          <a:solidFill>
            <a:srgbClr val="FF0000"/>
          </a:solidFill>
        </p:grpSpPr>
        <p:sp>
          <p:nvSpPr>
            <p:cNvPr id="69" name="Oval 68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85439" y="3654753"/>
            <a:ext cx="623843" cy="623843"/>
            <a:chOff x="2619331" y="5031365"/>
            <a:chExt cx="623843" cy="623843"/>
          </a:xfrm>
          <a:solidFill>
            <a:srgbClr val="FF0000"/>
          </a:solidFill>
        </p:grpSpPr>
        <p:sp>
          <p:nvSpPr>
            <p:cNvPr id="51" name="Oval 50"/>
            <p:cNvSpPr/>
            <p:nvPr/>
          </p:nvSpPr>
          <p:spPr>
            <a:xfrm>
              <a:off x="2619331" y="5031365"/>
              <a:ext cx="623843" cy="6238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0409" y="5158619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4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0144 -0.13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Story Behind BFS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Lets follow the hierarchy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The first king decided by people is </a:t>
            </a:r>
            <a:r>
              <a:rPr lang="en-US" b="1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667" y="2770263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Now, find the order of the king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985440" y="1888622"/>
            <a:ext cx="2678363" cy="2389975"/>
            <a:chOff x="8985440" y="1888622"/>
            <a:chExt cx="2678363" cy="2389975"/>
          </a:xfrm>
        </p:grpSpPr>
        <p:sp>
          <p:nvSpPr>
            <p:cNvPr id="6" name="Oval 5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7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8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4"/>
              <a:endCxn id="9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26963" y="42191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816" y="51312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Nomination List: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19374" y="20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0021" y="591884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King Order: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6124" y="5764141"/>
            <a:ext cx="623843" cy="623843"/>
            <a:chOff x="2566124" y="5764141"/>
            <a:chExt cx="623843" cy="623843"/>
          </a:xfrm>
        </p:grpSpPr>
        <p:sp>
          <p:nvSpPr>
            <p:cNvPr id="53" name="Oval 52"/>
            <p:cNvSpPr/>
            <p:nvPr/>
          </p:nvSpPr>
          <p:spPr>
            <a:xfrm>
              <a:off x="2566124" y="5764141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27202" y="59094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87646" y="5764140"/>
            <a:ext cx="623843" cy="623843"/>
            <a:chOff x="2566124" y="5764141"/>
            <a:chExt cx="623843" cy="623843"/>
          </a:xfrm>
        </p:grpSpPr>
        <p:sp>
          <p:nvSpPr>
            <p:cNvPr id="56" name="Oval 55"/>
            <p:cNvSpPr/>
            <p:nvPr/>
          </p:nvSpPr>
          <p:spPr>
            <a:xfrm>
              <a:off x="2566124" y="5764141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27202" y="59094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31895" y="5764139"/>
            <a:ext cx="623843" cy="623843"/>
            <a:chOff x="2566124" y="5764141"/>
            <a:chExt cx="623843" cy="623843"/>
          </a:xfrm>
        </p:grpSpPr>
        <p:sp>
          <p:nvSpPr>
            <p:cNvPr id="63" name="Oval 62"/>
            <p:cNvSpPr/>
            <p:nvPr/>
          </p:nvSpPr>
          <p:spPr>
            <a:xfrm>
              <a:off x="2566124" y="5764141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27202" y="59094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417" y="5768413"/>
            <a:ext cx="623843" cy="623843"/>
            <a:chOff x="2566124" y="5764141"/>
            <a:chExt cx="623843" cy="623843"/>
          </a:xfrm>
        </p:grpSpPr>
        <p:sp>
          <p:nvSpPr>
            <p:cNvPr id="66" name="Oval 65"/>
            <p:cNvSpPr/>
            <p:nvPr/>
          </p:nvSpPr>
          <p:spPr>
            <a:xfrm>
              <a:off x="2566124" y="5764141"/>
              <a:ext cx="623843" cy="6238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27202" y="59094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2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Required Data Structures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7" y="1982624"/>
            <a:ext cx="340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2D </a:t>
            </a:r>
            <a:r>
              <a:rPr lang="en-US" dirty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rray for adjacency matrix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7" y="2351956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Queue for nomination list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Adjacency Matrix </a:t>
            </a:r>
            <a:endParaRPr lang="en-US" i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54841" y="2399343"/>
            <a:ext cx="2377025" cy="2330236"/>
            <a:chOff x="7946296" y="1690688"/>
            <a:chExt cx="2377025" cy="2330236"/>
          </a:xfrm>
        </p:grpSpPr>
        <p:grpSp>
          <p:nvGrpSpPr>
            <p:cNvPr id="7" name="Group 6"/>
            <p:cNvGrpSpPr/>
            <p:nvPr/>
          </p:nvGrpSpPr>
          <p:grpSpPr>
            <a:xfrm>
              <a:off x="8409061" y="2109622"/>
              <a:ext cx="1914260" cy="478566"/>
              <a:chOff x="6631536" y="1897165"/>
              <a:chExt cx="1914260" cy="47856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63153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1010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58866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06723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409061" y="2586708"/>
              <a:ext cx="1914260" cy="478566"/>
              <a:chOff x="6631536" y="1897165"/>
              <a:chExt cx="1914260" cy="47856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63153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11010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8866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6723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409061" y="3065272"/>
              <a:ext cx="1914260" cy="478566"/>
              <a:chOff x="6631536" y="1897165"/>
              <a:chExt cx="1914260" cy="47856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63153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11010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58866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6723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409061" y="3542358"/>
              <a:ext cx="1914260" cy="478566"/>
              <a:chOff x="6631536" y="1897165"/>
              <a:chExt cx="1914260" cy="4785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63153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11010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588666" y="1897166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067231" y="1897165"/>
                <a:ext cx="478565" cy="4785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497500" y="21642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76065" y="216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54630" y="2167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33195" y="216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97500" y="26413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76065" y="26405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54630" y="2637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33195" y="2637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97500" y="3115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76065" y="3114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454630" y="3119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933195" y="3114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97500" y="3592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76065" y="3591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54630" y="35891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33195" y="35891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46296" y="216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46296" y="26405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946296" y="3114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46296" y="359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97500" y="16914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76065" y="169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54630" y="1694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33195" y="169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755769" y="2493389"/>
            <a:ext cx="2678363" cy="2389975"/>
            <a:chOff x="8985440" y="1888622"/>
            <a:chExt cx="2678363" cy="2389975"/>
          </a:xfrm>
        </p:grpSpPr>
        <p:sp>
          <p:nvSpPr>
            <p:cNvPr id="73" name="Oval 72"/>
            <p:cNvSpPr/>
            <p:nvPr/>
          </p:nvSpPr>
          <p:spPr>
            <a:xfrm>
              <a:off x="9958296" y="1888622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85440" y="264777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039960" y="2647773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985440" y="3654754"/>
              <a:ext cx="623843" cy="623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19374" y="201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651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201038" y="2775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46518" y="3800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cxnSp>
          <p:nvCxnSpPr>
            <p:cNvPr id="81" name="Straight Arrow Connector 80"/>
            <p:cNvCxnSpPr>
              <a:stCxn id="73" idx="3"/>
              <a:endCxn id="74" idx="0"/>
            </p:cNvCxnSpPr>
            <p:nvPr/>
          </p:nvCxnSpPr>
          <p:spPr>
            <a:xfrm flipH="1">
              <a:off x="9297362" y="2421105"/>
              <a:ext cx="752294" cy="2266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5"/>
              <a:endCxn id="75" idx="0"/>
            </p:cNvCxnSpPr>
            <p:nvPr/>
          </p:nvCxnSpPr>
          <p:spPr>
            <a:xfrm>
              <a:off x="10490779" y="2421105"/>
              <a:ext cx="861103" cy="2266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4"/>
              <a:endCxn id="76" idx="0"/>
            </p:cNvCxnSpPr>
            <p:nvPr/>
          </p:nvCxnSpPr>
          <p:spPr>
            <a:xfrm>
              <a:off x="9297362" y="3271617"/>
              <a:ext cx="0" cy="383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4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927</Words>
  <Application>Microsoft Office PowerPoint</Application>
  <PresentationFormat>Widescreen</PresentationFormat>
  <Paragraphs>427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Adobe Fangsong Std R</vt:lpstr>
      <vt:lpstr>Arial</vt:lpstr>
      <vt:lpstr>Calibri</vt:lpstr>
      <vt:lpstr>Calibri Light</vt:lpstr>
      <vt:lpstr>Calisto MT</vt:lpstr>
      <vt:lpstr>Wingdings</vt:lpstr>
      <vt:lpstr>Office Theme</vt:lpstr>
      <vt:lpstr> GRAPH  TRAVERSAL</vt:lpstr>
      <vt:lpstr>Story Behind BFS </vt:lpstr>
      <vt:lpstr>Story Behind BFS </vt:lpstr>
      <vt:lpstr>Story Behind BFS </vt:lpstr>
      <vt:lpstr>Story Behind BFS </vt:lpstr>
      <vt:lpstr>Story Behind BFS </vt:lpstr>
      <vt:lpstr>Story Behind BFS </vt:lpstr>
      <vt:lpstr>Required Data Structures </vt:lpstr>
      <vt:lpstr>Adjacency Matrix </vt:lpstr>
      <vt:lpstr>Adjacency Matrix </vt:lpstr>
      <vt:lpstr>PowerPoint Presentation</vt:lpstr>
      <vt:lpstr>What If </vt:lpstr>
      <vt:lpstr>What If </vt:lpstr>
      <vt:lpstr>What If </vt:lpstr>
      <vt:lpstr>What If </vt:lpstr>
      <vt:lpstr>What If </vt:lpstr>
      <vt:lpstr>What If </vt:lpstr>
      <vt:lpstr>What If </vt:lpstr>
      <vt:lpstr>Solution </vt:lpstr>
      <vt:lpstr>Implementation Idea </vt:lpstr>
      <vt:lpstr>Implementation Idea </vt:lpstr>
      <vt:lpstr>Implementation Idea </vt:lpstr>
      <vt:lpstr>Implementation Idea </vt:lpstr>
      <vt:lpstr>Implementation Idea </vt:lpstr>
      <vt:lpstr>Implementation Idea </vt:lpstr>
      <vt:lpstr>Lets Do Some Coding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ACER</dc:creator>
  <cp:lastModifiedBy>ACER</cp:lastModifiedBy>
  <cp:revision>36</cp:revision>
  <dcterms:created xsi:type="dcterms:W3CDTF">2020-06-28T08:08:35Z</dcterms:created>
  <dcterms:modified xsi:type="dcterms:W3CDTF">2020-07-01T07:12:35Z</dcterms:modified>
</cp:coreProperties>
</file>