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42D7C-0280-4292-80A3-DD2C08392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68B03-7726-4773-9F87-8D8DF1F26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2E1C8-7CB5-4CA3-947A-046B86BF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97A95-CD99-4EB9-9E1F-A7FC01D1EE91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CDD5F-2A9B-4178-97C9-D4E209CF7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FE35F-0650-40CE-A617-B1AFB166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F6934-CB3E-4DC4-9DBB-26BC90F30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2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7018D-06F6-490A-9162-8279A052F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9A17B-DF53-4E0E-B805-2EC86DAF5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21925-E43F-4734-B151-49E30855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97A95-CD99-4EB9-9E1F-A7FC01D1EE91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ABDE-DB97-497B-8571-983FAC47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47C59-F945-4186-AB03-35540E6E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F6934-CB3E-4DC4-9DBB-26BC90F30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53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C0DEF-16F5-40CB-A4A5-723A9BC749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DBF18-A061-4B95-894A-FC0762289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8D35E-40CE-4C74-8949-1AD9EB94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97A95-CD99-4EB9-9E1F-A7FC01D1EE91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F3608-A5C2-4976-94DB-2A4C0D5B2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B600E-C966-4009-AC9A-ADDE9A956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F6934-CB3E-4DC4-9DBB-26BC90F30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7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49E8E-6F86-4A26-B32A-4154D4687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E0A4-098C-41B4-AD69-1D2F91F33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45832-B40E-4195-B45B-E115D657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97A95-CD99-4EB9-9E1F-A7FC01D1EE91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DC679-5FD2-4FD3-BA9C-DBCE0504C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15908-2B68-4234-B7A2-537F72265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F6934-CB3E-4DC4-9DBB-26BC90F30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6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7E223-B07A-4FEE-BBDD-437F2CD8A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37404-9D60-4A51-8E0A-651CDB031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0D443-CF92-4D2B-91F2-3F68E4A4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97A95-CD99-4EB9-9E1F-A7FC01D1EE91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A0A26-4D69-4E91-A3E0-05672B36D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01FC7-77DE-4E38-A75C-5733F195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F6934-CB3E-4DC4-9DBB-26BC90F30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1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6219C-8788-46C3-9189-9AC61C7E9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CD06D-A9F8-43E1-89D4-DD0F3CB0E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5A464-F3BB-482F-95F8-5942053AF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A40BB-3A8C-4AE4-8292-CCA61D4D8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97A95-CD99-4EB9-9E1F-A7FC01D1EE91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AD306-BC90-46DC-88AF-C0F0AB63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7568A-7E17-4D1D-9027-76EA1C11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F6934-CB3E-4DC4-9DBB-26BC90F30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BC778-9C64-4E9F-B7F5-766EA4E0A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87648-5C97-4806-A46C-47DF2B4E3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86939-5C88-4F46-B327-8B07B0505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9D2C18-F614-4348-A61A-43E927825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A73CBE-E4B1-4051-B04D-ABDE92AAF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F3CAEA-E973-4B5B-BD66-B16F71BF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97A95-CD99-4EB9-9E1F-A7FC01D1EE91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03ECE3-3AF7-4FDC-A21D-FE59A534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D54CC3-F300-466F-8A01-0CBB2AA0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F6934-CB3E-4DC4-9DBB-26BC90F30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0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A915A-E984-4E4F-B106-8FE117400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83533-70EF-4696-8478-9960C04F7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97A95-CD99-4EB9-9E1F-A7FC01D1EE91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0B1DF-C864-4155-9ADB-4E4180CD4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0EB0A-AD56-45AC-A9BC-5728D656F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F6934-CB3E-4DC4-9DBB-26BC90F30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3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FD6BC5-80FC-4DD2-B7AC-683F6E039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97A95-CD99-4EB9-9E1F-A7FC01D1EE91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9637FE-BB98-4C12-9003-F5BF707E4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8C556-BADE-4963-AA20-8D03B35DA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F6934-CB3E-4DC4-9DBB-26BC90F30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87D36-6628-445C-84A8-D17AF866F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C84B7-A7B7-413A-83B1-5CCBE130D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777F1-B5AF-4016-86E3-BAC58473A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44F59-2214-4890-96D2-3A2EBF91F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97A95-CD99-4EB9-9E1F-A7FC01D1EE91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258F8-B015-42A6-B099-707688175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A789D-50E7-422B-A98F-EF46DD28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F6934-CB3E-4DC4-9DBB-26BC90F30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0B5E8-2563-48BB-8A4C-739CA1AAD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8F9EAE-06A8-4D24-A456-96DA92299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D783E-C745-45E3-B783-F01602F4B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28689-5F6A-4191-B78C-DAA018A81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97A95-CD99-4EB9-9E1F-A7FC01D1EE91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9486C-30F9-4F4B-9142-C53ED27EF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5BF4C-AE8F-429C-999B-7E989EAF7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F6934-CB3E-4DC4-9DBB-26BC90F30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58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0A2F1C-B441-4A3A-B8CA-78197C3FE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19584-B031-4CCD-A596-91DF886F5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DCB06-96C1-4DBA-9D5A-E7EDD1AF6B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97A95-CD99-4EB9-9E1F-A7FC01D1EE91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3EF9C-C4B0-4A17-8588-FDB7FDD3B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E924C-A31D-4307-9494-DC8FB83A4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F6934-CB3E-4DC4-9DBB-26BC90F30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9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6">
            <a:extLst>
              <a:ext uri="{FF2B5EF4-FFF2-40B4-BE49-F238E27FC236}">
                <a16:creationId xmlns:a16="http://schemas.microsoft.com/office/drawing/2014/main" id="{3001AFEA-2442-4A9F-BA37-8C469F306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DAC084-8368-4BAF-8C07-720E01CBB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637046"/>
            <a:ext cx="5174207" cy="2971473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DLD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CHAP-7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7" name="Freeform: Shape 8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Block Arc 12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Freeform: Shape 14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872052">
            <a:off x="6113252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87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engineering drawing, schematic&#10;&#10;Description automatically generated">
            <a:extLst>
              <a:ext uri="{FF2B5EF4-FFF2-40B4-BE49-F238E27FC236}">
                <a16:creationId xmlns:a16="http://schemas.microsoft.com/office/drawing/2014/main" id="{1478A367-E700-4F46-8633-D5A2B201A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5" y="0"/>
            <a:ext cx="119163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84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1E8CAA7-4BED-4718-B777-9E8ECD6B4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04" y="0"/>
            <a:ext cx="11897592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219D99-1151-44F4-A0C8-DBDA29322059}"/>
              </a:ext>
            </a:extLst>
          </p:cNvPr>
          <p:cNvSpPr txBox="1"/>
          <p:nvPr/>
        </p:nvSpPr>
        <p:spPr>
          <a:xfrm>
            <a:off x="2941164" y="245098"/>
            <a:ext cx="3365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NOT IN EXAM</a:t>
            </a:r>
          </a:p>
        </p:txBody>
      </p:sp>
    </p:spTree>
    <p:extLst>
      <p:ext uri="{BB962C8B-B14F-4D97-AF65-F5344CB8AC3E}">
        <p14:creationId xmlns:p14="http://schemas.microsoft.com/office/powerpoint/2010/main" val="330468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843E18F-7249-4C58-820A-05C78C015F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4"/>
          <a:stretch/>
        </p:blipFill>
        <p:spPr>
          <a:xfrm>
            <a:off x="20" y="104977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9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04FAA34-AB16-42BE-B9D3-A4FBABAD4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9" y="0"/>
            <a:ext cx="12065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78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C0BA244-62B2-428B-8EE2-4870DBFDA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05" y="0"/>
            <a:ext cx="11888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0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 with low confidence">
            <a:extLst>
              <a:ext uri="{FF2B5EF4-FFF2-40B4-BE49-F238E27FC236}">
                <a16:creationId xmlns:a16="http://schemas.microsoft.com/office/drawing/2014/main" id="{CF055D15-2EFA-4AB6-99A2-D373FB780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50" y="0"/>
            <a:ext cx="118596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9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FB8E1A52-3F17-4477-8E78-6812BEF33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70" y="188536"/>
            <a:ext cx="11910481" cy="630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703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57D0E99-1CD8-42D0-B795-6B88EA26F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34" y="0"/>
            <a:ext cx="11871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455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A68A0143-27FA-47D9-B8C2-180AD50CE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069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04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engineering drawing&#10;&#10;Description automatically generated">
            <a:extLst>
              <a:ext uri="{FF2B5EF4-FFF2-40B4-BE49-F238E27FC236}">
                <a16:creationId xmlns:a16="http://schemas.microsoft.com/office/drawing/2014/main" id="{84EAD195-A963-4C82-80ED-C428692BA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9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93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7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DLD  CHAP-7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DLD  CHAP-7 </dc:title>
  <dc:creator>fariavns9@gmail.com</dc:creator>
  <cp:lastModifiedBy>fariavns9@gmail.com</cp:lastModifiedBy>
  <cp:revision>8</cp:revision>
  <dcterms:created xsi:type="dcterms:W3CDTF">2021-01-22T10:00:40Z</dcterms:created>
  <dcterms:modified xsi:type="dcterms:W3CDTF">2021-02-15T19:57:20Z</dcterms:modified>
</cp:coreProperties>
</file>