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203dd01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203dd01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203dd01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203dd01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203dd01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203dd01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203dd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203dd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203dd0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203dd0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203dd0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203dd0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203dd0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203dd0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203dd0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203dd01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203dd01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203dd01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203dd01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203dd01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203dd01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203dd01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35575"/>
            <a:ext cx="8520600" cy="9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Impact"/>
                <a:ea typeface="Impact"/>
                <a:cs typeface="Impact"/>
                <a:sym typeface="Impact"/>
              </a:rPr>
              <a:t>Switching Characteristic of Transistors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77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Muhaimin Bin Munir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Transistor as NAND Gate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200" y="1109850"/>
            <a:ext cx="3785600" cy="38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Transistor as NOR Gate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316" y="1066800"/>
            <a:ext cx="3759375" cy="37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entury"/>
                <a:ea typeface="Century"/>
                <a:cs typeface="Century"/>
                <a:sym typeface="Century"/>
              </a:rPr>
              <a:t>“And medecine, law, business, engineering, these are noble pursuits and necessary to sustain life. But poetry, beauty, romance, love: these are what we stay alive for.”</a:t>
            </a:r>
            <a:endParaRPr sz="1500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latin typeface="Century"/>
                <a:ea typeface="Century"/>
                <a:cs typeface="Century"/>
                <a:sym typeface="Century"/>
              </a:rPr>
              <a:t>Dead Poets Society</a:t>
            </a:r>
            <a:endParaRPr sz="1100" i="1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Transistor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A transistor is a device that regulates current or voltage flow and acts as a switch or gate for electronic signals. Transistors consist of three layers of a semiconductor material, each capable of carrying a current.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Application</a:t>
            </a:r>
            <a:endParaRPr sz="2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●"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Digital Switches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●"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Signal Amplification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●"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Device Controller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●"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Logic Operations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Operating Modes of Transistor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entury"/>
              <a:buAutoNum type="arabicPeriod"/>
            </a:pP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Active Mode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In this mode transistor is used as a </a:t>
            </a:r>
            <a:r>
              <a:rPr lang="en-GB" sz="1600" b="1">
                <a:latin typeface="Century"/>
                <a:ea typeface="Century"/>
                <a:cs typeface="Century"/>
                <a:sym typeface="Century"/>
              </a:rPr>
              <a:t>current amplifier</a:t>
            </a: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. In active mode, two junctions are differently biased that means emitter-base junction is forward biased whereas collector-base junction is reverse biased. In this mode current flows between emitter and collector and amount of current flow is proportional to the base current (I</a:t>
            </a:r>
            <a:r>
              <a:rPr lang="en-GB" sz="1600" baseline="-25000">
                <a:latin typeface="Century"/>
                <a:ea typeface="Century"/>
                <a:cs typeface="Century"/>
                <a:sym typeface="Century"/>
              </a:rPr>
              <a:t>B</a:t>
            </a: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).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25" y="1211274"/>
            <a:ext cx="3749600" cy="36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Operating Modes of Transistor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entury"/>
              <a:buAutoNum type="arabicPeriod" startAt="2"/>
            </a:pP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Cutoff Mode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In this mode, both collector base junction and emitter base junction are reverse biased. This in turn not allows the current to flow from collector to emitter when the base-emitter voltage is low. In this mode device is completely </a:t>
            </a:r>
            <a:r>
              <a:rPr lang="en-GB" sz="1600" b="1">
                <a:latin typeface="Century"/>
                <a:ea typeface="Century"/>
                <a:cs typeface="Century"/>
                <a:sym typeface="Century"/>
              </a:rPr>
              <a:t>switched off</a:t>
            </a: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 as the result the current flowing through the device is zero.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900" y="1170125"/>
            <a:ext cx="3974975" cy="3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Cutoff Mode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80175"/>
            <a:ext cx="8679901" cy="33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Operating Modes of Transistor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entury"/>
              <a:buAutoNum type="arabicPeriod" startAt="3"/>
            </a:pP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Saturation Mode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entury"/>
                <a:ea typeface="Century"/>
                <a:cs typeface="Century"/>
                <a:sym typeface="Century"/>
              </a:rPr>
              <a:t>In this mode of operation, both the emitter base and collector base junctions are  forward biased. Current flows freely from collector to emitter when the base-emitter voltage is high. In this mode device is fully switched ON.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697" y="1152475"/>
            <a:ext cx="37847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Saturation Mode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90225"/>
            <a:ext cx="8679900" cy="361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Characteristic of a BJT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63" y="1170125"/>
            <a:ext cx="402067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460375" y="967500"/>
            <a:ext cx="44502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Century"/>
                <a:ea typeface="Century"/>
                <a:cs typeface="Century"/>
                <a:sym typeface="Century"/>
              </a:rPr>
              <a:t>The figure shows the output characteristics of a BJT Transistor. Here cutoff region has the operating conditions as zero collector output current, zero base input current and maximum collector voltage. These parameters causes a large depletion layer which further doesn’t allow current to flow through the transistor. Therefore, the transistor is OFF. </a:t>
            </a:r>
            <a:b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Century"/>
                <a:ea typeface="Century"/>
                <a:cs typeface="Century"/>
                <a:sym typeface="Century"/>
              </a:rPr>
            </a:b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Century"/>
                <a:ea typeface="Century"/>
                <a:cs typeface="Century"/>
                <a:sym typeface="Century"/>
              </a:rPr>
              <a:t/>
            </a:r>
            <a:b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Century"/>
                <a:ea typeface="Century"/>
                <a:cs typeface="Century"/>
                <a:sym typeface="Century"/>
              </a:rPr>
            </a:b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Century"/>
                <a:ea typeface="Century"/>
                <a:cs typeface="Century"/>
                <a:sym typeface="Century"/>
              </a:rPr>
              <a:t>Similarly, in the saturation region, a transistor is biased in such a way that maximum base current is applied that results maximum collector current and minimum collector-emitter voltage. This causes the depletion layer to become small and to allow maximum current flow through the transistor. Therefore, the transistor is ON.</a:t>
            </a:r>
            <a:endParaRPr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Example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1461475"/>
            <a:ext cx="5111650" cy="29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5374550" y="1461475"/>
            <a:ext cx="3415500" cy="3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Base Resistance, 		R</a:t>
            </a:r>
            <a:r>
              <a:rPr lang="en-GB" sz="10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B</a:t>
            </a: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 = 50k ohm</a:t>
            </a:r>
            <a:endParaRPr sz="135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Collector Resistance, 	R</a:t>
            </a:r>
            <a:r>
              <a:rPr lang="en-GB" sz="10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C</a:t>
            </a: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 = 0.7k ohm </a:t>
            </a:r>
            <a:b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</a:b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				V</a:t>
            </a:r>
            <a:r>
              <a:rPr lang="en-GB" sz="10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cc</a:t>
            </a: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 = 5V</a:t>
            </a:r>
            <a:endParaRPr sz="135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 				β = 125 </a:t>
            </a:r>
            <a:endParaRPr sz="135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V</a:t>
            </a:r>
            <a:r>
              <a:rPr lang="en-GB" sz="1350" baseline="-250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in</a:t>
            </a: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 = 0V to 5V</a:t>
            </a:r>
            <a:endParaRPr sz="135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"/>
              <a:buChar char="●"/>
            </a:pP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What is the output at the collector by varying the V</a:t>
            </a:r>
            <a:r>
              <a:rPr lang="en-GB" sz="10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in</a:t>
            </a:r>
            <a:r>
              <a:rPr lang="en-GB" sz="135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 at two states that is 0 and 5V as shown in figure?</a:t>
            </a:r>
            <a:endParaRPr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PresentationFormat>On-screen Show (16:9)</PresentationFormat>
  <Paragraphs>37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Switching Characteristic of Transistors</vt:lpstr>
      <vt:lpstr>Transistor</vt:lpstr>
      <vt:lpstr>Operating Modes of Transistor</vt:lpstr>
      <vt:lpstr>Operating Modes of Transistor </vt:lpstr>
      <vt:lpstr>Cutoff Mode</vt:lpstr>
      <vt:lpstr>Operating Modes of Transistor </vt:lpstr>
      <vt:lpstr>Saturation Mode</vt:lpstr>
      <vt:lpstr>Characteristic of a BJT</vt:lpstr>
      <vt:lpstr>Example</vt:lpstr>
      <vt:lpstr>Transistor as NAND Gate</vt:lpstr>
      <vt:lpstr>Transistor as NOR Gate</vt:lpstr>
      <vt:lpstr>“And medecine, law, business, engineering, these are noble pursuits and necessary to sustain life. But poetry, beauty, romance, love: these are what we stay alive for.”  Dead Poets Society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Characteristic of Transistors</dc:title>
  <cp:lastModifiedBy>Windows User</cp:lastModifiedBy>
  <cp:revision>1</cp:revision>
  <dcterms:modified xsi:type="dcterms:W3CDTF">2020-07-01T18:50:37Z</dcterms:modified>
</cp:coreProperties>
</file>