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PT Sans Narrow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fefc48da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fefc48da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befc5ed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0befc5ed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e474b58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e474b58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befc5ed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0befc5ed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e474b58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e474b58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befc5e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0befc5e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ff44131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ff44131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efs.uncc.edu/dlsharer/files/2012/04/B8.pdf" TargetMode="External"/><Relationship Id="rId3" Type="http://schemas.openxmlformats.org/officeDocument/2006/relationships/hyperlink" Target="https://www.tutorialspoint.com/electronic_circuits/electronic_clamper_circuits.htm" TargetMode="External"/><Relationship Id="rId7" Type="http://schemas.openxmlformats.org/officeDocument/2006/relationships/hyperlink" Target="https://www.elprocus.com/types-of-clipper-and-clamper-circuits-and-applicatio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7O3Hbkkt624" TargetMode="External"/><Relationship Id="rId5" Type="http://schemas.openxmlformats.org/officeDocument/2006/relationships/hyperlink" Target="https://www.circuitstoday.com/diode-clamping-circuits" TargetMode="External"/><Relationship Id="rId4" Type="http://schemas.openxmlformats.org/officeDocument/2006/relationships/hyperlink" Target="https://www.physics-and-radio-electronics.com/electronic-devices-and-circuits/rectifier/clampercircuits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036459"/>
            <a:ext cx="7136700" cy="18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Clamping and </a:t>
            </a:r>
            <a:br>
              <a:rPr lang="en-GB"/>
            </a:br>
            <a:r>
              <a:rPr lang="en-GB"/>
              <a:t>Switching Circuits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7738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Muhaimin Bin Munir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Clamper Circuit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</a:t>
            </a:r>
            <a:r>
              <a:rPr lang="en-GB" b="1"/>
              <a:t>clamper </a:t>
            </a:r>
            <a:r>
              <a:rPr lang="en-GB"/>
              <a:t>is an electronic circuit that fixes either the positive or the negative peak excursions of a signal to a defined value by shifting its DC value. The clamper does not restrict the peak-to-peak excursion of the signal, it moves the whole signal up or down so as to place the peaks at the reference level.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00" y="1266325"/>
            <a:ext cx="3648867" cy="33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Clamper Circuit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l="68509" t="43159"/>
          <a:stretch/>
        </p:blipFill>
        <p:spPr>
          <a:xfrm>
            <a:off x="884050" y="1928825"/>
            <a:ext cx="1872950" cy="17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t="-2534" r="65618" b="54812"/>
          <a:stretch/>
        </p:blipFill>
        <p:spPr>
          <a:xfrm>
            <a:off x="3501026" y="2038750"/>
            <a:ext cx="2032975" cy="14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l="36890" t="-3039" r="31619" b="59372"/>
          <a:stretch/>
        </p:blipFill>
        <p:spPr>
          <a:xfrm>
            <a:off x="6117975" y="1928825"/>
            <a:ext cx="2032975" cy="146588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11700" y="1245700"/>
            <a:ext cx="7011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 basic clamper circuit consists  of Diode, Resistor and Capacitor.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Positive Clamper Circuit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10209"/>
          <a:stretch/>
        </p:blipFill>
        <p:spPr>
          <a:xfrm>
            <a:off x="941263" y="1136475"/>
            <a:ext cx="7261475" cy="32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Clamper Circuit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l="2206" t="14817" r="3078" b="10981"/>
          <a:stretch/>
        </p:blipFill>
        <p:spPr>
          <a:xfrm>
            <a:off x="1152000" y="1336100"/>
            <a:ext cx="6840000" cy="29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Clamper Application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016300" cy="307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The complex transmitter and receiver circuitry of television clamper is used as a base line stabilizer to define sections of the luminance signals to </a:t>
            </a:r>
            <a:r>
              <a:rPr lang="en-GB" sz="1500" dirty="0" err="1"/>
              <a:t>preset</a:t>
            </a:r>
            <a:r>
              <a:rPr lang="en-GB" sz="1500" dirty="0"/>
              <a:t> levels.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dirty="0">
                <a:solidFill>
                  <a:schemeClr val="accent3"/>
                </a:solidFill>
              </a:rPr>
              <a:t>Clampers are also called as direct current restorers as they clamp the wave forms to a fixed DC potential.</a:t>
            </a:r>
            <a:endParaRPr sz="1500" dirty="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These are frequently used in test equipment, sonar and radar systems.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dirty="0">
                <a:solidFill>
                  <a:schemeClr val="accent3"/>
                </a:solidFill>
              </a:rPr>
              <a:t>For the protection of the amplifiers from large errant signals clampers are used.</a:t>
            </a:r>
            <a:endParaRPr sz="1500" dirty="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dirty="0">
                <a:solidFill>
                  <a:schemeClr val="accent3"/>
                </a:solidFill>
              </a:rPr>
              <a:t>Clampers can be used for removing the distortions</a:t>
            </a:r>
            <a:endParaRPr sz="1500" dirty="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For improving the overdrive recovery time clampers are used.</a:t>
            </a:r>
            <a:endParaRPr sz="1500" dirty="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dirty="0"/>
              <a:t>Clampers can be used as voltage doublers or voltage multipliers.</a:t>
            </a:r>
            <a:endParaRPr sz="15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016300" cy="2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https://www.tutorialspoint.com/electronic_circuits/electronic_clamper_circuits.htm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hlinkClick r:id="rId4"/>
              </a:rPr>
              <a:t>https://www.physics-and-radio-electronics.com/electronic-devices-and-circuits/rectifier/clampercircuits.html</a:t>
            </a:r>
            <a:endParaRPr sz="150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hlinkClick r:id="rId5"/>
              </a:rPr>
              <a:t>https://www.circuitstoday.com/diode-clamping-circuits</a:t>
            </a:r>
            <a:endParaRPr sz="150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hlinkClick r:id="rId6"/>
              </a:rPr>
              <a:t>https://www.youtube.com/watch?v=7O3Hbkkt624</a:t>
            </a:r>
            <a:endParaRPr sz="150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hlinkClick r:id="rId7"/>
              </a:rPr>
              <a:t>https://www.elprocus.com/types-of-clipper-and-clamper-circuits-and-applications/</a:t>
            </a:r>
            <a:endParaRPr sz="150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Char char="●"/>
            </a:pPr>
            <a:r>
              <a:rPr lang="en-GB" sz="1500" u="sng">
                <a:solidFill>
                  <a:schemeClr val="hlink"/>
                </a:solidFill>
                <a:hlinkClick r:id="rId8"/>
              </a:rPr>
              <a:t>https://coefs.uncc.edu/dlsharer/files/2012/04/B8.pdf</a:t>
            </a:r>
            <a:endParaRPr sz="1500">
              <a:solidFill>
                <a:schemeClr val="accent3"/>
              </a:solidFill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Text Book (Obviously xD)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08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“Everything should be made as simple as possible, but not simpler”</a:t>
            </a:r>
            <a:br>
              <a:rPr lang="en-GB" sz="1700"/>
            </a:br>
            <a:r>
              <a:rPr lang="en-GB" sz="1400"/>
              <a:t>Albert Einstein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302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PT Sans Narrow</vt:lpstr>
      <vt:lpstr>Arial</vt:lpstr>
      <vt:lpstr>Open Sans</vt:lpstr>
      <vt:lpstr>Tropic</vt:lpstr>
      <vt:lpstr>Clamping and  Switching Circuits</vt:lpstr>
      <vt:lpstr>Clamper Circuit</vt:lpstr>
      <vt:lpstr>Clamper Circuit</vt:lpstr>
      <vt:lpstr>Positive Clamper Circuit</vt:lpstr>
      <vt:lpstr>Negative Clamper Circuit</vt:lpstr>
      <vt:lpstr>Clamper Application</vt:lpstr>
      <vt:lpstr>Reference</vt:lpstr>
      <vt:lpstr>“Everything should be made as simple as possible, but not simpler” Albert Einstein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Clamping and  Switching Circuits</dc:title>
  <cp:lastModifiedBy>fariavns9@gmail.com</cp:lastModifiedBy>
  <cp:revision>2</cp:revision>
  <dcterms:modified xsi:type="dcterms:W3CDTF">2020-12-09T15:07:11Z</dcterms:modified>
</cp:coreProperties>
</file>