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880D-AC4A-4658-AC3D-AD24CB922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211DB-35A0-4382-A0E5-2EB26D47D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3C249-387C-4F47-B134-2ABB332A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BD4F-8B40-4C53-AFC8-106B9D8595F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63213-4B39-46DB-B975-0C4F28E7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7C5A-1108-4FB0-A364-E77AF93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C83A-5F35-486B-BEAF-49F7FD59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069B-23D4-4742-BB51-5E237736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CB050-169E-4934-B87D-317BBBCD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1B1A6-7431-400B-9D65-841356B9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BD4F-8B40-4C53-AFC8-106B9D8595F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CF1C-46C1-4487-9050-3DE51F0B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533C-72E9-4768-96A8-E17A4B7F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C83A-5F35-486B-BEAF-49F7FD59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0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BF4FD-A0A6-4E51-BA73-8A11EFB44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EFE31-69A2-4FB4-8E68-8A4EF7E45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721EA-37FD-441C-A67A-E4635D2A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BD4F-8B40-4C53-AFC8-106B9D8595F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11B2-8CB3-4249-8D2A-DF14082E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24A84-4E30-4A25-A4AF-B4D0C7A2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C83A-5F35-486B-BEAF-49F7FD59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ABF7-EFB9-4BB4-934A-239681C0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DDBB-EE32-4A5D-8955-F3165A8D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D5A8-AE92-4696-A3F8-68A85091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BD4F-8B40-4C53-AFC8-106B9D8595F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1B375-5206-453E-9D00-B481F98C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494E5-589A-44DB-9FA2-EF0A2569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C83A-5F35-486B-BEAF-49F7FD59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AEEA-A23D-4979-B8D4-B6E6DEB2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84E30-1927-48AA-A7DB-62E3CC37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22565-6902-47D3-828F-B9463403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BD4F-8B40-4C53-AFC8-106B9D8595F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2840-9EB1-4522-85BF-EBCB19BB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1B18-89ED-4215-A994-A9085076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C83A-5F35-486B-BEAF-49F7FD59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BFA1-FA75-431A-B1CC-90FB5EB3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A367-76F6-493C-992E-CEE4A0B59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7D842-6E5B-4871-AF80-1A8BC7AB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CE4C6-7FA9-4A43-A06A-5FB7A2BE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BD4F-8B40-4C53-AFC8-106B9D8595F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01F57-0F23-4568-8237-0C9846D4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99466-DE73-4CB4-8B03-81EA39FF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C83A-5F35-486B-BEAF-49F7FD59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5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0063-0EBC-443F-97E5-7497ED55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85CCB-DAD6-469C-95C8-961EAD931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73CEB-887E-4A79-9281-5EAA199B9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D0C0A-1F0A-4D64-A7C1-ADC6AD762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6A884-B96E-463F-9D45-5F6832209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EF530-9BEA-4185-8F29-A2A93BA8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BD4F-8B40-4C53-AFC8-106B9D8595F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9D988-27D1-423C-95B9-75DCACA8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2B940-BFB5-4E1A-BD99-45D8C958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C83A-5F35-486B-BEAF-49F7FD59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2CB5-E986-474A-B9F0-FE297857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73649-4766-4C0E-88BE-744FA8AA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BD4F-8B40-4C53-AFC8-106B9D8595F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70283-2E0B-475E-9365-009BFFF1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E33A0-3980-4D18-9CE5-9F49BFFF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C83A-5F35-486B-BEAF-49F7FD59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07DD4-2134-4284-B38C-34DF3D7B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BD4F-8B40-4C53-AFC8-106B9D8595F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D1104-36B9-41DB-BB8E-53939AD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F7B76-EFC9-49C0-8254-0B74A040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C83A-5F35-486B-BEAF-49F7FD59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3823-6891-4758-9845-17135AFB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B405-B315-462F-A39D-305574A90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49E9E-EDE5-49B1-8BD4-807B178C8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F4519-D02E-4540-9340-85E5861D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BD4F-8B40-4C53-AFC8-106B9D8595F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8DA2-4F4F-4A32-9BD0-BD7C6115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18DDF-919B-4716-960F-240D48AA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C83A-5F35-486B-BEAF-49F7FD59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A25D-840A-48D1-9CCA-9488E132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40316-18EE-4F92-A0F0-0E9E9A166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C9727-9CA3-4583-BFD2-745EBF627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45857-97A6-4EB0-89A0-957DE88F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BD4F-8B40-4C53-AFC8-106B9D8595F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08BF8-AEC6-4EB4-AFCE-948B9424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C8025-963E-49C1-97E6-8677931D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C83A-5F35-486B-BEAF-49F7FD59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6911A-727D-4A1D-8274-82A4D186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BC601-95EF-43DB-936E-2846A7C49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CEBD-F5E0-4DF7-ABEA-02EDAE933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BD4F-8B40-4C53-AFC8-106B9D8595F1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7F96-64EE-486A-8412-90840C36B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5D65-A577-41D1-A33B-D438C1B59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C83A-5F35-486B-BEAF-49F7FD592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0396-4872-472C-926E-6B2D49CE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Case 1: A=0 &amp; E=1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CBF-BA11-4B35-BF56-E65C7655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5"/>
            <a:ext cx="10515600" cy="57305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For corresponding input of E diode D1 &amp; diode D4 are "Reverse Biased" (open circuited)</a:t>
            </a:r>
          </a:p>
          <a:p>
            <a:pPr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For input A diode D2 work as "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  <a:ea typeface="+mj-lt"/>
                <a:cs typeface="+mj-lt"/>
              </a:rPr>
              <a:t>Forward Biased" (short circuited)</a:t>
            </a:r>
          </a:p>
          <a:p>
            <a:pPr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Now if we consider the point between D2 &amp; D3 as VB1, we see that on VB1 point the available voltage is (0.7+0.2) 0.9 V</a:t>
            </a:r>
          </a:p>
          <a:p>
            <a:pPr marL="285750" indent="-285750"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If we want to bias D3 diode as forward mode ,then the required voltage on VB1 point is VB1(</a:t>
            </a:r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req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)=D3+VBE2+VBE3 (0.65+0.65+0.65) is 1.95V</a:t>
            </a:r>
          </a:p>
          <a:p>
            <a:pPr marL="285750" indent="-285750"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 we see that on VB1 point the required voltage greater than existing voltage D3 diode work as "Reverse Bias"</a:t>
            </a:r>
          </a:p>
          <a:p>
            <a:pPr marL="285750" indent="-285750"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Because of low voltage T2 is therefore on "OFF" state and so T3 is also on "OFF" state. So T3 is not connected to Vo</a:t>
            </a:r>
          </a:p>
          <a:p>
            <a:pPr marL="285750" indent="-285750"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From </a:t>
            </a:r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Vcc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T4 get high input voltage. So T4 is on "ON" state.</a:t>
            </a:r>
          </a:p>
          <a:p>
            <a:pPr marL="285750" indent="-285750"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Diode D also get high input. So  D is also on "Forward Bias"</a:t>
            </a:r>
          </a:p>
          <a:p>
            <a:pPr marL="285750" indent="-285750"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Hence Vout get connected to </a:t>
            </a:r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Vcc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 So we get high or 1 on Vout</a:t>
            </a:r>
          </a:p>
          <a:p>
            <a:pPr marL="285750" indent="-285750">
              <a:buFont typeface="Wingdings" charset="2"/>
              <a:buChar char="v"/>
            </a:pPr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8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2AA8-3131-44E2-AECD-F6A42101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accent1">
                    <a:lumMod val="20000"/>
                    <a:lumOff val="80000"/>
                  </a:schemeClr>
                </a:solidFill>
                <a:ea typeface="+mj-lt"/>
                <a:cs typeface="+mj-lt"/>
              </a:rPr>
              <a:t>Case 2: A=1 &amp; E=1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921B-AB2D-4145-85B0-3786E256F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646"/>
            <a:ext cx="10515600" cy="587701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v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For corresponding input of A &amp; E diode D1, diode D4, diode D2 are on "Reverse " Bias</a:t>
            </a:r>
          </a:p>
          <a:p>
            <a:pPr>
              <a:buFont typeface="Wingdings" charset="2"/>
              <a:buChar char="v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Because of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Vcc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voltage diode D3 get high input . So D3 is at "Reverse" Bias</a:t>
            </a:r>
          </a:p>
          <a:p>
            <a:pPr>
              <a:buFont typeface="Wingdings" charset="2"/>
              <a:buChar char="v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Then base of T2 transistor get high input. So T2 transistor is at "ON" state</a:t>
            </a:r>
          </a:p>
          <a:p>
            <a:pPr>
              <a:buFont typeface="Wingdings" charset="2"/>
              <a:buChar char="v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From T2 current will flow on RE1. This current and resistance create sufficient voltage to turn on the T3 transistor. So T3 is at "ON" state or short circuited</a:t>
            </a:r>
          </a:p>
          <a:p>
            <a:pPr>
              <a:buFont typeface="Wingdings" charset="2"/>
              <a:buChar char="v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If we consider the point between of RC1 resistance and T4 transistor as VB2 , we see that the available voltage on VB2 point (VCE(sat)+VBE=0.2+0.7) 0.9 V</a:t>
            </a:r>
          </a:p>
          <a:p>
            <a:pPr>
              <a:buFont typeface="Wingdings" charset="2"/>
              <a:buChar char="v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If we want to ON t4 transistor the required voltage on VB2 point is VB2=VBE4+VD (0.65+0.65) is 1.3 V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a typeface="+mj-lt"/>
              <a:cs typeface="+mj-lt"/>
            </a:endParaRPr>
          </a:p>
          <a:p>
            <a:pPr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  <a:ea typeface="+mj-lt"/>
                <a:cs typeface="+mj-lt"/>
              </a:rPr>
              <a:t>As we see that on VB2 point the required voltage greater than existing voltage. So, Transistor T4  work as "Reverse" bias.</a:t>
            </a:r>
          </a:p>
          <a:p>
            <a:pPr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Then diode D also don't get sufficient voltage to "ON". So diode D is at "Reverse" bias.</a:t>
            </a:r>
          </a:p>
          <a:p>
            <a:pPr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 the path between </a:t>
            </a:r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Vcc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Vo is open  and Vo connected to ground through short circuit. 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  <a:ea typeface="+mj-lt"/>
                <a:cs typeface="+mj-lt"/>
              </a:rPr>
              <a:t>Hence we get low or 1 on Vo</a:t>
            </a:r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4347-F704-480F-9DE3-939E0813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682"/>
            <a:ext cx="10515600" cy="310718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Case 3 &amp;4: A=0/1 &amp; E=0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F134-3EC0-4ED0-BEC1-1BD3BD8BA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96"/>
            <a:ext cx="10515600" cy="562400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For corresponding input of E diode D1 &amp; D4  are " Forward " Biased.(short circuit)</a:t>
            </a:r>
          </a:p>
          <a:p>
            <a:pPr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If we consider the junction of diode D2  &amp; diode D3 as VB1. Then as VB1 point connected to input E through short circuit. Vb1 point always get low voltage.</a:t>
            </a:r>
          </a:p>
          <a:p>
            <a:pPr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Now if we put 0 on input A then diode D2 is at "ON" state. If we put 1 on input A then diode D2  is at "OFF" state. On both case the point VB1 </a:t>
            </a:r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geet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low voltage</a:t>
            </a:r>
          </a:p>
          <a:p>
            <a:pPr>
              <a:buFont typeface="Wingdings,Sans-Serif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If put A=0 then D2 is at "Forward" bias. 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  <a:ea typeface="+mj-lt"/>
                <a:cs typeface="+mj-lt"/>
              </a:rPr>
              <a:t>On VB1 point the available voltage is (0.7+0.2) 0.9 V. If we put A=1 then the voltage at that point is more less than that.</a:t>
            </a:r>
          </a:p>
          <a:p>
            <a:pPr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  <a:ea typeface="+mj-lt"/>
                <a:cs typeface="+mj-lt"/>
              </a:rPr>
              <a:t>If we want to bias D3 diode as forward mode ,then the required voltage on VB1 point is VB1(</a:t>
            </a:r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  <a:ea typeface="+mj-lt"/>
                <a:cs typeface="+mj-lt"/>
              </a:rPr>
              <a:t>req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  <a:ea typeface="+mj-lt"/>
                <a:cs typeface="+mj-lt"/>
              </a:rPr>
              <a:t>)=D3+VBE2+VBE3 (0.65+0.65+0.65) is 1.95V</a:t>
            </a:r>
          </a:p>
          <a:p>
            <a:pPr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 we see that whatever input we put on A ,VB1 point can't make the diode D3 on "forward " mode.</a:t>
            </a:r>
          </a:p>
          <a:p>
            <a:pPr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 D3 is "Reverse" biased ,T2 transistor also get low voltage and so T3 get low voltage. So T2 &amp; T3 is at "OFF" state.</a:t>
            </a:r>
          </a:p>
          <a:p>
            <a:pPr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 figure we see that T4 transistor connected to input E which is on low voltage. So T4 transistor also get low voltage that means it's on " Reverse" bias.</a:t>
            </a:r>
          </a:p>
          <a:p>
            <a:pPr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For that reason diode D also on "Reverse" bias.</a:t>
            </a:r>
          </a:p>
          <a:p>
            <a:pPr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 transistor T3 and transistor T4 both are on "OFF" state ,the output Vo is  on "Floating" state.</a:t>
            </a:r>
          </a:p>
          <a:p>
            <a:pPr>
              <a:buFont typeface="Wingdings" charset="2"/>
              <a:buChar char="v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This state </a:t>
            </a:r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os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output is called High Impedance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2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759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Wingdings,Sans-Serif</vt:lpstr>
      <vt:lpstr>Office Theme</vt:lpstr>
      <vt:lpstr>Case 1: A=0 &amp; E=1</vt:lpstr>
      <vt:lpstr>Case 2: A=1 &amp; E=1</vt:lpstr>
      <vt:lpstr>Case 3 &amp;4: A=0/1 &amp; E=0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1: A=0 &amp; E=1</dc:title>
  <dc:creator>fariavns9@gmail.com</dc:creator>
  <cp:lastModifiedBy>fariavns9@gmail.com</cp:lastModifiedBy>
  <cp:revision>2</cp:revision>
  <dcterms:created xsi:type="dcterms:W3CDTF">2020-08-05T10:10:09Z</dcterms:created>
  <dcterms:modified xsi:type="dcterms:W3CDTF">2020-08-05T10:21:04Z</dcterms:modified>
</cp:coreProperties>
</file>