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364548de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364548de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364548de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364548de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64548de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64548de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364548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364548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64548de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64548de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364548de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364548de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364548de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364548de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364548de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364548de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364548de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364548de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364548de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364548de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64548de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64548de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364548de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364548de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364548de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364548de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64548de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364548de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364548de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364548de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364548de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364548de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364548de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364548de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364548de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364548de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364548de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364548de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	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cool thing happens if we multiply our generating functions.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G(x) * G(x)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150" y="2039446"/>
            <a:ext cx="5594750" cy="12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409775" y="1037225"/>
            <a:ext cx="79266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lowest power of x will be 2 and the highest will be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So, do you see any patterns?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imagine the number of dice is 2.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Now, think the probability having 2.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650" y="1448325"/>
            <a:ext cx="47625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5" y="3097688"/>
            <a:ext cx="28575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 coincidence?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see another case. To have 4 in total, you should have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1,  3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2, 2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3, 1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total num of ways of having 4 =  3</a:t>
            </a:r>
            <a:endParaRPr/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475" y="1658500"/>
            <a:ext cx="9525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275" y="2961838"/>
            <a:ext cx="19050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multiply G(x) with another G(x), then the resulting function will be another generating function.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from Generating Functions, we can say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Counting problem is so easy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study random graphs without arbitrary distribution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So, Let’s go for another example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242" name="Google Shape;2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1052550" y="19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168225" y="838300"/>
            <a:ext cx="8168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, we you want to choose 10 candies from this bunch of red, blue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green candies.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Somehow, you want to have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number of  red candies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than 6 blue candies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Less  than 3 green candies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513" y="956688"/>
            <a:ext cx="37623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525" y="2571750"/>
            <a:ext cx="2955542" cy="3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125" y="3270750"/>
            <a:ext cx="3471625" cy="6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1688" y="4227400"/>
            <a:ext cx="21621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168225" y="937775"/>
            <a:ext cx="8168100" cy="3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from this Generated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find the coefficients of X^10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number of coefficients will be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ans of choosing 10 candies from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bunch of candies.</a:t>
            </a:r>
            <a:endParaRPr/>
          </a:p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38" y="1106388"/>
            <a:ext cx="59150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no 1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451150" y="1034375"/>
            <a:ext cx="7885200" cy="4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A girl can choose two items from the basket containing 1 apple, 1 pear, 1 orange, 1 banana and 1 papaya. How many ways she can do this?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Let’s see the solution: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(0 apple + 1 apple) (0 pear + 1 pear) (0 orange + 1 orange) and like so on…………….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(x^0 + x^1) (x^0 + x^1) </a:t>
            </a:r>
            <a:r>
              <a:rPr lang="en"/>
              <a:t>(x^0 + x^1) (x^0 + x^1) (x^0 + x^1)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(1 + x )^5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</a:t>
            </a:r>
            <a:r>
              <a:rPr lang="en"/>
              <a:t> 1 + 5x + 10x^2 + 10x^3 + 5x^4 + x^5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So, she wants to choose 2 items. Now look at the x^2 coefficient which is 10.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ans is : 10. </a:t>
            </a:r>
            <a:endParaRPr/>
          </a:p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858250" y="67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</a:t>
            </a:r>
            <a:r>
              <a:rPr lang="en"/>
              <a:t>Problem no 1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111100" y="708475"/>
            <a:ext cx="8225400" cy="45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Suppose there are 2 apples (considered to be identical) instead of 1. Rest of all the items are same. Now how can the two items be chosen?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Solution: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(0 apple + 1 apple + 2 apple)   (0 pear + 1 pear) (0 orange + 1 orange) and like so on…………….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(x^0 + x^1 + x^2) </a:t>
            </a:r>
            <a:r>
              <a:rPr lang="en"/>
              <a:t>(1 + x )^4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=(1+x+x^2) (1+x)^4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(1+x+x^2) (1 + 4x + 6x^2 + 4x^3 + x^4)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( 1 + 4x + </a:t>
            </a:r>
            <a:r>
              <a:rPr lang="en">
                <a:solidFill>
                  <a:srgbClr val="00FF00"/>
                </a:solidFill>
              </a:rPr>
              <a:t>6x^2</a:t>
            </a:r>
            <a:r>
              <a:rPr lang="en"/>
              <a:t> + 4x^3 + x^4 + x + </a:t>
            </a:r>
            <a:r>
              <a:rPr lang="en">
                <a:solidFill>
                  <a:srgbClr val="00FF00"/>
                </a:solidFill>
              </a:rPr>
              <a:t>4x^2</a:t>
            </a:r>
            <a:r>
              <a:rPr lang="en"/>
              <a:t> + 6x^3 + 4x^4 + x^5 + </a:t>
            </a:r>
            <a:r>
              <a:rPr lang="en">
                <a:solidFill>
                  <a:srgbClr val="00FF00"/>
                </a:solidFill>
              </a:rPr>
              <a:t>x^2 </a:t>
            </a:r>
            <a:r>
              <a:rPr lang="en"/>
              <a:t>+ 4x^3 + 6x^4 + 4x^5 + x^6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= (6 + 4 + 1) x^2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=11 x^2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Ans: 11 ways.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no 2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281125" y="1034375"/>
            <a:ext cx="8055300" cy="3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go to a bakery just before it closes. Remaining there are 3 cheese, 2 cherry and 4 </a:t>
            </a:r>
            <a:r>
              <a:rPr lang="en"/>
              <a:t>raspberry</a:t>
            </a:r>
            <a:r>
              <a:rPr lang="en"/>
              <a:t> pastries left. How many ways can you choose exactly 7 pastries?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Solution: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(x^0 + x^1 + x^2 + x^3 ) (x^0 + x^1+ x^2) (x^0 + x^1 + x^2 + x^3 + x^4)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Cheese                                              cherry                                 </a:t>
            </a:r>
            <a:r>
              <a:rPr lang="en">
                <a:solidFill>
                  <a:srgbClr val="FFFFFF"/>
                </a:solidFill>
              </a:rPr>
              <a:t>raspberry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 1 + 3x + 6x^2 + 9x^3 + 11x^4 + 11x^5 + 9x^6 + </a:t>
            </a:r>
            <a:r>
              <a:rPr lang="en">
                <a:solidFill>
                  <a:srgbClr val="00FF00"/>
                </a:solidFill>
              </a:rPr>
              <a:t>6x^7 </a:t>
            </a:r>
            <a:r>
              <a:rPr lang="en">
                <a:solidFill>
                  <a:srgbClr val="FFFFFF"/>
                </a:solidFill>
              </a:rPr>
              <a:t>+ 3x^8 + x^9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 6 ways.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So , if we want to know the ways to choose of 5 pastries or 4 pastries. You can give ans from this simple one equation. Isn’t it??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</a:t>
            </a:r>
            <a:r>
              <a:rPr lang="en"/>
              <a:t>Problem no 2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947075" y="1307850"/>
            <a:ext cx="7389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if the raspberry pastries come in box of 2 (that means in even numbers)? Other amounts of problem 2 remains same? Now how many ways to choose 7 pastries?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Solution: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>
                <a:solidFill>
                  <a:srgbClr val="FFFFFF"/>
                </a:solidFill>
              </a:rPr>
              <a:t>x^0 + x^1 + x^2 + x^3 ) (x^0 + x^1+ x^2) (x^0 + x^2 + x^4)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Cheese                                              cherry                                 raspberry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1 + 2x + 4x^2 + 5x^3 + 6x^4 + 6x^5 + 5x^6 + </a:t>
            </a:r>
            <a:r>
              <a:rPr lang="en">
                <a:solidFill>
                  <a:srgbClr val="00FF00"/>
                </a:solidFill>
              </a:rPr>
              <a:t>4x^7</a:t>
            </a:r>
            <a:r>
              <a:rPr lang="en"/>
              <a:t> + 2x^8 + x^9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4 ways.</a:t>
            </a:r>
            <a:endParaRPr/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Generating Function?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25" y="2085975"/>
            <a:ext cx="23241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1052550" y="2288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900">
                <a:solidFill>
                  <a:srgbClr val="00FF00"/>
                </a:solidFill>
              </a:rPr>
              <a:t>Thank You!!</a:t>
            </a:r>
            <a:endParaRPr i="1" sz="3900">
              <a:solidFill>
                <a:srgbClr val="00FF00"/>
              </a:solidFill>
            </a:endParaRPr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Generating Function?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970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Function:  A companion trick to record bunch of numbers often probabilities associated with some integers and counts.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800" y="1400650"/>
            <a:ext cx="3865600" cy="32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a dice , it’s a good looking dice but not perfect having the probability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 a number.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Probability of number 1 is P</a:t>
            </a:r>
            <a:r>
              <a:rPr lang="en" sz="1400"/>
              <a:t>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Probability of number 1 is P</a:t>
            </a:r>
            <a:r>
              <a:rPr lang="en" sz="1400"/>
              <a:t>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Probability of number 1 is P</a:t>
            </a:r>
            <a:r>
              <a:rPr lang="en" sz="1400"/>
              <a:t>3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Probability of number 1 is P</a:t>
            </a:r>
            <a:r>
              <a:rPr lang="en" sz="1400"/>
              <a:t>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Probability of number 1 is P</a:t>
            </a:r>
            <a:r>
              <a:rPr lang="en" sz="1400"/>
              <a:t>5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Probability of number 1 is P</a:t>
            </a:r>
            <a:r>
              <a:rPr lang="en" sz="1400"/>
              <a:t>6</a:t>
            </a:r>
            <a:endParaRPr sz="14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1396838"/>
            <a:ext cx="19050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10850" y="1065650"/>
            <a:ext cx="81255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create the function which can contain all the information of these Probabilities?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that we can calculate all the probability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Now, we need a way to isolate these values. The simplest way to do that by using a polynomial.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1396838"/>
            <a:ext cx="1905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50" y="2387464"/>
            <a:ext cx="5947975" cy="17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210900" y="1023025"/>
            <a:ext cx="81255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can we get P1 from this function? Let’s take first derivative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850188"/>
            <a:ext cx="1905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25" y="1193945"/>
            <a:ext cx="3333600" cy="9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25" y="2816400"/>
            <a:ext cx="83058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413" y="3586838"/>
            <a:ext cx="28098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887550" y="108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210900" y="1023025"/>
            <a:ext cx="81255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can we get P1 from this function? Let’s take first derivative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about P2? We will take another derivative.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150" y="393738"/>
            <a:ext cx="1905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75" y="850195"/>
            <a:ext cx="3333600" cy="9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100" y="2204075"/>
            <a:ext cx="83058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100" y="3159538"/>
            <a:ext cx="80391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175" y="3839725"/>
            <a:ext cx="23431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8225" y="3839725"/>
            <a:ext cx="22574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Pk?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425" y="1968850"/>
            <a:ext cx="49339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Functions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296100" y="909350"/>
            <a:ext cx="80403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Le’ts think again.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x=1, what will happen to first derivative/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1720975"/>
            <a:ext cx="83058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75" y="3075963"/>
            <a:ext cx="65341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