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21ac2f2a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21ac2f2a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Problem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double Tower of Hanoi contains 2n disks of n different sizes, two of each size. As usual, we are required to move only one disk at a time, without putting a larger disk over a smaller one. How many moves does it take to transfer a double tower from one to another, if the ordering of the disks of equal size is not important? Follow the following steps: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lphaLcParenBoth"/>
            </a:pPr>
            <a:r>
              <a:rPr lang="en"/>
              <a:t>Describe your algorithm and from there, five an upper bound.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LcParenBoth"/>
            </a:pPr>
            <a:r>
              <a:rPr lang="en"/>
              <a:t>Prove that your upper bound is also a lower </a:t>
            </a:r>
            <a:r>
              <a:rPr lang="en"/>
              <a:t>bound</a:t>
            </a:r>
            <a:r>
              <a:rPr lang="en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LcParenBoth"/>
            </a:pPr>
            <a:r>
              <a:rPr lang="en"/>
              <a:t>Then find the closed form of the recursive equation by any method you like.</a:t>
            </a:r>
            <a:endParaRPr/>
          </a:p>
        </p:txBody>
      </p:sp>
      <p:sp>
        <p:nvSpPr>
          <p:cNvPr id="142" name="Google Shape;14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