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fed057dbf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fed057dbf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ed057db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fed057db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ed057db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ed057db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fed057d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fed057d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fed057db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fed057db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fed057db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fed057db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fed057db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fed057db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fed057db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fed057db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fed057db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fed057db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	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Factors</a:t>
            </a:r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pdf given in your google classroom</a:t>
            </a:r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88" y="418725"/>
            <a:ext cx="77819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100" y="1538150"/>
            <a:ext cx="757237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Theory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0" y="1048200"/>
            <a:ext cx="88955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Divisibility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106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75" y="2357438"/>
            <a:ext cx="55626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250" y="4470150"/>
            <a:ext cx="35052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GCD &amp; LCM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0" y="1034000"/>
            <a:ext cx="74866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975" y="1720275"/>
            <a:ext cx="41338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525" y="2214863"/>
            <a:ext cx="30670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29450"/>
            <a:ext cx="8167659" cy="116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425" y="2795648"/>
            <a:ext cx="3724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425" y="3100448"/>
            <a:ext cx="46863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0050" y="2880898"/>
            <a:ext cx="25527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4045998"/>
            <a:ext cx="54006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4474623"/>
            <a:ext cx="49053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1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950" y="920325"/>
            <a:ext cx="74961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700" y="2571750"/>
            <a:ext cx="6760506" cy="2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6963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625" y="2730650"/>
            <a:ext cx="46767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Proof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167658" cy="332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738" y="1788813"/>
            <a:ext cx="47529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1554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Proof 2 (Contd)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0" y="914100"/>
            <a:ext cx="8397275" cy="39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150" y="1116450"/>
            <a:ext cx="3962076" cy="5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650" y="3111675"/>
            <a:ext cx="5034300" cy="2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Lato</vt:lpstr>
      <vt:lpstr>Focus</vt:lpstr>
      <vt:lpstr>Chapter 4 </vt:lpstr>
      <vt:lpstr>PowerPoint Presentation</vt:lpstr>
      <vt:lpstr>Number Theory</vt:lpstr>
      <vt:lpstr>Divisibility</vt:lpstr>
      <vt:lpstr>GCD &amp; LCM</vt:lpstr>
      <vt:lpstr>Proof 1</vt:lpstr>
      <vt:lpstr>Primes</vt:lpstr>
      <vt:lpstr>Proof 2</vt:lpstr>
      <vt:lpstr>Proof 2 (Contd)</vt:lpstr>
      <vt:lpstr>Factorial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</dc:title>
  <cp:lastModifiedBy>201914012</cp:lastModifiedBy>
  <cp:revision>1</cp:revision>
  <dcterms:modified xsi:type="dcterms:W3CDTF">2021-11-10T09:17:16Z</dcterms:modified>
</cp:coreProperties>
</file>