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iCjkKq9rwsLxZNF/cwtRUk937G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3" name="Google Shape;78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1" name="Google Shape;86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9" name="Google Shape;87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0" name="Google Shape;95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1" name="Google Shape;102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7" name="Google Shape;109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9" name="Google Shape;116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4" name="Google Shape;118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9" name="Google Shape;124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1" name="Google Shape;133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2" name="Google Shape;135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7" name="Google Shape;136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3" name="Google Shape;143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8" name="Google Shape;144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2" name="Google Shape;151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4" name="Google Shape;153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3" name="Google Shape;156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8" name="Google Shape;157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3" name="Google Shape;164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9" name="Google Shape;170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2" name="Google Shape;172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5"/>
          <p:cNvSpPr txBox="1"/>
          <p:nvPr>
            <p:ph type="ctrTitle"/>
          </p:nvPr>
        </p:nvSpPr>
        <p:spPr>
          <a:xfrm>
            <a:off x="1097280" y="2754183"/>
            <a:ext cx="10058400" cy="10569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Georgia"/>
              <a:buNone/>
              <a:defRPr sz="48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5"/>
          <p:cNvCxnSpPr/>
          <p:nvPr/>
        </p:nvCxnSpPr>
        <p:spPr>
          <a:xfrm>
            <a:off x="1188720" y="4199467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" name="Google Shape;2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9581" y="1385005"/>
            <a:ext cx="1408810" cy="131019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5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PREPARED 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SWAPNIL  BISWAS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4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4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3" name="Google Shape;93;p4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5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5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1" name="Google Shape;101;p4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Georgi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7" name="Google Shape;107;p4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you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7"/>
          <p:cNvSpPr txBox="1"/>
          <p:nvPr>
            <p:ph type="title"/>
          </p:nvPr>
        </p:nvSpPr>
        <p:spPr>
          <a:xfrm>
            <a:off x="1097280" y="3060852"/>
            <a:ext cx="10058400" cy="89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Georgia"/>
              <a:buNone/>
              <a:defRPr b="0" sz="4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" type="body"/>
          </p:nvPr>
        </p:nvSpPr>
        <p:spPr>
          <a:xfrm>
            <a:off x="1097280" y="441215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37"/>
          <p:cNvCxnSpPr/>
          <p:nvPr/>
        </p:nvCxnSpPr>
        <p:spPr>
          <a:xfrm>
            <a:off x="1188720" y="4182533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9581" y="1385005"/>
            <a:ext cx="1408810" cy="1310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39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39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2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rgia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42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3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3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3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rgia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3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86" name="Google Shape;86;p43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4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34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4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  <a:defRPr b="0" i="0" sz="4800" u="none" cap="none" strike="noStrik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b="0" i="0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34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784392" y="407469"/>
            <a:ext cx="1117546" cy="103931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type="ctrTitle"/>
          </p:nvPr>
        </p:nvSpPr>
        <p:spPr>
          <a:xfrm>
            <a:off x="1097280" y="2890916"/>
            <a:ext cx="10058400" cy="10569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Georgia"/>
              <a:buNone/>
            </a:pPr>
            <a:r>
              <a:rPr lang="en-US"/>
              <a:t>ASSEMBLY  LANGUAGE (WEEK-4)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0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RESET A BIT</a:t>
            </a:r>
            <a:endParaRPr/>
          </a:p>
        </p:txBody>
      </p:sp>
      <p:sp>
        <p:nvSpPr>
          <p:cNvPr id="556" name="Google Shape;556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557" name="Google Shape;557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558" name="Google Shape;558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9" name="Google Shape;559;p10"/>
          <p:cNvSpPr txBox="1"/>
          <p:nvPr/>
        </p:nvSpPr>
        <p:spPr>
          <a:xfrm>
            <a:off x="1097280" y="2192926"/>
            <a:ext cx="19257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AL: </a:t>
            </a:r>
            <a:endParaRPr/>
          </a:p>
        </p:txBody>
      </p:sp>
      <p:sp>
        <p:nvSpPr>
          <p:cNvPr id="560" name="Google Shape;560;p10"/>
          <p:cNvSpPr/>
          <p:nvPr/>
        </p:nvSpPr>
        <p:spPr>
          <a:xfrm>
            <a:off x="3528215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10"/>
          <p:cNvSpPr txBox="1"/>
          <p:nvPr/>
        </p:nvSpPr>
        <p:spPr>
          <a:xfrm>
            <a:off x="3620984" y="2212607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62" name="Google Shape;562;p10"/>
          <p:cNvSpPr/>
          <p:nvPr/>
        </p:nvSpPr>
        <p:spPr>
          <a:xfrm>
            <a:off x="4015441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10"/>
          <p:cNvSpPr txBox="1"/>
          <p:nvPr/>
        </p:nvSpPr>
        <p:spPr>
          <a:xfrm>
            <a:off x="4108210" y="221260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64" name="Google Shape;564;p10"/>
          <p:cNvSpPr/>
          <p:nvPr/>
        </p:nvSpPr>
        <p:spPr>
          <a:xfrm>
            <a:off x="4502665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10"/>
          <p:cNvSpPr txBox="1"/>
          <p:nvPr/>
        </p:nvSpPr>
        <p:spPr>
          <a:xfrm>
            <a:off x="4595434" y="2212607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66" name="Google Shape;566;p10"/>
          <p:cNvSpPr/>
          <p:nvPr/>
        </p:nvSpPr>
        <p:spPr>
          <a:xfrm>
            <a:off x="4989891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10"/>
          <p:cNvSpPr txBox="1"/>
          <p:nvPr/>
        </p:nvSpPr>
        <p:spPr>
          <a:xfrm>
            <a:off x="5082660" y="221260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68" name="Google Shape;568;p10"/>
          <p:cNvSpPr/>
          <p:nvPr/>
        </p:nvSpPr>
        <p:spPr>
          <a:xfrm>
            <a:off x="5477115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10"/>
          <p:cNvSpPr txBox="1"/>
          <p:nvPr/>
        </p:nvSpPr>
        <p:spPr>
          <a:xfrm>
            <a:off x="5569884" y="22126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570" name="Google Shape;570;p10"/>
          <p:cNvSpPr/>
          <p:nvPr/>
        </p:nvSpPr>
        <p:spPr>
          <a:xfrm>
            <a:off x="5964341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10"/>
          <p:cNvSpPr txBox="1"/>
          <p:nvPr/>
        </p:nvSpPr>
        <p:spPr>
          <a:xfrm>
            <a:off x="6057110" y="2212607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572" name="Google Shape;572;p10"/>
          <p:cNvSpPr/>
          <p:nvPr/>
        </p:nvSpPr>
        <p:spPr>
          <a:xfrm>
            <a:off x="6451565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10"/>
          <p:cNvSpPr txBox="1"/>
          <p:nvPr/>
        </p:nvSpPr>
        <p:spPr>
          <a:xfrm>
            <a:off x="6544334" y="2212607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574" name="Google Shape;574;p10"/>
          <p:cNvSpPr/>
          <p:nvPr/>
        </p:nvSpPr>
        <p:spPr>
          <a:xfrm>
            <a:off x="6938791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10"/>
          <p:cNvSpPr txBox="1"/>
          <p:nvPr/>
        </p:nvSpPr>
        <p:spPr>
          <a:xfrm>
            <a:off x="7031560" y="221260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576" name="Google Shape;576;p10"/>
          <p:cNvSpPr txBox="1"/>
          <p:nvPr/>
        </p:nvSpPr>
        <p:spPr>
          <a:xfrm>
            <a:off x="3614572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77" name="Google Shape;577;p10"/>
          <p:cNvSpPr txBox="1"/>
          <p:nvPr/>
        </p:nvSpPr>
        <p:spPr>
          <a:xfrm>
            <a:off x="4101798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78" name="Google Shape;578;p10"/>
          <p:cNvSpPr txBox="1"/>
          <p:nvPr/>
        </p:nvSpPr>
        <p:spPr>
          <a:xfrm>
            <a:off x="4589022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79" name="Google Shape;579;p10"/>
          <p:cNvSpPr txBox="1"/>
          <p:nvPr/>
        </p:nvSpPr>
        <p:spPr>
          <a:xfrm>
            <a:off x="5076248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80" name="Google Shape;580;p10"/>
          <p:cNvSpPr txBox="1"/>
          <p:nvPr/>
        </p:nvSpPr>
        <p:spPr>
          <a:xfrm>
            <a:off x="5563472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81" name="Google Shape;581;p10"/>
          <p:cNvSpPr txBox="1"/>
          <p:nvPr/>
        </p:nvSpPr>
        <p:spPr>
          <a:xfrm>
            <a:off x="6050698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82" name="Google Shape;582;p10"/>
          <p:cNvSpPr txBox="1"/>
          <p:nvPr/>
        </p:nvSpPr>
        <p:spPr>
          <a:xfrm>
            <a:off x="6537922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83" name="Google Shape;583;p10"/>
          <p:cNvSpPr txBox="1"/>
          <p:nvPr/>
        </p:nvSpPr>
        <p:spPr>
          <a:xfrm>
            <a:off x="7025148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84" name="Google Shape;584;p10"/>
          <p:cNvSpPr txBox="1"/>
          <p:nvPr/>
        </p:nvSpPr>
        <p:spPr>
          <a:xfrm>
            <a:off x="7743694" y="2043330"/>
            <a:ext cx="350377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the 5</a:t>
            </a:r>
            <a:r>
              <a:rPr baseline="30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bit of AL to 0 and keep other bits unchanged </a:t>
            </a:r>
            <a:endParaRPr/>
          </a:p>
        </p:txBody>
      </p:sp>
      <p:sp>
        <p:nvSpPr>
          <p:cNvPr id="585" name="Google Shape;585;p10"/>
          <p:cNvSpPr/>
          <p:nvPr/>
        </p:nvSpPr>
        <p:spPr>
          <a:xfrm>
            <a:off x="5073916" y="2244456"/>
            <a:ext cx="325315" cy="325315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10"/>
          <p:cNvSpPr txBox="1"/>
          <p:nvPr/>
        </p:nvSpPr>
        <p:spPr>
          <a:xfrm>
            <a:off x="1097280" y="2781995"/>
            <a:ext cx="25172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Bitwise AND with: </a:t>
            </a:r>
            <a:endParaRPr/>
          </a:p>
        </p:txBody>
      </p:sp>
      <p:sp>
        <p:nvSpPr>
          <p:cNvPr id="587" name="Google Shape;587;p10"/>
          <p:cNvSpPr/>
          <p:nvPr/>
        </p:nvSpPr>
        <p:spPr>
          <a:xfrm>
            <a:off x="3520157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10"/>
          <p:cNvSpPr txBox="1"/>
          <p:nvPr/>
        </p:nvSpPr>
        <p:spPr>
          <a:xfrm>
            <a:off x="3612926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89" name="Google Shape;589;p10"/>
          <p:cNvSpPr/>
          <p:nvPr/>
        </p:nvSpPr>
        <p:spPr>
          <a:xfrm>
            <a:off x="4007383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10"/>
          <p:cNvSpPr txBox="1"/>
          <p:nvPr/>
        </p:nvSpPr>
        <p:spPr>
          <a:xfrm>
            <a:off x="4100152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91" name="Google Shape;591;p10"/>
          <p:cNvSpPr/>
          <p:nvPr/>
        </p:nvSpPr>
        <p:spPr>
          <a:xfrm>
            <a:off x="4494607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10"/>
          <p:cNvSpPr txBox="1"/>
          <p:nvPr/>
        </p:nvSpPr>
        <p:spPr>
          <a:xfrm>
            <a:off x="4587376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93" name="Google Shape;593;p10"/>
          <p:cNvSpPr/>
          <p:nvPr/>
        </p:nvSpPr>
        <p:spPr>
          <a:xfrm>
            <a:off x="4981833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0"/>
          <p:cNvSpPr txBox="1"/>
          <p:nvPr/>
        </p:nvSpPr>
        <p:spPr>
          <a:xfrm>
            <a:off x="5074602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95" name="Google Shape;595;p10"/>
          <p:cNvSpPr/>
          <p:nvPr/>
        </p:nvSpPr>
        <p:spPr>
          <a:xfrm>
            <a:off x="5469057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0"/>
          <p:cNvSpPr txBox="1"/>
          <p:nvPr/>
        </p:nvSpPr>
        <p:spPr>
          <a:xfrm>
            <a:off x="5561826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97" name="Google Shape;597;p10"/>
          <p:cNvSpPr/>
          <p:nvPr/>
        </p:nvSpPr>
        <p:spPr>
          <a:xfrm>
            <a:off x="5956283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10"/>
          <p:cNvSpPr txBox="1"/>
          <p:nvPr/>
        </p:nvSpPr>
        <p:spPr>
          <a:xfrm>
            <a:off x="6049052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99" name="Google Shape;599;p10"/>
          <p:cNvSpPr/>
          <p:nvPr/>
        </p:nvSpPr>
        <p:spPr>
          <a:xfrm>
            <a:off x="6443507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10"/>
          <p:cNvSpPr txBox="1"/>
          <p:nvPr/>
        </p:nvSpPr>
        <p:spPr>
          <a:xfrm>
            <a:off x="6536276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01" name="Google Shape;601;p10"/>
          <p:cNvSpPr/>
          <p:nvPr/>
        </p:nvSpPr>
        <p:spPr>
          <a:xfrm>
            <a:off x="6930733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10"/>
          <p:cNvSpPr txBox="1"/>
          <p:nvPr/>
        </p:nvSpPr>
        <p:spPr>
          <a:xfrm>
            <a:off x="7023502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03" name="Google Shape;603;p10"/>
          <p:cNvSpPr/>
          <p:nvPr/>
        </p:nvSpPr>
        <p:spPr>
          <a:xfrm>
            <a:off x="5074433" y="2852472"/>
            <a:ext cx="325315" cy="325315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4" name="Google Shape;604;p10"/>
          <p:cNvCxnSpPr/>
          <p:nvPr/>
        </p:nvCxnSpPr>
        <p:spPr>
          <a:xfrm>
            <a:off x="897434" y="3422374"/>
            <a:ext cx="8186871" cy="170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5" name="Google Shape;605;p10"/>
          <p:cNvSpPr/>
          <p:nvPr/>
        </p:nvSpPr>
        <p:spPr>
          <a:xfrm>
            <a:off x="3502446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10"/>
          <p:cNvSpPr txBox="1"/>
          <p:nvPr/>
        </p:nvSpPr>
        <p:spPr>
          <a:xfrm>
            <a:off x="3595215" y="3596813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07" name="Google Shape;607;p10"/>
          <p:cNvSpPr/>
          <p:nvPr/>
        </p:nvSpPr>
        <p:spPr>
          <a:xfrm>
            <a:off x="3989672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10"/>
          <p:cNvSpPr txBox="1"/>
          <p:nvPr/>
        </p:nvSpPr>
        <p:spPr>
          <a:xfrm>
            <a:off x="4082441" y="3596813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09" name="Google Shape;609;p10"/>
          <p:cNvSpPr/>
          <p:nvPr/>
        </p:nvSpPr>
        <p:spPr>
          <a:xfrm>
            <a:off x="4476896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0"/>
          <p:cNvSpPr txBox="1"/>
          <p:nvPr/>
        </p:nvSpPr>
        <p:spPr>
          <a:xfrm>
            <a:off x="4569665" y="3596813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611" name="Google Shape;611;p10"/>
          <p:cNvSpPr/>
          <p:nvPr/>
        </p:nvSpPr>
        <p:spPr>
          <a:xfrm>
            <a:off x="4964122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0"/>
          <p:cNvSpPr txBox="1"/>
          <p:nvPr/>
        </p:nvSpPr>
        <p:spPr>
          <a:xfrm>
            <a:off x="5056891" y="359681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13" name="Google Shape;613;p10"/>
          <p:cNvSpPr/>
          <p:nvPr/>
        </p:nvSpPr>
        <p:spPr>
          <a:xfrm>
            <a:off x="5451346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0"/>
          <p:cNvSpPr txBox="1"/>
          <p:nvPr/>
        </p:nvSpPr>
        <p:spPr>
          <a:xfrm>
            <a:off x="5544115" y="3596813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615" name="Google Shape;615;p10"/>
          <p:cNvSpPr/>
          <p:nvPr/>
        </p:nvSpPr>
        <p:spPr>
          <a:xfrm>
            <a:off x="5938572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10"/>
          <p:cNvSpPr txBox="1"/>
          <p:nvPr/>
        </p:nvSpPr>
        <p:spPr>
          <a:xfrm>
            <a:off x="6031341" y="3596813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617" name="Google Shape;617;p10"/>
          <p:cNvSpPr/>
          <p:nvPr/>
        </p:nvSpPr>
        <p:spPr>
          <a:xfrm>
            <a:off x="6425796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10"/>
          <p:cNvSpPr txBox="1"/>
          <p:nvPr/>
        </p:nvSpPr>
        <p:spPr>
          <a:xfrm>
            <a:off x="6518565" y="3596813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619" name="Google Shape;619;p10"/>
          <p:cNvSpPr/>
          <p:nvPr/>
        </p:nvSpPr>
        <p:spPr>
          <a:xfrm>
            <a:off x="6913022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10"/>
          <p:cNvSpPr txBox="1"/>
          <p:nvPr/>
        </p:nvSpPr>
        <p:spPr>
          <a:xfrm>
            <a:off x="7005791" y="3596813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621" name="Google Shape;621;p10"/>
          <p:cNvSpPr/>
          <p:nvPr/>
        </p:nvSpPr>
        <p:spPr>
          <a:xfrm>
            <a:off x="5063947" y="3628703"/>
            <a:ext cx="325315" cy="325315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1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COMPLEMENT/CHANGE A BIT</a:t>
            </a:r>
            <a:endParaRPr/>
          </a:p>
        </p:txBody>
      </p:sp>
      <p:sp>
        <p:nvSpPr>
          <p:cNvPr id="628" name="Google Shape;628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629" name="Google Shape;629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630" name="Google Shape;630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1" name="Google Shape;631;p11"/>
          <p:cNvSpPr txBox="1"/>
          <p:nvPr/>
        </p:nvSpPr>
        <p:spPr>
          <a:xfrm>
            <a:off x="1097280" y="2192926"/>
            <a:ext cx="19257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AL: </a:t>
            </a:r>
            <a:endParaRPr/>
          </a:p>
        </p:txBody>
      </p:sp>
      <p:sp>
        <p:nvSpPr>
          <p:cNvPr id="632" name="Google Shape;632;p11"/>
          <p:cNvSpPr/>
          <p:nvPr/>
        </p:nvSpPr>
        <p:spPr>
          <a:xfrm>
            <a:off x="3528215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11"/>
          <p:cNvSpPr txBox="1"/>
          <p:nvPr/>
        </p:nvSpPr>
        <p:spPr>
          <a:xfrm>
            <a:off x="3620984" y="2212607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34" name="Google Shape;634;p11"/>
          <p:cNvSpPr/>
          <p:nvPr/>
        </p:nvSpPr>
        <p:spPr>
          <a:xfrm>
            <a:off x="4015441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11"/>
          <p:cNvSpPr txBox="1"/>
          <p:nvPr/>
        </p:nvSpPr>
        <p:spPr>
          <a:xfrm>
            <a:off x="4108210" y="221260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36" name="Google Shape;636;p11"/>
          <p:cNvSpPr/>
          <p:nvPr/>
        </p:nvSpPr>
        <p:spPr>
          <a:xfrm>
            <a:off x="4502665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11"/>
          <p:cNvSpPr txBox="1"/>
          <p:nvPr/>
        </p:nvSpPr>
        <p:spPr>
          <a:xfrm>
            <a:off x="4595434" y="2212607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638" name="Google Shape;638;p11"/>
          <p:cNvSpPr/>
          <p:nvPr/>
        </p:nvSpPr>
        <p:spPr>
          <a:xfrm>
            <a:off x="4989891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11"/>
          <p:cNvSpPr txBox="1"/>
          <p:nvPr/>
        </p:nvSpPr>
        <p:spPr>
          <a:xfrm>
            <a:off x="5082660" y="221260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640" name="Google Shape;640;p11"/>
          <p:cNvSpPr/>
          <p:nvPr/>
        </p:nvSpPr>
        <p:spPr>
          <a:xfrm>
            <a:off x="5477115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11"/>
          <p:cNvSpPr txBox="1"/>
          <p:nvPr/>
        </p:nvSpPr>
        <p:spPr>
          <a:xfrm>
            <a:off x="5569884" y="22126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642" name="Google Shape;642;p11"/>
          <p:cNvSpPr/>
          <p:nvPr/>
        </p:nvSpPr>
        <p:spPr>
          <a:xfrm>
            <a:off x="5964341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11"/>
          <p:cNvSpPr txBox="1"/>
          <p:nvPr/>
        </p:nvSpPr>
        <p:spPr>
          <a:xfrm>
            <a:off x="6057110" y="2212607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644" name="Google Shape;644;p11"/>
          <p:cNvSpPr/>
          <p:nvPr/>
        </p:nvSpPr>
        <p:spPr>
          <a:xfrm>
            <a:off x="6451565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11"/>
          <p:cNvSpPr txBox="1"/>
          <p:nvPr/>
        </p:nvSpPr>
        <p:spPr>
          <a:xfrm>
            <a:off x="6544334" y="2212607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646" name="Google Shape;646;p11"/>
          <p:cNvSpPr/>
          <p:nvPr/>
        </p:nvSpPr>
        <p:spPr>
          <a:xfrm>
            <a:off x="6938791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1"/>
          <p:cNvSpPr txBox="1"/>
          <p:nvPr/>
        </p:nvSpPr>
        <p:spPr>
          <a:xfrm>
            <a:off x="7031560" y="221260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648" name="Google Shape;648;p11"/>
          <p:cNvSpPr txBox="1"/>
          <p:nvPr/>
        </p:nvSpPr>
        <p:spPr>
          <a:xfrm>
            <a:off x="3614572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49" name="Google Shape;649;p11"/>
          <p:cNvSpPr txBox="1"/>
          <p:nvPr/>
        </p:nvSpPr>
        <p:spPr>
          <a:xfrm>
            <a:off x="4101798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650" name="Google Shape;650;p11"/>
          <p:cNvSpPr txBox="1"/>
          <p:nvPr/>
        </p:nvSpPr>
        <p:spPr>
          <a:xfrm>
            <a:off x="4589022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651" name="Google Shape;651;p11"/>
          <p:cNvSpPr txBox="1"/>
          <p:nvPr/>
        </p:nvSpPr>
        <p:spPr>
          <a:xfrm>
            <a:off x="5076248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652" name="Google Shape;652;p11"/>
          <p:cNvSpPr txBox="1"/>
          <p:nvPr/>
        </p:nvSpPr>
        <p:spPr>
          <a:xfrm>
            <a:off x="5563472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53" name="Google Shape;653;p11"/>
          <p:cNvSpPr txBox="1"/>
          <p:nvPr/>
        </p:nvSpPr>
        <p:spPr>
          <a:xfrm>
            <a:off x="6050698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54" name="Google Shape;654;p11"/>
          <p:cNvSpPr txBox="1"/>
          <p:nvPr/>
        </p:nvSpPr>
        <p:spPr>
          <a:xfrm>
            <a:off x="6537922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55" name="Google Shape;655;p11"/>
          <p:cNvSpPr txBox="1"/>
          <p:nvPr/>
        </p:nvSpPr>
        <p:spPr>
          <a:xfrm>
            <a:off x="7025148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56" name="Google Shape;656;p11"/>
          <p:cNvSpPr txBox="1"/>
          <p:nvPr/>
        </p:nvSpPr>
        <p:spPr>
          <a:xfrm>
            <a:off x="7743693" y="2043330"/>
            <a:ext cx="360512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Complement the 5</a:t>
            </a:r>
            <a:r>
              <a:rPr baseline="30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bit of AL and keep other bits unchanged </a:t>
            </a:r>
            <a:endParaRPr/>
          </a:p>
        </p:txBody>
      </p:sp>
      <p:sp>
        <p:nvSpPr>
          <p:cNvPr id="657" name="Google Shape;657;p11"/>
          <p:cNvSpPr/>
          <p:nvPr/>
        </p:nvSpPr>
        <p:spPr>
          <a:xfrm>
            <a:off x="5073916" y="2244456"/>
            <a:ext cx="325315" cy="325315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11"/>
          <p:cNvSpPr txBox="1"/>
          <p:nvPr/>
        </p:nvSpPr>
        <p:spPr>
          <a:xfrm>
            <a:off x="1097280" y="2781995"/>
            <a:ext cx="25170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Bitwise XOR with: </a:t>
            </a:r>
            <a:endParaRPr/>
          </a:p>
        </p:txBody>
      </p:sp>
      <p:sp>
        <p:nvSpPr>
          <p:cNvPr id="659" name="Google Shape;659;p11"/>
          <p:cNvSpPr/>
          <p:nvPr/>
        </p:nvSpPr>
        <p:spPr>
          <a:xfrm>
            <a:off x="3520157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11"/>
          <p:cNvSpPr txBox="1"/>
          <p:nvPr/>
        </p:nvSpPr>
        <p:spPr>
          <a:xfrm>
            <a:off x="3612926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61" name="Google Shape;661;p11"/>
          <p:cNvSpPr/>
          <p:nvPr/>
        </p:nvSpPr>
        <p:spPr>
          <a:xfrm>
            <a:off x="4007383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11"/>
          <p:cNvSpPr txBox="1"/>
          <p:nvPr/>
        </p:nvSpPr>
        <p:spPr>
          <a:xfrm>
            <a:off x="4100152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63" name="Google Shape;663;p11"/>
          <p:cNvSpPr/>
          <p:nvPr/>
        </p:nvSpPr>
        <p:spPr>
          <a:xfrm>
            <a:off x="4494607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11"/>
          <p:cNvSpPr txBox="1"/>
          <p:nvPr/>
        </p:nvSpPr>
        <p:spPr>
          <a:xfrm>
            <a:off x="4587376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65" name="Google Shape;665;p11"/>
          <p:cNvSpPr/>
          <p:nvPr/>
        </p:nvSpPr>
        <p:spPr>
          <a:xfrm>
            <a:off x="4981833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11"/>
          <p:cNvSpPr txBox="1"/>
          <p:nvPr/>
        </p:nvSpPr>
        <p:spPr>
          <a:xfrm>
            <a:off x="5074602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67" name="Google Shape;667;p11"/>
          <p:cNvSpPr/>
          <p:nvPr/>
        </p:nvSpPr>
        <p:spPr>
          <a:xfrm>
            <a:off x="5469057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11"/>
          <p:cNvSpPr txBox="1"/>
          <p:nvPr/>
        </p:nvSpPr>
        <p:spPr>
          <a:xfrm>
            <a:off x="5561826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69" name="Google Shape;669;p11"/>
          <p:cNvSpPr/>
          <p:nvPr/>
        </p:nvSpPr>
        <p:spPr>
          <a:xfrm>
            <a:off x="5956283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11"/>
          <p:cNvSpPr txBox="1"/>
          <p:nvPr/>
        </p:nvSpPr>
        <p:spPr>
          <a:xfrm>
            <a:off x="6049052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71" name="Google Shape;671;p11"/>
          <p:cNvSpPr/>
          <p:nvPr/>
        </p:nvSpPr>
        <p:spPr>
          <a:xfrm>
            <a:off x="6443507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11"/>
          <p:cNvSpPr txBox="1"/>
          <p:nvPr/>
        </p:nvSpPr>
        <p:spPr>
          <a:xfrm>
            <a:off x="6536276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73" name="Google Shape;673;p11"/>
          <p:cNvSpPr/>
          <p:nvPr/>
        </p:nvSpPr>
        <p:spPr>
          <a:xfrm>
            <a:off x="6930733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11"/>
          <p:cNvSpPr txBox="1"/>
          <p:nvPr/>
        </p:nvSpPr>
        <p:spPr>
          <a:xfrm>
            <a:off x="7023502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75" name="Google Shape;675;p11"/>
          <p:cNvSpPr/>
          <p:nvPr/>
        </p:nvSpPr>
        <p:spPr>
          <a:xfrm>
            <a:off x="5074433" y="2852472"/>
            <a:ext cx="325315" cy="325315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6" name="Google Shape;676;p11"/>
          <p:cNvCxnSpPr/>
          <p:nvPr/>
        </p:nvCxnSpPr>
        <p:spPr>
          <a:xfrm>
            <a:off x="897434" y="3422374"/>
            <a:ext cx="8186871" cy="170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7" name="Google Shape;677;p11"/>
          <p:cNvSpPr/>
          <p:nvPr/>
        </p:nvSpPr>
        <p:spPr>
          <a:xfrm>
            <a:off x="3502446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11"/>
          <p:cNvSpPr txBox="1"/>
          <p:nvPr/>
        </p:nvSpPr>
        <p:spPr>
          <a:xfrm>
            <a:off x="3595215" y="3596813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79" name="Google Shape;679;p11"/>
          <p:cNvSpPr/>
          <p:nvPr/>
        </p:nvSpPr>
        <p:spPr>
          <a:xfrm>
            <a:off x="3989672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11"/>
          <p:cNvSpPr txBox="1"/>
          <p:nvPr/>
        </p:nvSpPr>
        <p:spPr>
          <a:xfrm>
            <a:off x="4082441" y="3596813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81" name="Google Shape;681;p11"/>
          <p:cNvSpPr/>
          <p:nvPr/>
        </p:nvSpPr>
        <p:spPr>
          <a:xfrm>
            <a:off x="4476896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11"/>
          <p:cNvSpPr txBox="1"/>
          <p:nvPr/>
        </p:nvSpPr>
        <p:spPr>
          <a:xfrm>
            <a:off x="4569665" y="3596813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683" name="Google Shape;683;p11"/>
          <p:cNvSpPr/>
          <p:nvPr/>
        </p:nvSpPr>
        <p:spPr>
          <a:xfrm>
            <a:off x="4964122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11"/>
          <p:cNvSpPr/>
          <p:nvPr/>
        </p:nvSpPr>
        <p:spPr>
          <a:xfrm>
            <a:off x="5451346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11"/>
          <p:cNvSpPr txBox="1"/>
          <p:nvPr/>
        </p:nvSpPr>
        <p:spPr>
          <a:xfrm>
            <a:off x="5544115" y="3596813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686" name="Google Shape;686;p11"/>
          <p:cNvSpPr/>
          <p:nvPr/>
        </p:nvSpPr>
        <p:spPr>
          <a:xfrm>
            <a:off x="5938572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11"/>
          <p:cNvSpPr txBox="1"/>
          <p:nvPr/>
        </p:nvSpPr>
        <p:spPr>
          <a:xfrm>
            <a:off x="6031341" y="3596813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688" name="Google Shape;688;p11"/>
          <p:cNvSpPr/>
          <p:nvPr/>
        </p:nvSpPr>
        <p:spPr>
          <a:xfrm>
            <a:off x="6425796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11"/>
          <p:cNvSpPr txBox="1"/>
          <p:nvPr/>
        </p:nvSpPr>
        <p:spPr>
          <a:xfrm>
            <a:off x="6518565" y="3596813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690" name="Google Shape;690;p11"/>
          <p:cNvSpPr/>
          <p:nvPr/>
        </p:nvSpPr>
        <p:spPr>
          <a:xfrm>
            <a:off x="6913022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11"/>
          <p:cNvSpPr txBox="1"/>
          <p:nvPr/>
        </p:nvSpPr>
        <p:spPr>
          <a:xfrm>
            <a:off x="7005791" y="3596813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692" name="Google Shape;692;p11"/>
          <p:cNvSpPr/>
          <p:nvPr/>
        </p:nvSpPr>
        <p:spPr>
          <a:xfrm>
            <a:off x="5063947" y="3628703"/>
            <a:ext cx="325315" cy="325315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3" name="Google Shape;693;p11"/>
          <p:cNvGrpSpPr/>
          <p:nvPr/>
        </p:nvGrpSpPr>
        <p:grpSpPr>
          <a:xfrm>
            <a:off x="5080256" y="3650695"/>
            <a:ext cx="306494" cy="369332"/>
            <a:chOff x="5063947" y="4340887"/>
            <a:chExt cx="306494" cy="369332"/>
          </a:xfrm>
        </p:grpSpPr>
        <p:sp>
          <p:nvSpPr>
            <p:cNvPr id="694" name="Google Shape;694;p11"/>
            <p:cNvSpPr txBox="1"/>
            <p:nvPr/>
          </p:nvSpPr>
          <p:spPr>
            <a:xfrm>
              <a:off x="5063947" y="4340887"/>
              <a:ext cx="3064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cxnSp>
          <p:nvCxnSpPr>
            <p:cNvPr id="695" name="Google Shape;695;p11"/>
            <p:cNvCxnSpPr/>
            <p:nvPr/>
          </p:nvCxnSpPr>
          <p:spPr>
            <a:xfrm>
              <a:off x="5082660" y="4401084"/>
              <a:ext cx="239283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2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COMPLEMENT A REGISTER</a:t>
            </a:r>
            <a:endParaRPr/>
          </a:p>
        </p:txBody>
      </p:sp>
      <p:sp>
        <p:nvSpPr>
          <p:cNvPr id="702" name="Google Shape;702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703" name="Google Shape;703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704" name="Google Shape;704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5" name="Google Shape;705;p12"/>
          <p:cNvSpPr txBox="1"/>
          <p:nvPr/>
        </p:nvSpPr>
        <p:spPr>
          <a:xfrm>
            <a:off x="1097280" y="2192926"/>
            <a:ext cx="19257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AL: </a:t>
            </a:r>
            <a:endParaRPr/>
          </a:p>
        </p:txBody>
      </p:sp>
      <p:sp>
        <p:nvSpPr>
          <p:cNvPr id="706" name="Google Shape;706;p12"/>
          <p:cNvSpPr/>
          <p:nvPr/>
        </p:nvSpPr>
        <p:spPr>
          <a:xfrm>
            <a:off x="3528215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12"/>
          <p:cNvSpPr txBox="1"/>
          <p:nvPr/>
        </p:nvSpPr>
        <p:spPr>
          <a:xfrm>
            <a:off x="3620984" y="2212607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708" name="Google Shape;708;p12"/>
          <p:cNvSpPr/>
          <p:nvPr/>
        </p:nvSpPr>
        <p:spPr>
          <a:xfrm>
            <a:off x="4015441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12"/>
          <p:cNvSpPr txBox="1"/>
          <p:nvPr/>
        </p:nvSpPr>
        <p:spPr>
          <a:xfrm>
            <a:off x="4108210" y="221260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710" name="Google Shape;710;p12"/>
          <p:cNvSpPr/>
          <p:nvPr/>
        </p:nvSpPr>
        <p:spPr>
          <a:xfrm>
            <a:off x="4502665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12"/>
          <p:cNvSpPr txBox="1"/>
          <p:nvPr/>
        </p:nvSpPr>
        <p:spPr>
          <a:xfrm>
            <a:off x="4595434" y="2212607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712" name="Google Shape;712;p12"/>
          <p:cNvSpPr/>
          <p:nvPr/>
        </p:nvSpPr>
        <p:spPr>
          <a:xfrm>
            <a:off x="4989891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12"/>
          <p:cNvSpPr txBox="1"/>
          <p:nvPr/>
        </p:nvSpPr>
        <p:spPr>
          <a:xfrm>
            <a:off x="5082660" y="221260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714" name="Google Shape;714;p12"/>
          <p:cNvSpPr/>
          <p:nvPr/>
        </p:nvSpPr>
        <p:spPr>
          <a:xfrm>
            <a:off x="5477115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12"/>
          <p:cNvSpPr txBox="1"/>
          <p:nvPr/>
        </p:nvSpPr>
        <p:spPr>
          <a:xfrm>
            <a:off x="5569884" y="22126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716" name="Google Shape;716;p12"/>
          <p:cNvSpPr/>
          <p:nvPr/>
        </p:nvSpPr>
        <p:spPr>
          <a:xfrm>
            <a:off x="5964341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12"/>
          <p:cNvSpPr txBox="1"/>
          <p:nvPr/>
        </p:nvSpPr>
        <p:spPr>
          <a:xfrm>
            <a:off x="6057110" y="2212607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718" name="Google Shape;718;p12"/>
          <p:cNvSpPr/>
          <p:nvPr/>
        </p:nvSpPr>
        <p:spPr>
          <a:xfrm>
            <a:off x="6451565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12"/>
          <p:cNvSpPr txBox="1"/>
          <p:nvPr/>
        </p:nvSpPr>
        <p:spPr>
          <a:xfrm>
            <a:off x="6544334" y="2212607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720" name="Google Shape;720;p12"/>
          <p:cNvSpPr/>
          <p:nvPr/>
        </p:nvSpPr>
        <p:spPr>
          <a:xfrm>
            <a:off x="6938791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12"/>
          <p:cNvSpPr txBox="1"/>
          <p:nvPr/>
        </p:nvSpPr>
        <p:spPr>
          <a:xfrm>
            <a:off x="7031560" y="221260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722" name="Google Shape;722;p12"/>
          <p:cNvSpPr txBox="1"/>
          <p:nvPr/>
        </p:nvSpPr>
        <p:spPr>
          <a:xfrm>
            <a:off x="3614572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723" name="Google Shape;723;p12"/>
          <p:cNvSpPr txBox="1"/>
          <p:nvPr/>
        </p:nvSpPr>
        <p:spPr>
          <a:xfrm>
            <a:off x="4101798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724" name="Google Shape;724;p12"/>
          <p:cNvSpPr txBox="1"/>
          <p:nvPr/>
        </p:nvSpPr>
        <p:spPr>
          <a:xfrm>
            <a:off x="4589022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725" name="Google Shape;725;p12"/>
          <p:cNvSpPr txBox="1"/>
          <p:nvPr/>
        </p:nvSpPr>
        <p:spPr>
          <a:xfrm>
            <a:off x="5076248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726" name="Google Shape;726;p12"/>
          <p:cNvSpPr txBox="1"/>
          <p:nvPr/>
        </p:nvSpPr>
        <p:spPr>
          <a:xfrm>
            <a:off x="5563472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27" name="Google Shape;727;p12"/>
          <p:cNvSpPr txBox="1"/>
          <p:nvPr/>
        </p:nvSpPr>
        <p:spPr>
          <a:xfrm>
            <a:off x="6050698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28" name="Google Shape;728;p12"/>
          <p:cNvSpPr txBox="1"/>
          <p:nvPr/>
        </p:nvSpPr>
        <p:spPr>
          <a:xfrm>
            <a:off x="6537922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29" name="Google Shape;729;p12"/>
          <p:cNvSpPr txBox="1"/>
          <p:nvPr/>
        </p:nvSpPr>
        <p:spPr>
          <a:xfrm>
            <a:off x="7025148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30" name="Google Shape;730;p12"/>
          <p:cNvSpPr txBox="1"/>
          <p:nvPr/>
        </p:nvSpPr>
        <p:spPr>
          <a:xfrm>
            <a:off x="7692418" y="2173245"/>
            <a:ext cx="36051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Complement all the bits of AL  </a:t>
            </a:r>
            <a:endParaRPr/>
          </a:p>
        </p:txBody>
      </p:sp>
      <p:sp>
        <p:nvSpPr>
          <p:cNvPr id="731" name="Google Shape;731;p12"/>
          <p:cNvSpPr txBox="1"/>
          <p:nvPr/>
        </p:nvSpPr>
        <p:spPr>
          <a:xfrm>
            <a:off x="1097280" y="2781995"/>
            <a:ext cx="25170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Bitwise XOR with: </a:t>
            </a:r>
            <a:endParaRPr/>
          </a:p>
        </p:txBody>
      </p:sp>
      <p:sp>
        <p:nvSpPr>
          <p:cNvPr id="732" name="Google Shape;732;p12"/>
          <p:cNvSpPr/>
          <p:nvPr/>
        </p:nvSpPr>
        <p:spPr>
          <a:xfrm>
            <a:off x="3520157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12"/>
          <p:cNvSpPr txBox="1"/>
          <p:nvPr/>
        </p:nvSpPr>
        <p:spPr>
          <a:xfrm>
            <a:off x="3612926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34" name="Google Shape;734;p12"/>
          <p:cNvSpPr/>
          <p:nvPr/>
        </p:nvSpPr>
        <p:spPr>
          <a:xfrm>
            <a:off x="4007383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12"/>
          <p:cNvSpPr txBox="1"/>
          <p:nvPr/>
        </p:nvSpPr>
        <p:spPr>
          <a:xfrm>
            <a:off x="4100152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36" name="Google Shape;736;p12"/>
          <p:cNvSpPr/>
          <p:nvPr/>
        </p:nvSpPr>
        <p:spPr>
          <a:xfrm>
            <a:off x="4494607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12"/>
          <p:cNvSpPr txBox="1"/>
          <p:nvPr/>
        </p:nvSpPr>
        <p:spPr>
          <a:xfrm>
            <a:off x="4587376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38" name="Google Shape;738;p12"/>
          <p:cNvSpPr/>
          <p:nvPr/>
        </p:nvSpPr>
        <p:spPr>
          <a:xfrm>
            <a:off x="4981833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12"/>
          <p:cNvSpPr txBox="1"/>
          <p:nvPr/>
        </p:nvSpPr>
        <p:spPr>
          <a:xfrm>
            <a:off x="5074602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40" name="Google Shape;740;p12"/>
          <p:cNvSpPr/>
          <p:nvPr/>
        </p:nvSpPr>
        <p:spPr>
          <a:xfrm>
            <a:off x="5469057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12"/>
          <p:cNvSpPr txBox="1"/>
          <p:nvPr/>
        </p:nvSpPr>
        <p:spPr>
          <a:xfrm>
            <a:off x="5561826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42" name="Google Shape;742;p12"/>
          <p:cNvSpPr/>
          <p:nvPr/>
        </p:nvSpPr>
        <p:spPr>
          <a:xfrm>
            <a:off x="5956283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12"/>
          <p:cNvSpPr txBox="1"/>
          <p:nvPr/>
        </p:nvSpPr>
        <p:spPr>
          <a:xfrm>
            <a:off x="6049052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44" name="Google Shape;744;p12"/>
          <p:cNvSpPr/>
          <p:nvPr/>
        </p:nvSpPr>
        <p:spPr>
          <a:xfrm>
            <a:off x="6443507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12"/>
          <p:cNvSpPr txBox="1"/>
          <p:nvPr/>
        </p:nvSpPr>
        <p:spPr>
          <a:xfrm>
            <a:off x="6536276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46" name="Google Shape;746;p12"/>
          <p:cNvSpPr/>
          <p:nvPr/>
        </p:nvSpPr>
        <p:spPr>
          <a:xfrm>
            <a:off x="6930733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12"/>
          <p:cNvSpPr txBox="1"/>
          <p:nvPr/>
        </p:nvSpPr>
        <p:spPr>
          <a:xfrm>
            <a:off x="7023502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748" name="Google Shape;748;p12"/>
          <p:cNvCxnSpPr/>
          <p:nvPr/>
        </p:nvCxnSpPr>
        <p:spPr>
          <a:xfrm>
            <a:off x="897434" y="3422374"/>
            <a:ext cx="8186871" cy="170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9" name="Google Shape;749;p12"/>
          <p:cNvSpPr/>
          <p:nvPr/>
        </p:nvSpPr>
        <p:spPr>
          <a:xfrm>
            <a:off x="3502446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12"/>
          <p:cNvSpPr/>
          <p:nvPr/>
        </p:nvSpPr>
        <p:spPr>
          <a:xfrm>
            <a:off x="3989672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2"/>
          <p:cNvSpPr/>
          <p:nvPr/>
        </p:nvSpPr>
        <p:spPr>
          <a:xfrm>
            <a:off x="4476896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12"/>
          <p:cNvSpPr/>
          <p:nvPr/>
        </p:nvSpPr>
        <p:spPr>
          <a:xfrm>
            <a:off x="4962516" y="3557450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12"/>
          <p:cNvSpPr/>
          <p:nvPr/>
        </p:nvSpPr>
        <p:spPr>
          <a:xfrm>
            <a:off x="5451346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12"/>
          <p:cNvSpPr/>
          <p:nvPr/>
        </p:nvSpPr>
        <p:spPr>
          <a:xfrm>
            <a:off x="5938572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12"/>
          <p:cNvSpPr/>
          <p:nvPr/>
        </p:nvSpPr>
        <p:spPr>
          <a:xfrm>
            <a:off x="6425796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12"/>
          <p:cNvSpPr/>
          <p:nvPr/>
        </p:nvSpPr>
        <p:spPr>
          <a:xfrm>
            <a:off x="6913022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7" name="Google Shape;757;p12"/>
          <p:cNvGrpSpPr/>
          <p:nvPr/>
        </p:nvGrpSpPr>
        <p:grpSpPr>
          <a:xfrm>
            <a:off x="3598423" y="3624411"/>
            <a:ext cx="295274" cy="369332"/>
            <a:chOff x="5063947" y="4340887"/>
            <a:chExt cx="295274" cy="369332"/>
          </a:xfrm>
        </p:grpSpPr>
        <p:sp>
          <p:nvSpPr>
            <p:cNvPr id="758" name="Google Shape;758;p12"/>
            <p:cNvSpPr txBox="1"/>
            <p:nvPr/>
          </p:nvSpPr>
          <p:spPr>
            <a:xfrm>
              <a:off x="5063947" y="4340887"/>
              <a:ext cx="2952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cxnSp>
          <p:nvCxnSpPr>
            <p:cNvPr id="759" name="Google Shape;759;p12"/>
            <p:cNvCxnSpPr/>
            <p:nvPr/>
          </p:nvCxnSpPr>
          <p:spPr>
            <a:xfrm>
              <a:off x="5082660" y="4401084"/>
              <a:ext cx="239283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60" name="Google Shape;760;p12"/>
          <p:cNvGrpSpPr/>
          <p:nvPr/>
        </p:nvGrpSpPr>
        <p:grpSpPr>
          <a:xfrm>
            <a:off x="4090796" y="3617482"/>
            <a:ext cx="306494" cy="369332"/>
            <a:chOff x="5063947" y="4340887"/>
            <a:chExt cx="306494" cy="369332"/>
          </a:xfrm>
        </p:grpSpPr>
        <p:sp>
          <p:nvSpPr>
            <p:cNvPr id="761" name="Google Shape;761;p12"/>
            <p:cNvSpPr txBox="1"/>
            <p:nvPr/>
          </p:nvSpPr>
          <p:spPr>
            <a:xfrm>
              <a:off x="5063947" y="4340887"/>
              <a:ext cx="3064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cxnSp>
          <p:nvCxnSpPr>
            <p:cNvPr id="762" name="Google Shape;762;p12"/>
            <p:cNvCxnSpPr/>
            <p:nvPr/>
          </p:nvCxnSpPr>
          <p:spPr>
            <a:xfrm>
              <a:off x="5082660" y="4401084"/>
              <a:ext cx="239283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63" name="Google Shape;763;p12"/>
          <p:cNvGrpSpPr/>
          <p:nvPr/>
        </p:nvGrpSpPr>
        <p:grpSpPr>
          <a:xfrm>
            <a:off x="4578021" y="3618817"/>
            <a:ext cx="282450" cy="369332"/>
            <a:chOff x="5063947" y="4340887"/>
            <a:chExt cx="282450" cy="369332"/>
          </a:xfrm>
        </p:grpSpPr>
        <p:sp>
          <p:nvSpPr>
            <p:cNvPr id="764" name="Google Shape;764;p12"/>
            <p:cNvSpPr txBox="1"/>
            <p:nvPr/>
          </p:nvSpPr>
          <p:spPr>
            <a:xfrm>
              <a:off x="5063947" y="4340887"/>
              <a:ext cx="2824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cxnSp>
          <p:nvCxnSpPr>
            <p:cNvPr id="765" name="Google Shape;765;p12"/>
            <p:cNvCxnSpPr/>
            <p:nvPr/>
          </p:nvCxnSpPr>
          <p:spPr>
            <a:xfrm>
              <a:off x="5082660" y="4401084"/>
              <a:ext cx="239283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66" name="Google Shape;766;p12"/>
          <p:cNvGrpSpPr/>
          <p:nvPr/>
        </p:nvGrpSpPr>
        <p:grpSpPr>
          <a:xfrm>
            <a:off x="5070396" y="3624967"/>
            <a:ext cx="306494" cy="369332"/>
            <a:chOff x="5063947" y="4340887"/>
            <a:chExt cx="306494" cy="369332"/>
          </a:xfrm>
        </p:grpSpPr>
        <p:sp>
          <p:nvSpPr>
            <p:cNvPr id="767" name="Google Shape;767;p12"/>
            <p:cNvSpPr txBox="1"/>
            <p:nvPr/>
          </p:nvSpPr>
          <p:spPr>
            <a:xfrm>
              <a:off x="5063947" y="4340887"/>
              <a:ext cx="3064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cxnSp>
          <p:nvCxnSpPr>
            <p:cNvPr id="768" name="Google Shape;768;p12"/>
            <p:cNvCxnSpPr/>
            <p:nvPr/>
          </p:nvCxnSpPr>
          <p:spPr>
            <a:xfrm>
              <a:off x="5082660" y="4401084"/>
              <a:ext cx="239283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69" name="Google Shape;769;p12"/>
          <p:cNvGrpSpPr/>
          <p:nvPr/>
        </p:nvGrpSpPr>
        <p:grpSpPr>
          <a:xfrm>
            <a:off x="5551786" y="3636175"/>
            <a:ext cx="300082" cy="369332"/>
            <a:chOff x="5063947" y="4340887"/>
            <a:chExt cx="300082" cy="369332"/>
          </a:xfrm>
        </p:grpSpPr>
        <p:sp>
          <p:nvSpPr>
            <p:cNvPr id="770" name="Google Shape;770;p12"/>
            <p:cNvSpPr txBox="1"/>
            <p:nvPr/>
          </p:nvSpPr>
          <p:spPr>
            <a:xfrm>
              <a:off x="5063947" y="4340887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cxnSp>
          <p:nvCxnSpPr>
            <p:cNvPr id="771" name="Google Shape;771;p12"/>
            <p:cNvCxnSpPr/>
            <p:nvPr/>
          </p:nvCxnSpPr>
          <p:spPr>
            <a:xfrm>
              <a:off x="5082660" y="4401084"/>
              <a:ext cx="239283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72" name="Google Shape;772;p12"/>
          <p:cNvGrpSpPr/>
          <p:nvPr/>
        </p:nvGrpSpPr>
        <p:grpSpPr>
          <a:xfrm>
            <a:off x="6044159" y="3629246"/>
            <a:ext cx="257996" cy="369332"/>
            <a:chOff x="5063947" y="4340887"/>
            <a:chExt cx="257996" cy="369332"/>
          </a:xfrm>
        </p:grpSpPr>
        <p:sp>
          <p:nvSpPr>
            <p:cNvPr id="773" name="Google Shape;773;p12"/>
            <p:cNvSpPr txBox="1"/>
            <p:nvPr/>
          </p:nvSpPr>
          <p:spPr>
            <a:xfrm>
              <a:off x="5063947" y="4340887"/>
              <a:ext cx="2551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cxnSp>
          <p:nvCxnSpPr>
            <p:cNvPr id="774" name="Google Shape;774;p12"/>
            <p:cNvCxnSpPr/>
            <p:nvPr/>
          </p:nvCxnSpPr>
          <p:spPr>
            <a:xfrm>
              <a:off x="5082660" y="4401084"/>
              <a:ext cx="239283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75" name="Google Shape;775;p12"/>
          <p:cNvGrpSpPr/>
          <p:nvPr/>
        </p:nvGrpSpPr>
        <p:grpSpPr>
          <a:xfrm>
            <a:off x="6531384" y="3630581"/>
            <a:ext cx="293670" cy="369332"/>
            <a:chOff x="5063947" y="4340887"/>
            <a:chExt cx="293670" cy="369332"/>
          </a:xfrm>
        </p:grpSpPr>
        <p:sp>
          <p:nvSpPr>
            <p:cNvPr id="776" name="Google Shape;776;p12"/>
            <p:cNvSpPr txBox="1"/>
            <p:nvPr/>
          </p:nvSpPr>
          <p:spPr>
            <a:xfrm>
              <a:off x="5063947" y="4340887"/>
              <a:ext cx="2936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777" name="Google Shape;777;p12"/>
            <p:cNvCxnSpPr/>
            <p:nvPr/>
          </p:nvCxnSpPr>
          <p:spPr>
            <a:xfrm>
              <a:off x="5082660" y="4401084"/>
              <a:ext cx="239283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78" name="Google Shape;778;p12"/>
          <p:cNvGrpSpPr/>
          <p:nvPr/>
        </p:nvGrpSpPr>
        <p:grpSpPr>
          <a:xfrm>
            <a:off x="7023759" y="3636731"/>
            <a:ext cx="306494" cy="369332"/>
            <a:chOff x="5063947" y="4340887"/>
            <a:chExt cx="306494" cy="369332"/>
          </a:xfrm>
        </p:grpSpPr>
        <p:sp>
          <p:nvSpPr>
            <p:cNvPr id="779" name="Google Shape;779;p12"/>
            <p:cNvSpPr txBox="1"/>
            <p:nvPr/>
          </p:nvSpPr>
          <p:spPr>
            <a:xfrm>
              <a:off x="5063947" y="4340887"/>
              <a:ext cx="3064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/>
            </a:p>
          </p:txBody>
        </p:sp>
        <p:cxnSp>
          <p:nvCxnSpPr>
            <p:cNvPr id="780" name="Google Shape;780;p12"/>
            <p:cNvCxnSpPr/>
            <p:nvPr/>
          </p:nvCxnSpPr>
          <p:spPr>
            <a:xfrm>
              <a:off x="5082660" y="4401084"/>
              <a:ext cx="239283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3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CHECK ODD/EVEN</a:t>
            </a:r>
            <a:endParaRPr/>
          </a:p>
        </p:txBody>
      </p:sp>
      <p:sp>
        <p:nvSpPr>
          <p:cNvPr id="787" name="Google Shape;787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788" name="Google Shape;788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789" name="Google Shape;789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0" name="Google Shape;790;p13"/>
          <p:cNvSpPr txBox="1"/>
          <p:nvPr/>
        </p:nvSpPr>
        <p:spPr>
          <a:xfrm>
            <a:off x="1097280" y="2862640"/>
            <a:ext cx="19257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AL: </a:t>
            </a:r>
            <a:endParaRPr/>
          </a:p>
        </p:txBody>
      </p:sp>
      <p:sp>
        <p:nvSpPr>
          <p:cNvPr id="791" name="Google Shape;791;p13"/>
          <p:cNvSpPr/>
          <p:nvPr/>
        </p:nvSpPr>
        <p:spPr>
          <a:xfrm>
            <a:off x="3528215" y="2842959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13"/>
          <p:cNvSpPr txBox="1"/>
          <p:nvPr/>
        </p:nvSpPr>
        <p:spPr>
          <a:xfrm>
            <a:off x="3620984" y="2882321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793" name="Google Shape;793;p13"/>
          <p:cNvSpPr/>
          <p:nvPr/>
        </p:nvSpPr>
        <p:spPr>
          <a:xfrm>
            <a:off x="4015441" y="2842959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13"/>
          <p:cNvSpPr txBox="1"/>
          <p:nvPr/>
        </p:nvSpPr>
        <p:spPr>
          <a:xfrm>
            <a:off x="4108210" y="2882321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795" name="Google Shape;795;p13"/>
          <p:cNvSpPr/>
          <p:nvPr/>
        </p:nvSpPr>
        <p:spPr>
          <a:xfrm>
            <a:off x="4502665" y="2842959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13"/>
          <p:cNvSpPr txBox="1"/>
          <p:nvPr/>
        </p:nvSpPr>
        <p:spPr>
          <a:xfrm>
            <a:off x="4595434" y="2882321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797" name="Google Shape;797;p13"/>
          <p:cNvSpPr/>
          <p:nvPr/>
        </p:nvSpPr>
        <p:spPr>
          <a:xfrm>
            <a:off x="4989891" y="2842959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13"/>
          <p:cNvSpPr txBox="1"/>
          <p:nvPr/>
        </p:nvSpPr>
        <p:spPr>
          <a:xfrm>
            <a:off x="5082660" y="2882321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799" name="Google Shape;799;p13"/>
          <p:cNvSpPr/>
          <p:nvPr/>
        </p:nvSpPr>
        <p:spPr>
          <a:xfrm>
            <a:off x="5477115" y="2842959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13"/>
          <p:cNvSpPr txBox="1"/>
          <p:nvPr/>
        </p:nvSpPr>
        <p:spPr>
          <a:xfrm>
            <a:off x="5569884" y="288232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801" name="Google Shape;801;p13"/>
          <p:cNvSpPr/>
          <p:nvPr/>
        </p:nvSpPr>
        <p:spPr>
          <a:xfrm>
            <a:off x="5964341" y="2842959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13"/>
          <p:cNvSpPr txBox="1"/>
          <p:nvPr/>
        </p:nvSpPr>
        <p:spPr>
          <a:xfrm>
            <a:off x="6057110" y="2882321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803" name="Google Shape;803;p13"/>
          <p:cNvSpPr/>
          <p:nvPr/>
        </p:nvSpPr>
        <p:spPr>
          <a:xfrm>
            <a:off x="6451565" y="2842959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13"/>
          <p:cNvSpPr txBox="1"/>
          <p:nvPr/>
        </p:nvSpPr>
        <p:spPr>
          <a:xfrm>
            <a:off x="6544334" y="2882321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805" name="Google Shape;805;p13"/>
          <p:cNvSpPr/>
          <p:nvPr/>
        </p:nvSpPr>
        <p:spPr>
          <a:xfrm>
            <a:off x="6938791" y="2842959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13"/>
          <p:cNvSpPr txBox="1"/>
          <p:nvPr/>
        </p:nvSpPr>
        <p:spPr>
          <a:xfrm>
            <a:off x="7031560" y="2882321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807" name="Google Shape;807;p13"/>
          <p:cNvSpPr txBox="1"/>
          <p:nvPr/>
        </p:nvSpPr>
        <p:spPr>
          <a:xfrm>
            <a:off x="3614572" y="24933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808" name="Google Shape;808;p13"/>
          <p:cNvSpPr txBox="1"/>
          <p:nvPr/>
        </p:nvSpPr>
        <p:spPr>
          <a:xfrm>
            <a:off x="4101798" y="24933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809" name="Google Shape;809;p13"/>
          <p:cNvSpPr txBox="1"/>
          <p:nvPr/>
        </p:nvSpPr>
        <p:spPr>
          <a:xfrm>
            <a:off x="4589022" y="24933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810" name="Google Shape;810;p13"/>
          <p:cNvSpPr txBox="1"/>
          <p:nvPr/>
        </p:nvSpPr>
        <p:spPr>
          <a:xfrm>
            <a:off x="5076248" y="24933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811" name="Google Shape;811;p13"/>
          <p:cNvSpPr txBox="1"/>
          <p:nvPr/>
        </p:nvSpPr>
        <p:spPr>
          <a:xfrm>
            <a:off x="5563472" y="24933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812" name="Google Shape;812;p13"/>
          <p:cNvSpPr txBox="1"/>
          <p:nvPr/>
        </p:nvSpPr>
        <p:spPr>
          <a:xfrm>
            <a:off x="6050698" y="24933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813" name="Google Shape;813;p13"/>
          <p:cNvSpPr txBox="1"/>
          <p:nvPr/>
        </p:nvSpPr>
        <p:spPr>
          <a:xfrm>
            <a:off x="6537922" y="24933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14" name="Google Shape;814;p13"/>
          <p:cNvSpPr txBox="1"/>
          <p:nvPr/>
        </p:nvSpPr>
        <p:spPr>
          <a:xfrm>
            <a:off x="7025148" y="24933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15" name="Google Shape;815;p13"/>
          <p:cNvSpPr txBox="1"/>
          <p:nvPr/>
        </p:nvSpPr>
        <p:spPr>
          <a:xfrm>
            <a:off x="1097280" y="1983882"/>
            <a:ext cx="59451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whether the value stored in AL is even or odd</a:t>
            </a:r>
            <a:endParaRPr/>
          </a:p>
        </p:txBody>
      </p:sp>
      <p:sp>
        <p:nvSpPr>
          <p:cNvPr id="816" name="Google Shape;816;p13"/>
          <p:cNvSpPr txBox="1"/>
          <p:nvPr/>
        </p:nvSpPr>
        <p:spPr>
          <a:xfrm>
            <a:off x="1097280" y="3451709"/>
            <a:ext cx="25172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Bitwise AND with: </a:t>
            </a:r>
            <a:endParaRPr/>
          </a:p>
        </p:txBody>
      </p:sp>
      <p:sp>
        <p:nvSpPr>
          <p:cNvPr id="817" name="Google Shape;817;p13"/>
          <p:cNvSpPr/>
          <p:nvPr/>
        </p:nvSpPr>
        <p:spPr>
          <a:xfrm>
            <a:off x="3520157" y="344061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13"/>
          <p:cNvSpPr txBox="1"/>
          <p:nvPr/>
        </p:nvSpPr>
        <p:spPr>
          <a:xfrm>
            <a:off x="3612926" y="34799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19" name="Google Shape;819;p13"/>
          <p:cNvSpPr/>
          <p:nvPr/>
        </p:nvSpPr>
        <p:spPr>
          <a:xfrm>
            <a:off x="4007383" y="344061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13"/>
          <p:cNvSpPr txBox="1"/>
          <p:nvPr/>
        </p:nvSpPr>
        <p:spPr>
          <a:xfrm>
            <a:off x="4100152" y="34799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21" name="Google Shape;821;p13"/>
          <p:cNvSpPr/>
          <p:nvPr/>
        </p:nvSpPr>
        <p:spPr>
          <a:xfrm>
            <a:off x="4494607" y="344061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13"/>
          <p:cNvSpPr txBox="1"/>
          <p:nvPr/>
        </p:nvSpPr>
        <p:spPr>
          <a:xfrm>
            <a:off x="4587376" y="34799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23" name="Google Shape;823;p13"/>
          <p:cNvSpPr/>
          <p:nvPr/>
        </p:nvSpPr>
        <p:spPr>
          <a:xfrm>
            <a:off x="4981833" y="344061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13"/>
          <p:cNvSpPr txBox="1"/>
          <p:nvPr/>
        </p:nvSpPr>
        <p:spPr>
          <a:xfrm>
            <a:off x="5074602" y="34799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25" name="Google Shape;825;p13"/>
          <p:cNvSpPr/>
          <p:nvPr/>
        </p:nvSpPr>
        <p:spPr>
          <a:xfrm>
            <a:off x="5469057" y="344061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13"/>
          <p:cNvSpPr txBox="1"/>
          <p:nvPr/>
        </p:nvSpPr>
        <p:spPr>
          <a:xfrm>
            <a:off x="5561826" y="34799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27" name="Google Shape;827;p13"/>
          <p:cNvSpPr/>
          <p:nvPr/>
        </p:nvSpPr>
        <p:spPr>
          <a:xfrm>
            <a:off x="5956283" y="344061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13"/>
          <p:cNvSpPr txBox="1"/>
          <p:nvPr/>
        </p:nvSpPr>
        <p:spPr>
          <a:xfrm>
            <a:off x="6049052" y="34799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29" name="Google Shape;829;p13"/>
          <p:cNvSpPr/>
          <p:nvPr/>
        </p:nvSpPr>
        <p:spPr>
          <a:xfrm>
            <a:off x="6443507" y="344061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13"/>
          <p:cNvSpPr txBox="1"/>
          <p:nvPr/>
        </p:nvSpPr>
        <p:spPr>
          <a:xfrm>
            <a:off x="6536276" y="34799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31" name="Google Shape;831;p13"/>
          <p:cNvSpPr/>
          <p:nvPr/>
        </p:nvSpPr>
        <p:spPr>
          <a:xfrm>
            <a:off x="6930733" y="344061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13"/>
          <p:cNvSpPr txBox="1"/>
          <p:nvPr/>
        </p:nvSpPr>
        <p:spPr>
          <a:xfrm>
            <a:off x="7023502" y="34799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833" name="Google Shape;833;p13"/>
          <p:cNvCxnSpPr/>
          <p:nvPr/>
        </p:nvCxnSpPr>
        <p:spPr>
          <a:xfrm>
            <a:off x="897434" y="4092088"/>
            <a:ext cx="8186871" cy="170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4" name="Google Shape;834;p13"/>
          <p:cNvSpPr txBox="1"/>
          <p:nvPr/>
        </p:nvSpPr>
        <p:spPr>
          <a:xfrm>
            <a:off x="7502083" y="2837930"/>
            <a:ext cx="43904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is 0 if AL is even, h is 1 if AL is odd</a:t>
            </a:r>
            <a:endParaRPr/>
          </a:p>
        </p:txBody>
      </p:sp>
      <p:sp>
        <p:nvSpPr>
          <p:cNvPr id="835" name="Google Shape;835;p13"/>
          <p:cNvSpPr/>
          <p:nvPr/>
        </p:nvSpPr>
        <p:spPr>
          <a:xfrm>
            <a:off x="3517566" y="4269950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13"/>
          <p:cNvSpPr txBox="1"/>
          <p:nvPr/>
        </p:nvSpPr>
        <p:spPr>
          <a:xfrm>
            <a:off x="3610335" y="430931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37" name="Google Shape;837;p13"/>
          <p:cNvSpPr/>
          <p:nvPr/>
        </p:nvSpPr>
        <p:spPr>
          <a:xfrm>
            <a:off x="4004792" y="4269950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13"/>
          <p:cNvSpPr txBox="1"/>
          <p:nvPr/>
        </p:nvSpPr>
        <p:spPr>
          <a:xfrm>
            <a:off x="4097561" y="430931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39" name="Google Shape;839;p13"/>
          <p:cNvSpPr/>
          <p:nvPr/>
        </p:nvSpPr>
        <p:spPr>
          <a:xfrm>
            <a:off x="4492016" y="4269950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13"/>
          <p:cNvSpPr txBox="1"/>
          <p:nvPr/>
        </p:nvSpPr>
        <p:spPr>
          <a:xfrm>
            <a:off x="4584785" y="430931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41" name="Google Shape;841;p13"/>
          <p:cNvSpPr/>
          <p:nvPr/>
        </p:nvSpPr>
        <p:spPr>
          <a:xfrm>
            <a:off x="4979242" y="4269950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13"/>
          <p:cNvSpPr txBox="1"/>
          <p:nvPr/>
        </p:nvSpPr>
        <p:spPr>
          <a:xfrm>
            <a:off x="5072011" y="430931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43" name="Google Shape;843;p13"/>
          <p:cNvSpPr/>
          <p:nvPr/>
        </p:nvSpPr>
        <p:spPr>
          <a:xfrm>
            <a:off x="5466466" y="4269950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13"/>
          <p:cNvSpPr txBox="1"/>
          <p:nvPr/>
        </p:nvSpPr>
        <p:spPr>
          <a:xfrm>
            <a:off x="5559235" y="430931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45" name="Google Shape;845;p13"/>
          <p:cNvSpPr/>
          <p:nvPr/>
        </p:nvSpPr>
        <p:spPr>
          <a:xfrm>
            <a:off x="5953692" y="4269950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13"/>
          <p:cNvSpPr txBox="1"/>
          <p:nvPr/>
        </p:nvSpPr>
        <p:spPr>
          <a:xfrm>
            <a:off x="6046461" y="430931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47" name="Google Shape;847;p13"/>
          <p:cNvSpPr/>
          <p:nvPr/>
        </p:nvSpPr>
        <p:spPr>
          <a:xfrm>
            <a:off x="6440916" y="4269950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13"/>
          <p:cNvSpPr txBox="1"/>
          <p:nvPr/>
        </p:nvSpPr>
        <p:spPr>
          <a:xfrm>
            <a:off x="6533685" y="430931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49" name="Google Shape;849;p13"/>
          <p:cNvSpPr/>
          <p:nvPr/>
        </p:nvSpPr>
        <p:spPr>
          <a:xfrm>
            <a:off x="6928142" y="4269950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13"/>
          <p:cNvSpPr txBox="1"/>
          <p:nvPr/>
        </p:nvSpPr>
        <p:spPr>
          <a:xfrm>
            <a:off x="7020911" y="4309312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851" name="Google Shape;851;p13"/>
          <p:cNvSpPr txBox="1"/>
          <p:nvPr/>
        </p:nvSpPr>
        <p:spPr>
          <a:xfrm>
            <a:off x="1091298" y="4305757"/>
            <a:ext cx="9509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AL: </a:t>
            </a:r>
            <a:endParaRPr/>
          </a:p>
        </p:txBody>
      </p:sp>
      <p:sp>
        <p:nvSpPr>
          <p:cNvPr id="852" name="Google Shape;852;p13"/>
          <p:cNvSpPr txBox="1"/>
          <p:nvPr/>
        </p:nvSpPr>
        <p:spPr>
          <a:xfrm>
            <a:off x="7705228" y="4312599"/>
            <a:ext cx="43904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h=1, then AL=1, means AL is odd</a:t>
            </a:r>
            <a:endParaRPr/>
          </a:p>
        </p:txBody>
      </p:sp>
      <p:sp>
        <p:nvSpPr>
          <p:cNvPr id="853" name="Google Shape;853;p13"/>
          <p:cNvSpPr txBox="1"/>
          <p:nvPr/>
        </p:nvSpPr>
        <p:spPr>
          <a:xfrm>
            <a:off x="7705228" y="4723466"/>
            <a:ext cx="43904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h=0, then AL=0, means AL is even</a:t>
            </a:r>
            <a:endParaRPr/>
          </a:p>
        </p:txBody>
      </p:sp>
      <p:cxnSp>
        <p:nvCxnSpPr>
          <p:cNvPr id="854" name="Google Shape;854;p13"/>
          <p:cNvCxnSpPr>
            <a:stCxn id="806" idx="3"/>
          </p:cNvCxnSpPr>
          <p:nvPr/>
        </p:nvCxnSpPr>
        <p:spPr>
          <a:xfrm flipH="1" rot="10800000">
            <a:off x="7338054" y="3016587"/>
            <a:ext cx="301800" cy="50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5" name="Google Shape;855;p13"/>
          <p:cNvSpPr/>
          <p:nvPr/>
        </p:nvSpPr>
        <p:spPr>
          <a:xfrm>
            <a:off x="7014861" y="3518490"/>
            <a:ext cx="325315" cy="325315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6" name="Google Shape;856;p13"/>
          <p:cNvCxnSpPr>
            <a:stCxn id="850" idx="3"/>
            <a:endCxn id="852" idx="1"/>
          </p:cNvCxnSpPr>
          <p:nvPr/>
        </p:nvCxnSpPr>
        <p:spPr>
          <a:xfrm>
            <a:off x="7327405" y="4493978"/>
            <a:ext cx="377700" cy="1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7" name="Google Shape;857;p13"/>
          <p:cNvCxnSpPr>
            <a:stCxn id="850" idx="3"/>
            <a:endCxn id="853" idx="1"/>
          </p:cNvCxnSpPr>
          <p:nvPr/>
        </p:nvCxnSpPr>
        <p:spPr>
          <a:xfrm>
            <a:off x="7327405" y="4493978"/>
            <a:ext cx="377700" cy="42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8" name="Google Shape;858;p13"/>
          <p:cNvSpPr txBox="1"/>
          <p:nvPr/>
        </p:nvSpPr>
        <p:spPr>
          <a:xfrm>
            <a:off x="1076006" y="5123576"/>
            <a:ext cx="439046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CMP AL,1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 ODD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JNE EVEN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4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TEST</a:t>
            </a:r>
            <a:endParaRPr/>
          </a:p>
        </p:txBody>
      </p:sp>
      <p:sp>
        <p:nvSpPr>
          <p:cNvPr id="865" name="Google Shape;865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866" name="Google Shape;866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867" name="Google Shape;867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8" name="Google Shape;868;p14"/>
          <p:cNvSpPr txBox="1"/>
          <p:nvPr/>
        </p:nvSpPr>
        <p:spPr>
          <a:xfrm>
            <a:off x="1097280" y="2008261"/>
            <a:ext cx="39519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bitwise AND operation</a:t>
            </a:r>
            <a:endParaRPr/>
          </a:p>
        </p:txBody>
      </p:sp>
      <p:sp>
        <p:nvSpPr>
          <p:cNvPr id="869" name="Google Shape;869;p14"/>
          <p:cNvSpPr txBox="1"/>
          <p:nvPr/>
        </p:nvSpPr>
        <p:spPr>
          <a:xfrm>
            <a:off x="1097280" y="2408371"/>
            <a:ext cx="36013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format: TEST A, B</a:t>
            </a:r>
            <a:endParaRPr/>
          </a:p>
        </p:txBody>
      </p:sp>
      <p:sp>
        <p:nvSpPr>
          <p:cNvPr id="870" name="Google Shape;870;p14"/>
          <p:cNvSpPr txBox="1"/>
          <p:nvPr/>
        </p:nvSpPr>
        <p:spPr>
          <a:xfrm>
            <a:off x="1097279" y="3270146"/>
            <a:ext cx="42787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it changes the value of Zero Flag</a:t>
            </a:r>
            <a:endParaRPr/>
          </a:p>
        </p:txBody>
      </p:sp>
      <p:sp>
        <p:nvSpPr>
          <p:cNvPr id="871" name="Google Shape;871;p14"/>
          <p:cNvSpPr txBox="1"/>
          <p:nvPr/>
        </p:nvSpPr>
        <p:spPr>
          <a:xfrm>
            <a:off x="1097279" y="3706654"/>
            <a:ext cx="63434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resultant value is 0, it sets the Zero Flag to 1, else 0</a:t>
            </a:r>
            <a:endParaRPr/>
          </a:p>
        </p:txBody>
      </p:sp>
      <p:sp>
        <p:nvSpPr>
          <p:cNvPr id="872" name="Google Shape;872;p14"/>
          <p:cNvSpPr txBox="1"/>
          <p:nvPr/>
        </p:nvSpPr>
        <p:spPr>
          <a:xfrm>
            <a:off x="1097279" y="2833638"/>
            <a:ext cx="64434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 with AND is it doesn’t store the resultant value</a:t>
            </a:r>
            <a:endParaRPr/>
          </a:p>
        </p:txBody>
      </p:sp>
      <p:sp>
        <p:nvSpPr>
          <p:cNvPr id="873" name="Google Shape;873;p14"/>
          <p:cNvSpPr txBox="1"/>
          <p:nvPr/>
        </p:nvSpPr>
        <p:spPr>
          <a:xfrm>
            <a:off x="1097279" y="5140025"/>
            <a:ext cx="46714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bits (A) = Number of bits (B)</a:t>
            </a:r>
            <a:endParaRPr/>
          </a:p>
        </p:txBody>
      </p:sp>
      <p:sp>
        <p:nvSpPr>
          <p:cNvPr id="874" name="Google Shape;874;p14"/>
          <p:cNvSpPr txBox="1"/>
          <p:nvPr/>
        </p:nvSpPr>
        <p:spPr>
          <a:xfrm>
            <a:off x="1097279" y="5540135"/>
            <a:ext cx="43639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and B can not be variables at a time</a:t>
            </a:r>
            <a:endParaRPr/>
          </a:p>
        </p:txBody>
      </p:sp>
      <p:sp>
        <p:nvSpPr>
          <p:cNvPr id="875" name="Google Shape;875;p14"/>
          <p:cNvSpPr txBox="1"/>
          <p:nvPr/>
        </p:nvSpPr>
        <p:spPr>
          <a:xfrm>
            <a:off x="1097279" y="4678360"/>
            <a:ext cx="20265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i="1" lang="en-US" sz="24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Restrictions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876" name="Google Shape;876;p14"/>
          <p:cNvSpPr txBox="1"/>
          <p:nvPr/>
        </p:nvSpPr>
        <p:spPr>
          <a:xfrm>
            <a:off x="1097279" y="4153398"/>
            <a:ext cx="85569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Equivalent operation: TEST A,B means if A AND B is 0 then Z=1, else Z=0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5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TEST EXAMPLE</a:t>
            </a:r>
            <a:endParaRPr/>
          </a:p>
        </p:txBody>
      </p:sp>
      <p:sp>
        <p:nvSpPr>
          <p:cNvPr id="883" name="Google Shape;883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884" name="Google Shape;884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885" name="Google Shape;885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6" name="Google Shape;886;p15"/>
          <p:cNvSpPr txBox="1"/>
          <p:nvPr/>
        </p:nvSpPr>
        <p:spPr>
          <a:xfrm>
            <a:off x="1097280" y="2192926"/>
            <a:ext cx="17686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A: </a:t>
            </a:r>
            <a:endParaRPr/>
          </a:p>
        </p:txBody>
      </p:sp>
      <p:sp>
        <p:nvSpPr>
          <p:cNvPr id="887" name="Google Shape;887;p15"/>
          <p:cNvSpPr/>
          <p:nvPr/>
        </p:nvSpPr>
        <p:spPr>
          <a:xfrm>
            <a:off x="3528215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15"/>
          <p:cNvSpPr txBox="1"/>
          <p:nvPr/>
        </p:nvSpPr>
        <p:spPr>
          <a:xfrm>
            <a:off x="3620984" y="22126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89" name="Google Shape;889;p15"/>
          <p:cNvSpPr/>
          <p:nvPr/>
        </p:nvSpPr>
        <p:spPr>
          <a:xfrm>
            <a:off x="4015441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15"/>
          <p:cNvSpPr txBox="1"/>
          <p:nvPr/>
        </p:nvSpPr>
        <p:spPr>
          <a:xfrm>
            <a:off x="4108210" y="22126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91" name="Google Shape;891;p15"/>
          <p:cNvSpPr/>
          <p:nvPr/>
        </p:nvSpPr>
        <p:spPr>
          <a:xfrm>
            <a:off x="4502665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15"/>
          <p:cNvSpPr txBox="1"/>
          <p:nvPr/>
        </p:nvSpPr>
        <p:spPr>
          <a:xfrm>
            <a:off x="4595434" y="22126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93" name="Google Shape;893;p15"/>
          <p:cNvSpPr/>
          <p:nvPr/>
        </p:nvSpPr>
        <p:spPr>
          <a:xfrm>
            <a:off x="4988285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15"/>
          <p:cNvSpPr txBox="1"/>
          <p:nvPr/>
        </p:nvSpPr>
        <p:spPr>
          <a:xfrm>
            <a:off x="5089694" y="22126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95" name="Google Shape;895;p15"/>
          <p:cNvSpPr/>
          <p:nvPr/>
        </p:nvSpPr>
        <p:spPr>
          <a:xfrm>
            <a:off x="5477115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15"/>
          <p:cNvSpPr txBox="1"/>
          <p:nvPr/>
        </p:nvSpPr>
        <p:spPr>
          <a:xfrm>
            <a:off x="5569884" y="22126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97" name="Google Shape;897;p15"/>
          <p:cNvSpPr/>
          <p:nvPr/>
        </p:nvSpPr>
        <p:spPr>
          <a:xfrm>
            <a:off x="5964341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15"/>
          <p:cNvSpPr txBox="1"/>
          <p:nvPr/>
        </p:nvSpPr>
        <p:spPr>
          <a:xfrm>
            <a:off x="6057110" y="22126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99" name="Google Shape;899;p15"/>
          <p:cNvSpPr/>
          <p:nvPr/>
        </p:nvSpPr>
        <p:spPr>
          <a:xfrm>
            <a:off x="6451565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15"/>
          <p:cNvSpPr txBox="1"/>
          <p:nvPr/>
        </p:nvSpPr>
        <p:spPr>
          <a:xfrm>
            <a:off x="6544334" y="22126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01" name="Google Shape;901;p15"/>
          <p:cNvSpPr/>
          <p:nvPr/>
        </p:nvSpPr>
        <p:spPr>
          <a:xfrm>
            <a:off x="6938791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15"/>
          <p:cNvSpPr txBox="1"/>
          <p:nvPr/>
        </p:nvSpPr>
        <p:spPr>
          <a:xfrm>
            <a:off x="7031560" y="22126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03" name="Google Shape;903;p15"/>
          <p:cNvSpPr txBox="1"/>
          <p:nvPr/>
        </p:nvSpPr>
        <p:spPr>
          <a:xfrm>
            <a:off x="3614572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904" name="Google Shape;904;p15"/>
          <p:cNvSpPr txBox="1"/>
          <p:nvPr/>
        </p:nvSpPr>
        <p:spPr>
          <a:xfrm>
            <a:off x="4101798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905" name="Google Shape;905;p15"/>
          <p:cNvSpPr txBox="1"/>
          <p:nvPr/>
        </p:nvSpPr>
        <p:spPr>
          <a:xfrm>
            <a:off x="4589022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906" name="Google Shape;906;p15"/>
          <p:cNvSpPr txBox="1"/>
          <p:nvPr/>
        </p:nvSpPr>
        <p:spPr>
          <a:xfrm>
            <a:off x="5076248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907" name="Google Shape;907;p15"/>
          <p:cNvSpPr txBox="1"/>
          <p:nvPr/>
        </p:nvSpPr>
        <p:spPr>
          <a:xfrm>
            <a:off x="5563472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908" name="Google Shape;908;p15"/>
          <p:cNvSpPr txBox="1"/>
          <p:nvPr/>
        </p:nvSpPr>
        <p:spPr>
          <a:xfrm>
            <a:off x="6050698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909" name="Google Shape;909;p15"/>
          <p:cNvSpPr txBox="1"/>
          <p:nvPr/>
        </p:nvSpPr>
        <p:spPr>
          <a:xfrm>
            <a:off x="6537922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10" name="Google Shape;910;p15"/>
          <p:cNvSpPr txBox="1"/>
          <p:nvPr/>
        </p:nvSpPr>
        <p:spPr>
          <a:xfrm>
            <a:off x="7025148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11" name="Google Shape;911;p15"/>
          <p:cNvSpPr txBox="1"/>
          <p:nvPr/>
        </p:nvSpPr>
        <p:spPr>
          <a:xfrm>
            <a:off x="7626392" y="3596813"/>
            <a:ext cx="35037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is 0</a:t>
            </a:r>
            <a:endParaRPr/>
          </a:p>
        </p:txBody>
      </p:sp>
      <p:sp>
        <p:nvSpPr>
          <p:cNvPr id="912" name="Google Shape;912;p15"/>
          <p:cNvSpPr txBox="1"/>
          <p:nvPr/>
        </p:nvSpPr>
        <p:spPr>
          <a:xfrm>
            <a:off x="1097280" y="2781995"/>
            <a:ext cx="17684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B: </a:t>
            </a:r>
            <a:endParaRPr/>
          </a:p>
        </p:txBody>
      </p:sp>
      <p:sp>
        <p:nvSpPr>
          <p:cNvPr id="913" name="Google Shape;913;p15"/>
          <p:cNvSpPr/>
          <p:nvPr/>
        </p:nvSpPr>
        <p:spPr>
          <a:xfrm>
            <a:off x="3520157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15"/>
          <p:cNvSpPr txBox="1"/>
          <p:nvPr/>
        </p:nvSpPr>
        <p:spPr>
          <a:xfrm>
            <a:off x="3612926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15" name="Google Shape;915;p15"/>
          <p:cNvSpPr/>
          <p:nvPr/>
        </p:nvSpPr>
        <p:spPr>
          <a:xfrm>
            <a:off x="4007383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15"/>
          <p:cNvSpPr txBox="1"/>
          <p:nvPr/>
        </p:nvSpPr>
        <p:spPr>
          <a:xfrm>
            <a:off x="4100152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17" name="Google Shape;917;p15"/>
          <p:cNvSpPr/>
          <p:nvPr/>
        </p:nvSpPr>
        <p:spPr>
          <a:xfrm>
            <a:off x="4494607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15"/>
          <p:cNvSpPr txBox="1"/>
          <p:nvPr/>
        </p:nvSpPr>
        <p:spPr>
          <a:xfrm>
            <a:off x="4587376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19" name="Google Shape;919;p15"/>
          <p:cNvSpPr/>
          <p:nvPr/>
        </p:nvSpPr>
        <p:spPr>
          <a:xfrm>
            <a:off x="4981833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15"/>
          <p:cNvSpPr txBox="1"/>
          <p:nvPr/>
        </p:nvSpPr>
        <p:spPr>
          <a:xfrm>
            <a:off x="5073665" y="280523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21" name="Google Shape;921;p15"/>
          <p:cNvSpPr/>
          <p:nvPr/>
        </p:nvSpPr>
        <p:spPr>
          <a:xfrm>
            <a:off x="5469057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15"/>
          <p:cNvSpPr txBox="1"/>
          <p:nvPr/>
        </p:nvSpPr>
        <p:spPr>
          <a:xfrm>
            <a:off x="5561826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23" name="Google Shape;923;p15"/>
          <p:cNvSpPr/>
          <p:nvPr/>
        </p:nvSpPr>
        <p:spPr>
          <a:xfrm>
            <a:off x="5956283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15"/>
          <p:cNvSpPr txBox="1"/>
          <p:nvPr/>
        </p:nvSpPr>
        <p:spPr>
          <a:xfrm>
            <a:off x="6049052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25" name="Google Shape;925;p15"/>
          <p:cNvSpPr/>
          <p:nvPr/>
        </p:nvSpPr>
        <p:spPr>
          <a:xfrm>
            <a:off x="6443507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15"/>
          <p:cNvSpPr txBox="1"/>
          <p:nvPr/>
        </p:nvSpPr>
        <p:spPr>
          <a:xfrm>
            <a:off x="6536276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27" name="Google Shape;927;p15"/>
          <p:cNvSpPr/>
          <p:nvPr/>
        </p:nvSpPr>
        <p:spPr>
          <a:xfrm>
            <a:off x="6930733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15"/>
          <p:cNvSpPr txBox="1"/>
          <p:nvPr/>
        </p:nvSpPr>
        <p:spPr>
          <a:xfrm>
            <a:off x="7023502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929" name="Google Shape;929;p15"/>
          <p:cNvCxnSpPr/>
          <p:nvPr/>
        </p:nvCxnSpPr>
        <p:spPr>
          <a:xfrm>
            <a:off x="897434" y="3422374"/>
            <a:ext cx="8186871" cy="170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0" name="Google Shape;930;p15"/>
          <p:cNvSpPr/>
          <p:nvPr/>
        </p:nvSpPr>
        <p:spPr>
          <a:xfrm>
            <a:off x="3502446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15"/>
          <p:cNvSpPr txBox="1"/>
          <p:nvPr/>
        </p:nvSpPr>
        <p:spPr>
          <a:xfrm>
            <a:off x="3595215" y="359681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32" name="Google Shape;932;p15"/>
          <p:cNvSpPr/>
          <p:nvPr/>
        </p:nvSpPr>
        <p:spPr>
          <a:xfrm>
            <a:off x="3989672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15"/>
          <p:cNvSpPr txBox="1"/>
          <p:nvPr/>
        </p:nvSpPr>
        <p:spPr>
          <a:xfrm>
            <a:off x="4082441" y="359681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34" name="Google Shape;934;p15"/>
          <p:cNvSpPr/>
          <p:nvPr/>
        </p:nvSpPr>
        <p:spPr>
          <a:xfrm>
            <a:off x="4476896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15"/>
          <p:cNvSpPr txBox="1"/>
          <p:nvPr/>
        </p:nvSpPr>
        <p:spPr>
          <a:xfrm>
            <a:off x="4569665" y="359681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36" name="Google Shape;936;p15"/>
          <p:cNvSpPr/>
          <p:nvPr/>
        </p:nvSpPr>
        <p:spPr>
          <a:xfrm>
            <a:off x="4964122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15"/>
          <p:cNvSpPr txBox="1"/>
          <p:nvPr/>
        </p:nvSpPr>
        <p:spPr>
          <a:xfrm>
            <a:off x="5056891" y="359681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38" name="Google Shape;938;p15"/>
          <p:cNvSpPr/>
          <p:nvPr/>
        </p:nvSpPr>
        <p:spPr>
          <a:xfrm>
            <a:off x="5451346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15"/>
          <p:cNvSpPr txBox="1"/>
          <p:nvPr/>
        </p:nvSpPr>
        <p:spPr>
          <a:xfrm>
            <a:off x="5544115" y="359681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40" name="Google Shape;940;p15"/>
          <p:cNvSpPr/>
          <p:nvPr/>
        </p:nvSpPr>
        <p:spPr>
          <a:xfrm>
            <a:off x="5938572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15"/>
          <p:cNvSpPr txBox="1"/>
          <p:nvPr/>
        </p:nvSpPr>
        <p:spPr>
          <a:xfrm>
            <a:off x="6031341" y="359681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42" name="Google Shape;942;p15"/>
          <p:cNvSpPr/>
          <p:nvPr/>
        </p:nvSpPr>
        <p:spPr>
          <a:xfrm>
            <a:off x="6425796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15"/>
          <p:cNvSpPr txBox="1"/>
          <p:nvPr/>
        </p:nvSpPr>
        <p:spPr>
          <a:xfrm>
            <a:off x="6518565" y="359681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44" name="Google Shape;944;p15"/>
          <p:cNvSpPr/>
          <p:nvPr/>
        </p:nvSpPr>
        <p:spPr>
          <a:xfrm>
            <a:off x="6913022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15"/>
          <p:cNvSpPr txBox="1"/>
          <p:nvPr/>
        </p:nvSpPr>
        <p:spPr>
          <a:xfrm>
            <a:off x="7005791" y="359681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46" name="Google Shape;946;p15"/>
          <p:cNvSpPr txBox="1"/>
          <p:nvPr/>
        </p:nvSpPr>
        <p:spPr>
          <a:xfrm>
            <a:off x="1097280" y="3605398"/>
            <a:ext cx="16230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AND B: </a:t>
            </a:r>
            <a:endParaRPr/>
          </a:p>
        </p:txBody>
      </p:sp>
      <p:sp>
        <p:nvSpPr>
          <p:cNvPr id="947" name="Google Shape;947;p15"/>
          <p:cNvSpPr txBox="1"/>
          <p:nvPr/>
        </p:nvSpPr>
        <p:spPr>
          <a:xfrm>
            <a:off x="7651904" y="4040483"/>
            <a:ext cx="35037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Z will be set to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6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TEST EXAMPLE</a:t>
            </a:r>
            <a:endParaRPr/>
          </a:p>
        </p:txBody>
      </p:sp>
      <p:sp>
        <p:nvSpPr>
          <p:cNvPr id="954" name="Google Shape;954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955" name="Google Shape;955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956" name="Google Shape;956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7" name="Google Shape;957;p16"/>
          <p:cNvSpPr txBox="1"/>
          <p:nvPr/>
        </p:nvSpPr>
        <p:spPr>
          <a:xfrm>
            <a:off x="1097280" y="2192926"/>
            <a:ext cx="17686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A: </a:t>
            </a:r>
            <a:endParaRPr/>
          </a:p>
        </p:txBody>
      </p:sp>
      <p:sp>
        <p:nvSpPr>
          <p:cNvPr id="958" name="Google Shape;958;p16"/>
          <p:cNvSpPr/>
          <p:nvPr/>
        </p:nvSpPr>
        <p:spPr>
          <a:xfrm>
            <a:off x="3528215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16"/>
          <p:cNvSpPr txBox="1"/>
          <p:nvPr/>
        </p:nvSpPr>
        <p:spPr>
          <a:xfrm>
            <a:off x="3620984" y="22126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60" name="Google Shape;960;p16"/>
          <p:cNvSpPr/>
          <p:nvPr/>
        </p:nvSpPr>
        <p:spPr>
          <a:xfrm>
            <a:off x="4015441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16"/>
          <p:cNvSpPr txBox="1"/>
          <p:nvPr/>
        </p:nvSpPr>
        <p:spPr>
          <a:xfrm>
            <a:off x="4108210" y="22126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62" name="Google Shape;962;p16"/>
          <p:cNvSpPr/>
          <p:nvPr/>
        </p:nvSpPr>
        <p:spPr>
          <a:xfrm>
            <a:off x="4502665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16"/>
          <p:cNvSpPr txBox="1"/>
          <p:nvPr/>
        </p:nvSpPr>
        <p:spPr>
          <a:xfrm>
            <a:off x="4595434" y="22126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64" name="Google Shape;964;p16"/>
          <p:cNvSpPr/>
          <p:nvPr/>
        </p:nvSpPr>
        <p:spPr>
          <a:xfrm>
            <a:off x="4988285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16"/>
          <p:cNvSpPr txBox="1"/>
          <p:nvPr/>
        </p:nvSpPr>
        <p:spPr>
          <a:xfrm>
            <a:off x="5089694" y="22126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66" name="Google Shape;966;p16"/>
          <p:cNvSpPr/>
          <p:nvPr/>
        </p:nvSpPr>
        <p:spPr>
          <a:xfrm>
            <a:off x="5477115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16"/>
          <p:cNvSpPr txBox="1"/>
          <p:nvPr/>
        </p:nvSpPr>
        <p:spPr>
          <a:xfrm>
            <a:off x="5569884" y="22126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68" name="Google Shape;968;p16"/>
          <p:cNvSpPr/>
          <p:nvPr/>
        </p:nvSpPr>
        <p:spPr>
          <a:xfrm>
            <a:off x="5964341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16"/>
          <p:cNvSpPr txBox="1"/>
          <p:nvPr/>
        </p:nvSpPr>
        <p:spPr>
          <a:xfrm>
            <a:off x="6057110" y="22126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70" name="Google Shape;970;p16"/>
          <p:cNvSpPr/>
          <p:nvPr/>
        </p:nvSpPr>
        <p:spPr>
          <a:xfrm>
            <a:off x="6451565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16"/>
          <p:cNvSpPr txBox="1"/>
          <p:nvPr/>
        </p:nvSpPr>
        <p:spPr>
          <a:xfrm>
            <a:off x="6544334" y="22126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72" name="Google Shape;972;p16"/>
          <p:cNvSpPr/>
          <p:nvPr/>
        </p:nvSpPr>
        <p:spPr>
          <a:xfrm>
            <a:off x="6938791" y="217324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16"/>
          <p:cNvSpPr txBox="1"/>
          <p:nvPr/>
        </p:nvSpPr>
        <p:spPr>
          <a:xfrm>
            <a:off x="7031560" y="22126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74" name="Google Shape;974;p16"/>
          <p:cNvSpPr txBox="1"/>
          <p:nvPr/>
        </p:nvSpPr>
        <p:spPr>
          <a:xfrm>
            <a:off x="3614572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975" name="Google Shape;975;p16"/>
          <p:cNvSpPr txBox="1"/>
          <p:nvPr/>
        </p:nvSpPr>
        <p:spPr>
          <a:xfrm>
            <a:off x="4101798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976" name="Google Shape;976;p16"/>
          <p:cNvSpPr txBox="1"/>
          <p:nvPr/>
        </p:nvSpPr>
        <p:spPr>
          <a:xfrm>
            <a:off x="4589022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977" name="Google Shape;977;p16"/>
          <p:cNvSpPr txBox="1"/>
          <p:nvPr/>
        </p:nvSpPr>
        <p:spPr>
          <a:xfrm>
            <a:off x="5076248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978" name="Google Shape;978;p16"/>
          <p:cNvSpPr txBox="1"/>
          <p:nvPr/>
        </p:nvSpPr>
        <p:spPr>
          <a:xfrm>
            <a:off x="5563472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979" name="Google Shape;979;p16"/>
          <p:cNvSpPr txBox="1"/>
          <p:nvPr/>
        </p:nvSpPr>
        <p:spPr>
          <a:xfrm>
            <a:off x="6050698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980" name="Google Shape;980;p16"/>
          <p:cNvSpPr txBox="1"/>
          <p:nvPr/>
        </p:nvSpPr>
        <p:spPr>
          <a:xfrm>
            <a:off x="6537922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81" name="Google Shape;981;p16"/>
          <p:cNvSpPr txBox="1"/>
          <p:nvPr/>
        </p:nvSpPr>
        <p:spPr>
          <a:xfrm>
            <a:off x="7025148" y="18235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82" name="Google Shape;982;p16"/>
          <p:cNvSpPr txBox="1"/>
          <p:nvPr/>
        </p:nvSpPr>
        <p:spPr>
          <a:xfrm>
            <a:off x="7626392" y="3596813"/>
            <a:ext cx="35037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is 65 (Not Zero)</a:t>
            </a:r>
            <a:endParaRPr/>
          </a:p>
        </p:txBody>
      </p:sp>
      <p:sp>
        <p:nvSpPr>
          <p:cNvPr id="983" name="Google Shape;983;p16"/>
          <p:cNvSpPr txBox="1"/>
          <p:nvPr/>
        </p:nvSpPr>
        <p:spPr>
          <a:xfrm>
            <a:off x="1097280" y="2781995"/>
            <a:ext cx="17684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B: </a:t>
            </a:r>
            <a:endParaRPr/>
          </a:p>
        </p:txBody>
      </p:sp>
      <p:sp>
        <p:nvSpPr>
          <p:cNvPr id="984" name="Google Shape;984;p16"/>
          <p:cNvSpPr/>
          <p:nvPr/>
        </p:nvSpPr>
        <p:spPr>
          <a:xfrm>
            <a:off x="3520157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16"/>
          <p:cNvSpPr txBox="1"/>
          <p:nvPr/>
        </p:nvSpPr>
        <p:spPr>
          <a:xfrm>
            <a:off x="3612926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86" name="Google Shape;986;p16"/>
          <p:cNvSpPr/>
          <p:nvPr/>
        </p:nvSpPr>
        <p:spPr>
          <a:xfrm>
            <a:off x="4007383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16"/>
          <p:cNvSpPr txBox="1"/>
          <p:nvPr/>
        </p:nvSpPr>
        <p:spPr>
          <a:xfrm>
            <a:off x="4100152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88" name="Google Shape;988;p16"/>
          <p:cNvSpPr/>
          <p:nvPr/>
        </p:nvSpPr>
        <p:spPr>
          <a:xfrm>
            <a:off x="4494607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16"/>
          <p:cNvSpPr txBox="1"/>
          <p:nvPr/>
        </p:nvSpPr>
        <p:spPr>
          <a:xfrm>
            <a:off x="4587376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90" name="Google Shape;990;p16"/>
          <p:cNvSpPr/>
          <p:nvPr/>
        </p:nvSpPr>
        <p:spPr>
          <a:xfrm>
            <a:off x="4981833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16"/>
          <p:cNvSpPr txBox="1"/>
          <p:nvPr/>
        </p:nvSpPr>
        <p:spPr>
          <a:xfrm>
            <a:off x="5073665" y="280523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92" name="Google Shape;992;p16"/>
          <p:cNvSpPr/>
          <p:nvPr/>
        </p:nvSpPr>
        <p:spPr>
          <a:xfrm>
            <a:off x="5469057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16"/>
          <p:cNvSpPr txBox="1"/>
          <p:nvPr/>
        </p:nvSpPr>
        <p:spPr>
          <a:xfrm>
            <a:off x="5561826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94" name="Google Shape;994;p16"/>
          <p:cNvSpPr/>
          <p:nvPr/>
        </p:nvSpPr>
        <p:spPr>
          <a:xfrm>
            <a:off x="5956283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16"/>
          <p:cNvSpPr txBox="1"/>
          <p:nvPr/>
        </p:nvSpPr>
        <p:spPr>
          <a:xfrm>
            <a:off x="6049052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96" name="Google Shape;996;p16"/>
          <p:cNvSpPr/>
          <p:nvPr/>
        </p:nvSpPr>
        <p:spPr>
          <a:xfrm>
            <a:off x="6443507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16"/>
          <p:cNvSpPr txBox="1"/>
          <p:nvPr/>
        </p:nvSpPr>
        <p:spPr>
          <a:xfrm>
            <a:off x="6536276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98" name="Google Shape;998;p16"/>
          <p:cNvSpPr/>
          <p:nvPr/>
        </p:nvSpPr>
        <p:spPr>
          <a:xfrm>
            <a:off x="6930733" y="277089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16"/>
          <p:cNvSpPr txBox="1"/>
          <p:nvPr/>
        </p:nvSpPr>
        <p:spPr>
          <a:xfrm>
            <a:off x="7023502" y="28102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000" name="Google Shape;1000;p16"/>
          <p:cNvCxnSpPr/>
          <p:nvPr/>
        </p:nvCxnSpPr>
        <p:spPr>
          <a:xfrm>
            <a:off x="897434" y="3422374"/>
            <a:ext cx="8186871" cy="170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1" name="Google Shape;1001;p16"/>
          <p:cNvSpPr/>
          <p:nvPr/>
        </p:nvSpPr>
        <p:spPr>
          <a:xfrm>
            <a:off x="3502446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16"/>
          <p:cNvSpPr txBox="1"/>
          <p:nvPr/>
        </p:nvSpPr>
        <p:spPr>
          <a:xfrm>
            <a:off x="3595215" y="359681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03" name="Google Shape;1003;p16"/>
          <p:cNvSpPr/>
          <p:nvPr/>
        </p:nvSpPr>
        <p:spPr>
          <a:xfrm>
            <a:off x="3989672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16"/>
          <p:cNvSpPr txBox="1"/>
          <p:nvPr/>
        </p:nvSpPr>
        <p:spPr>
          <a:xfrm>
            <a:off x="4082441" y="359681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05" name="Google Shape;1005;p16"/>
          <p:cNvSpPr/>
          <p:nvPr/>
        </p:nvSpPr>
        <p:spPr>
          <a:xfrm>
            <a:off x="4476896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16"/>
          <p:cNvSpPr txBox="1"/>
          <p:nvPr/>
        </p:nvSpPr>
        <p:spPr>
          <a:xfrm>
            <a:off x="4569665" y="359681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07" name="Google Shape;1007;p16"/>
          <p:cNvSpPr/>
          <p:nvPr/>
        </p:nvSpPr>
        <p:spPr>
          <a:xfrm>
            <a:off x="4964122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16"/>
          <p:cNvSpPr txBox="1"/>
          <p:nvPr/>
        </p:nvSpPr>
        <p:spPr>
          <a:xfrm>
            <a:off x="5056891" y="359681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09" name="Google Shape;1009;p16"/>
          <p:cNvSpPr/>
          <p:nvPr/>
        </p:nvSpPr>
        <p:spPr>
          <a:xfrm>
            <a:off x="5451346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16"/>
          <p:cNvSpPr txBox="1"/>
          <p:nvPr/>
        </p:nvSpPr>
        <p:spPr>
          <a:xfrm>
            <a:off x="5544115" y="359681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11" name="Google Shape;1011;p16"/>
          <p:cNvSpPr/>
          <p:nvPr/>
        </p:nvSpPr>
        <p:spPr>
          <a:xfrm>
            <a:off x="5938572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16"/>
          <p:cNvSpPr txBox="1"/>
          <p:nvPr/>
        </p:nvSpPr>
        <p:spPr>
          <a:xfrm>
            <a:off x="6031341" y="359681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13" name="Google Shape;1013;p16"/>
          <p:cNvSpPr/>
          <p:nvPr/>
        </p:nvSpPr>
        <p:spPr>
          <a:xfrm>
            <a:off x="6425796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16"/>
          <p:cNvSpPr txBox="1"/>
          <p:nvPr/>
        </p:nvSpPr>
        <p:spPr>
          <a:xfrm>
            <a:off x="6518565" y="359681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15" name="Google Shape;1015;p16"/>
          <p:cNvSpPr/>
          <p:nvPr/>
        </p:nvSpPr>
        <p:spPr>
          <a:xfrm>
            <a:off x="6913022" y="355745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16"/>
          <p:cNvSpPr txBox="1"/>
          <p:nvPr/>
        </p:nvSpPr>
        <p:spPr>
          <a:xfrm>
            <a:off x="7005791" y="359681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17" name="Google Shape;1017;p16"/>
          <p:cNvSpPr txBox="1"/>
          <p:nvPr/>
        </p:nvSpPr>
        <p:spPr>
          <a:xfrm>
            <a:off x="1097280" y="3605398"/>
            <a:ext cx="16230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AND B: </a:t>
            </a:r>
            <a:endParaRPr/>
          </a:p>
        </p:txBody>
      </p:sp>
      <p:sp>
        <p:nvSpPr>
          <p:cNvPr id="1018" name="Google Shape;1018;p16"/>
          <p:cNvSpPr txBox="1"/>
          <p:nvPr/>
        </p:nvSpPr>
        <p:spPr>
          <a:xfrm>
            <a:off x="7651904" y="4040483"/>
            <a:ext cx="35037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Z will be set to 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7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CHECK A BIT</a:t>
            </a:r>
            <a:endParaRPr/>
          </a:p>
        </p:txBody>
      </p:sp>
      <p:sp>
        <p:nvSpPr>
          <p:cNvPr id="1025" name="Google Shape;1025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1026" name="Google Shape;1026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027" name="Google Shape;1027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8" name="Google Shape;1028;p17"/>
          <p:cNvSpPr txBox="1"/>
          <p:nvPr/>
        </p:nvSpPr>
        <p:spPr>
          <a:xfrm>
            <a:off x="1097280" y="2192926"/>
            <a:ext cx="19257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AL: </a:t>
            </a:r>
            <a:endParaRPr/>
          </a:p>
        </p:txBody>
      </p:sp>
      <p:sp>
        <p:nvSpPr>
          <p:cNvPr id="1029" name="Google Shape;1029;p17"/>
          <p:cNvSpPr/>
          <p:nvPr/>
        </p:nvSpPr>
        <p:spPr>
          <a:xfrm>
            <a:off x="3436425" y="218434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17"/>
          <p:cNvSpPr txBox="1"/>
          <p:nvPr/>
        </p:nvSpPr>
        <p:spPr>
          <a:xfrm>
            <a:off x="3529194" y="2223704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031" name="Google Shape;1031;p17"/>
          <p:cNvSpPr/>
          <p:nvPr/>
        </p:nvSpPr>
        <p:spPr>
          <a:xfrm>
            <a:off x="3923651" y="218434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17"/>
          <p:cNvSpPr txBox="1"/>
          <p:nvPr/>
        </p:nvSpPr>
        <p:spPr>
          <a:xfrm>
            <a:off x="4016420" y="222370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033" name="Google Shape;1033;p17"/>
          <p:cNvSpPr/>
          <p:nvPr/>
        </p:nvSpPr>
        <p:spPr>
          <a:xfrm>
            <a:off x="4410875" y="218434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17"/>
          <p:cNvSpPr txBox="1"/>
          <p:nvPr/>
        </p:nvSpPr>
        <p:spPr>
          <a:xfrm>
            <a:off x="4503644" y="2223704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035" name="Google Shape;1035;p17"/>
          <p:cNvSpPr/>
          <p:nvPr/>
        </p:nvSpPr>
        <p:spPr>
          <a:xfrm>
            <a:off x="4898101" y="218434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17"/>
          <p:cNvSpPr txBox="1"/>
          <p:nvPr/>
        </p:nvSpPr>
        <p:spPr>
          <a:xfrm>
            <a:off x="4990870" y="222370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037" name="Google Shape;1037;p17"/>
          <p:cNvSpPr/>
          <p:nvPr/>
        </p:nvSpPr>
        <p:spPr>
          <a:xfrm>
            <a:off x="5385325" y="218434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17"/>
          <p:cNvSpPr txBox="1"/>
          <p:nvPr/>
        </p:nvSpPr>
        <p:spPr>
          <a:xfrm>
            <a:off x="5478094" y="2223704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039" name="Google Shape;1039;p17"/>
          <p:cNvSpPr/>
          <p:nvPr/>
        </p:nvSpPr>
        <p:spPr>
          <a:xfrm>
            <a:off x="5872551" y="218434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17"/>
          <p:cNvSpPr txBox="1"/>
          <p:nvPr/>
        </p:nvSpPr>
        <p:spPr>
          <a:xfrm>
            <a:off x="5965320" y="2223704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1041" name="Google Shape;1041;p17"/>
          <p:cNvSpPr/>
          <p:nvPr/>
        </p:nvSpPr>
        <p:spPr>
          <a:xfrm>
            <a:off x="6359775" y="218434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17"/>
          <p:cNvSpPr txBox="1"/>
          <p:nvPr/>
        </p:nvSpPr>
        <p:spPr>
          <a:xfrm>
            <a:off x="6452544" y="2223704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043" name="Google Shape;1043;p17"/>
          <p:cNvSpPr/>
          <p:nvPr/>
        </p:nvSpPr>
        <p:spPr>
          <a:xfrm>
            <a:off x="6847001" y="218434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17"/>
          <p:cNvSpPr txBox="1"/>
          <p:nvPr/>
        </p:nvSpPr>
        <p:spPr>
          <a:xfrm>
            <a:off x="6939770" y="222370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1045" name="Google Shape;1045;p17"/>
          <p:cNvSpPr txBox="1"/>
          <p:nvPr/>
        </p:nvSpPr>
        <p:spPr>
          <a:xfrm>
            <a:off x="3522782" y="18346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046" name="Google Shape;1046;p17"/>
          <p:cNvSpPr txBox="1"/>
          <p:nvPr/>
        </p:nvSpPr>
        <p:spPr>
          <a:xfrm>
            <a:off x="4010008" y="18346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047" name="Google Shape;1047;p17"/>
          <p:cNvSpPr txBox="1"/>
          <p:nvPr/>
        </p:nvSpPr>
        <p:spPr>
          <a:xfrm>
            <a:off x="4497232" y="18346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048" name="Google Shape;1048;p17"/>
          <p:cNvSpPr txBox="1"/>
          <p:nvPr/>
        </p:nvSpPr>
        <p:spPr>
          <a:xfrm>
            <a:off x="4984458" y="18346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049" name="Google Shape;1049;p17"/>
          <p:cNvSpPr txBox="1"/>
          <p:nvPr/>
        </p:nvSpPr>
        <p:spPr>
          <a:xfrm>
            <a:off x="5471682" y="18346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050" name="Google Shape;1050;p17"/>
          <p:cNvSpPr txBox="1"/>
          <p:nvPr/>
        </p:nvSpPr>
        <p:spPr>
          <a:xfrm>
            <a:off x="5958908" y="18346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51" name="Google Shape;1051;p17"/>
          <p:cNvSpPr txBox="1"/>
          <p:nvPr/>
        </p:nvSpPr>
        <p:spPr>
          <a:xfrm>
            <a:off x="6446132" y="18346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52" name="Google Shape;1052;p17"/>
          <p:cNvSpPr txBox="1"/>
          <p:nvPr/>
        </p:nvSpPr>
        <p:spPr>
          <a:xfrm>
            <a:off x="6933358" y="18346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53" name="Google Shape;1053;p17"/>
          <p:cNvSpPr txBox="1"/>
          <p:nvPr/>
        </p:nvSpPr>
        <p:spPr>
          <a:xfrm>
            <a:off x="7651904" y="2054427"/>
            <a:ext cx="350377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whether the 4</a:t>
            </a:r>
            <a:r>
              <a:rPr baseline="30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bit of AL is 0 or 1</a:t>
            </a:r>
            <a:endParaRPr/>
          </a:p>
        </p:txBody>
      </p:sp>
      <p:sp>
        <p:nvSpPr>
          <p:cNvPr id="1054" name="Google Shape;1054;p17"/>
          <p:cNvSpPr/>
          <p:nvPr/>
        </p:nvSpPr>
        <p:spPr>
          <a:xfrm>
            <a:off x="5462438" y="2255553"/>
            <a:ext cx="325315" cy="325315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17"/>
          <p:cNvSpPr txBox="1"/>
          <p:nvPr/>
        </p:nvSpPr>
        <p:spPr>
          <a:xfrm>
            <a:off x="1097280" y="2781995"/>
            <a:ext cx="21200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AL with: </a:t>
            </a:r>
            <a:endParaRPr/>
          </a:p>
        </p:txBody>
      </p:sp>
      <p:sp>
        <p:nvSpPr>
          <p:cNvPr id="1056" name="Google Shape;1056;p17"/>
          <p:cNvSpPr/>
          <p:nvPr/>
        </p:nvSpPr>
        <p:spPr>
          <a:xfrm>
            <a:off x="3428367" y="278199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17"/>
          <p:cNvSpPr txBox="1"/>
          <p:nvPr/>
        </p:nvSpPr>
        <p:spPr>
          <a:xfrm>
            <a:off x="3521136" y="28213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58" name="Google Shape;1058;p17"/>
          <p:cNvSpPr/>
          <p:nvPr/>
        </p:nvSpPr>
        <p:spPr>
          <a:xfrm>
            <a:off x="3915593" y="278199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17"/>
          <p:cNvSpPr txBox="1"/>
          <p:nvPr/>
        </p:nvSpPr>
        <p:spPr>
          <a:xfrm>
            <a:off x="4008362" y="28213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60" name="Google Shape;1060;p17"/>
          <p:cNvSpPr/>
          <p:nvPr/>
        </p:nvSpPr>
        <p:spPr>
          <a:xfrm>
            <a:off x="4402817" y="278199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17"/>
          <p:cNvSpPr txBox="1"/>
          <p:nvPr/>
        </p:nvSpPr>
        <p:spPr>
          <a:xfrm>
            <a:off x="4495586" y="28213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62" name="Google Shape;1062;p17"/>
          <p:cNvSpPr/>
          <p:nvPr/>
        </p:nvSpPr>
        <p:spPr>
          <a:xfrm>
            <a:off x="4890043" y="278199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17"/>
          <p:cNvSpPr txBox="1"/>
          <p:nvPr/>
        </p:nvSpPr>
        <p:spPr>
          <a:xfrm>
            <a:off x="4982812" y="28213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64" name="Google Shape;1064;p17"/>
          <p:cNvSpPr/>
          <p:nvPr/>
        </p:nvSpPr>
        <p:spPr>
          <a:xfrm>
            <a:off x="5377267" y="278199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17"/>
          <p:cNvSpPr txBox="1"/>
          <p:nvPr/>
        </p:nvSpPr>
        <p:spPr>
          <a:xfrm>
            <a:off x="5470036" y="28213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66" name="Google Shape;1066;p17"/>
          <p:cNvSpPr/>
          <p:nvPr/>
        </p:nvSpPr>
        <p:spPr>
          <a:xfrm>
            <a:off x="5864493" y="278199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17"/>
          <p:cNvSpPr txBox="1"/>
          <p:nvPr/>
        </p:nvSpPr>
        <p:spPr>
          <a:xfrm>
            <a:off x="5957262" y="28213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68" name="Google Shape;1068;p17"/>
          <p:cNvSpPr/>
          <p:nvPr/>
        </p:nvSpPr>
        <p:spPr>
          <a:xfrm>
            <a:off x="6351717" y="278199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17"/>
          <p:cNvSpPr txBox="1"/>
          <p:nvPr/>
        </p:nvSpPr>
        <p:spPr>
          <a:xfrm>
            <a:off x="6444486" y="28213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70" name="Google Shape;1070;p17"/>
          <p:cNvSpPr/>
          <p:nvPr/>
        </p:nvSpPr>
        <p:spPr>
          <a:xfrm>
            <a:off x="6838943" y="278199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17"/>
          <p:cNvSpPr txBox="1"/>
          <p:nvPr/>
        </p:nvSpPr>
        <p:spPr>
          <a:xfrm>
            <a:off x="6931712" y="28213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72" name="Google Shape;1072;p17"/>
          <p:cNvSpPr/>
          <p:nvPr/>
        </p:nvSpPr>
        <p:spPr>
          <a:xfrm>
            <a:off x="5454380" y="2853206"/>
            <a:ext cx="325315" cy="325315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3" name="Google Shape;1073;p17"/>
          <p:cNvCxnSpPr/>
          <p:nvPr/>
        </p:nvCxnSpPr>
        <p:spPr>
          <a:xfrm>
            <a:off x="897434" y="3422374"/>
            <a:ext cx="8186871" cy="170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4" name="Google Shape;1074;p17"/>
          <p:cNvSpPr/>
          <p:nvPr/>
        </p:nvSpPr>
        <p:spPr>
          <a:xfrm>
            <a:off x="3410656" y="356854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17"/>
          <p:cNvSpPr txBox="1"/>
          <p:nvPr/>
        </p:nvSpPr>
        <p:spPr>
          <a:xfrm>
            <a:off x="3503425" y="360791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76" name="Google Shape;1076;p17"/>
          <p:cNvSpPr/>
          <p:nvPr/>
        </p:nvSpPr>
        <p:spPr>
          <a:xfrm>
            <a:off x="3897882" y="356854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17"/>
          <p:cNvSpPr txBox="1"/>
          <p:nvPr/>
        </p:nvSpPr>
        <p:spPr>
          <a:xfrm>
            <a:off x="3990651" y="360791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78" name="Google Shape;1078;p17"/>
          <p:cNvSpPr/>
          <p:nvPr/>
        </p:nvSpPr>
        <p:spPr>
          <a:xfrm>
            <a:off x="4385106" y="356854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17"/>
          <p:cNvSpPr txBox="1"/>
          <p:nvPr/>
        </p:nvSpPr>
        <p:spPr>
          <a:xfrm>
            <a:off x="4477875" y="360791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80" name="Google Shape;1080;p17"/>
          <p:cNvSpPr/>
          <p:nvPr/>
        </p:nvSpPr>
        <p:spPr>
          <a:xfrm>
            <a:off x="4872332" y="356854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17"/>
          <p:cNvSpPr txBox="1"/>
          <p:nvPr/>
        </p:nvSpPr>
        <p:spPr>
          <a:xfrm>
            <a:off x="4965101" y="360791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82" name="Google Shape;1082;p17"/>
          <p:cNvSpPr/>
          <p:nvPr/>
        </p:nvSpPr>
        <p:spPr>
          <a:xfrm>
            <a:off x="5359556" y="356854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17"/>
          <p:cNvSpPr txBox="1"/>
          <p:nvPr/>
        </p:nvSpPr>
        <p:spPr>
          <a:xfrm>
            <a:off x="5452325" y="3607910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084" name="Google Shape;1084;p17"/>
          <p:cNvSpPr/>
          <p:nvPr/>
        </p:nvSpPr>
        <p:spPr>
          <a:xfrm>
            <a:off x="5846782" y="356854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17"/>
          <p:cNvSpPr txBox="1"/>
          <p:nvPr/>
        </p:nvSpPr>
        <p:spPr>
          <a:xfrm>
            <a:off x="5939551" y="360791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86" name="Google Shape;1086;p17"/>
          <p:cNvSpPr/>
          <p:nvPr/>
        </p:nvSpPr>
        <p:spPr>
          <a:xfrm>
            <a:off x="6334006" y="356854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17"/>
          <p:cNvSpPr txBox="1"/>
          <p:nvPr/>
        </p:nvSpPr>
        <p:spPr>
          <a:xfrm>
            <a:off x="6426775" y="360791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88" name="Google Shape;1088;p17"/>
          <p:cNvSpPr/>
          <p:nvPr/>
        </p:nvSpPr>
        <p:spPr>
          <a:xfrm>
            <a:off x="6821232" y="356854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17"/>
          <p:cNvSpPr txBox="1"/>
          <p:nvPr/>
        </p:nvSpPr>
        <p:spPr>
          <a:xfrm>
            <a:off x="6914001" y="360791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90" name="Google Shape;1090;p17"/>
          <p:cNvSpPr/>
          <p:nvPr/>
        </p:nvSpPr>
        <p:spPr>
          <a:xfrm>
            <a:off x="5436669" y="3639759"/>
            <a:ext cx="325315" cy="325315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17"/>
          <p:cNvSpPr txBox="1"/>
          <p:nvPr/>
        </p:nvSpPr>
        <p:spPr>
          <a:xfrm>
            <a:off x="1097280" y="3592521"/>
            <a:ext cx="18487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result: </a:t>
            </a:r>
            <a:endParaRPr/>
          </a:p>
        </p:txBody>
      </p:sp>
      <p:sp>
        <p:nvSpPr>
          <p:cNvPr id="1092" name="Google Shape;1092;p17"/>
          <p:cNvSpPr txBox="1"/>
          <p:nvPr/>
        </p:nvSpPr>
        <p:spPr>
          <a:xfrm>
            <a:off x="7651903" y="3584749"/>
            <a:ext cx="362854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4</a:t>
            </a:r>
            <a:r>
              <a:rPr baseline="30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bit (e) is 1, then Test result is not Zero, means Z=0</a:t>
            </a:r>
            <a:endParaRPr/>
          </a:p>
        </p:txBody>
      </p:sp>
      <p:sp>
        <p:nvSpPr>
          <p:cNvPr id="1093" name="Google Shape;1093;p17"/>
          <p:cNvSpPr txBox="1"/>
          <p:nvPr/>
        </p:nvSpPr>
        <p:spPr>
          <a:xfrm>
            <a:off x="7651902" y="4407185"/>
            <a:ext cx="362854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4</a:t>
            </a:r>
            <a:r>
              <a:rPr baseline="30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bit (e) is 0, then Test result is Zero, means Z=1</a:t>
            </a:r>
            <a:endParaRPr/>
          </a:p>
        </p:txBody>
      </p:sp>
      <p:sp>
        <p:nvSpPr>
          <p:cNvPr id="1094" name="Google Shape;1094;p17"/>
          <p:cNvSpPr txBox="1"/>
          <p:nvPr/>
        </p:nvSpPr>
        <p:spPr>
          <a:xfrm>
            <a:off x="1071978" y="4590466"/>
            <a:ext cx="439046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AL,00001000b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JZ Fourth_Bit_Is_Zero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JNZ Fourth_Bit_Is_One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8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CHECK ODD/EVEN</a:t>
            </a:r>
            <a:endParaRPr/>
          </a:p>
        </p:txBody>
      </p:sp>
      <p:sp>
        <p:nvSpPr>
          <p:cNvPr id="1101" name="Google Shape;1101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1102" name="Google Shape;1102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103" name="Google Shape;1103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4" name="Google Shape;1104;p18"/>
          <p:cNvSpPr txBox="1"/>
          <p:nvPr/>
        </p:nvSpPr>
        <p:spPr>
          <a:xfrm>
            <a:off x="1097280" y="2862640"/>
            <a:ext cx="19257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AL: </a:t>
            </a:r>
            <a:endParaRPr/>
          </a:p>
        </p:txBody>
      </p:sp>
      <p:sp>
        <p:nvSpPr>
          <p:cNvPr id="1105" name="Google Shape;1105;p18"/>
          <p:cNvSpPr/>
          <p:nvPr/>
        </p:nvSpPr>
        <p:spPr>
          <a:xfrm>
            <a:off x="3528215" y="2842959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18"/>
          <p:cNvSpPr txBox="1"/>
          <p:nvPr/>
        </p:nvSpPr>
        <p:spPr>
          <a:xfrm>
            <a:off x="3620984" y="2882321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107" name="Google Shape;1107;p18"/>
          <p:cNvSpPr/>
          <p:nvPr/>
        </p:nvSpPr>
        <p:spPr>
          <a:xfrm>
            <a:off x="4015441" y="2842959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18"/>
          <p:cNvSpPr txBox="1"/>
          <p:nvPr/>
        </p:nvSpPr>
        <p:spPr>
          <a:xfrm>
            <a:off x="4108210" y="2882321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109" name="Google Shape;1109;p18"/>
          <p:cNvSpPr/>
          <p:nvPr/>
        </p:nvSpPr>
        <p:spPr>
          <a:xfrm>
            <a:off x="4502665" y="2842959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18"/>
          <p:cNvSpPr txBox="1"/>
          <p:nvPr/>
        </p:nvSpPr>
        <p:spPr>
          <a:xfrm>
            <a:off x="4595434" y="2882321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111" name="Google Shape;1111;p18"/>
          <p:cNvSpPr/>
          <p:nvPr/>
        </p:nvSpPr>
        <p:spPr>
          <a:xfrm>
            <a:off x="4989891" y="2842959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18"/>
          <p:cNvSpPr txBox="1"/>
          <p:nvPr/>
        </p:nvSpPr>
        <p:spPr>
          <a:xfrm>
            <a:off x="5082660" y="2882321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113" name="Google Shape;1113;p18"/>
          <p:cNvSpPr/>
          <p:nvPr/>
        </p:nvSpPr>
        <p:spPr>
          <a:xfrm>
            <a:off x="5477115" y="2842959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18"/>
          <p:cNvSpPr txBox="1"/>
          <p:nvPr/>
        </p:nvSpPr>
        <p:spPr>
          <a:xfrm>
            <a:off x="5569884" y="288232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115" name="Google Shape;1115;p18"/>
          <p:cNvSpPr/>
          <p:nvPr/>
        </p:nvSpPr>
        <p:spPr>
          <a:xfrm>
            <a:off x="5964341" y="2842959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18"/>
          <p:cNvSpPr txBox="1"/>
          <p:nvPr/>
        </p:nvSpPr>
        <p:spPr>
          <a:xfrm>
            <a:off x="6057110" y="2882321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1117" name="Google Shape;1117;p18"/>
          <p:cNvSpPr/>
          <p:nvPr/>
        </p:nvSpPr>
        <p:spPr>
          <a:xfrm>
            <a:off x="6451565" y="2842959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18"/>
          <p:cNvSpPr txBox="1"/>
          <p:nvPr/>
        </p:nvSpPr>
        <p:spPr>
          <a:xfrm>
            <a:off x="6544334" y="2882321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119" name="Google Shape;1119;p18"/>
          <p:cNvSpPr/>
          <p:nvPr/>
        </p:nvSpPr>
        <p:spPr>
          <a:xfrm>
            <a:off x="6938791" y="2842959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18"/>
          <p:cNvSpPr txBox="1"/>
          <p:nvPr/>
        </p:nvSpPr>
        <p:spPr>
          <a:xfrm>
            <a:off x="7031560" y="2882321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1121" name="Google Shape;1121;p18"/>
          <p:cNvSpPr txBox="1"/>
          <p:nvPr/>
        </p:nvSpPr>
        <p:spPr>
          <a:xfrm>
            <a:off x="3614572" y="24933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122" name="Google Shape;1122;p18"/>
          <p:cNvSpPr txBox="1"/>
          <p:nvPr/>
        </p:nvSpPr>
        <p:spPr>
          <a:xfrm>
            <a:off x="4101798" y="24933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123" name="Google Shape;1123;p18"/>
          <p:cNvSpPr txBox="1"/>
          <p:nvPr/>
        </p:nvSpPr>
        <p:spPr>
          <a:xfrm>
            <a:off x="4589022" y="24933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124" name="Google Shape;1124;p18"/>
          <p:cNvSpPr txBox="1"/>
          <p:nvPr/>
        </p:nvSpPr>
        <p:spPr>
          <a:xfrm>
            <a:off x="5076248" y="24933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125" name="Google Shape;1125;p18"/>
          <p:cNvSpPr txBox="1"/>
          <p:nvPr/>
        </p:nvSpPr>
        <p:spPr>
          <a:xfrm>
            <a:off x="5563472" y="24933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26" name="Google Shape;1126;p18"/>
          <p:cNvSpPr txBox="1"/>
          <p:nvPr/>
        </p:nvSpPr>
        <p:spPr>
          <a:xfrm>
            <a:off x="6050698" y="24933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127" name="Google Shape;1127;p18"/>
          <p:cNvSpPr txBox="1"/>
          <p:nvPr/>
        </p:nvSpPr>
        <p:spPr>
          <a:xfrm>
            <a:off x="6537922" y="24933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28" name="Google Shape;1128;p18"/>
          <p:cNvSpPr txBox="1"/>
          <p:nvPr/>
        </p:nvSpPr>
        <p:spPr>
          <a:xfrm>
            <a:off x="7025148" y="24933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29" name="Google Shape;1129;p18"/>
          <p:cNvSpPr txBox="1"/>
          <p:nvPr/>
        </p:nvSpPr>
        <p:spPr>
          <a:xfrm>
            <a:off x="1097280" y="1983882"/>
            <a:ext cx="59451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whether the value stored in AL is even or odd</a:t>
            </a:r>
            <a:endParaRPr/>
          </a:p>
        </p:txBody>
      </p:sp>
      <p:sp>
        <p:nvSpPr>
          <p:cNvPr id="1130" name="Google Shape;1130;p18"/>
          <p:cNvSpPr txBox="1"/>
          <p:nvPr/>
        </p:nvSpPr>
        <p:spPr>
          <a:xfrm>
            <a:off x="1097280" y="3451709"/>
            <a:ext cx="21200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AL with: </a:t>
            </a:r>
            <a:endParaRPr/>
          </a:p>
        </p:txBody>
      </p:sp>
      <p:sp>
        <p:nvSpPr>
          <p:cNvPr id="1131" name="Google Shape;1131;p18"/>
          <p:cNvSpPr/>
          <p:nvPr/>
        </p:nvSpPr>
        <p:spPr>
          <a:xfrm>
            <a:off x="3520157" y="344061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18"/>
          <p:cNvSpPr txBox="1"/>
          <p:nvPr/>
        </p:nvSpPr>
        <p:spPr>
          <a:xfrm>
            <a:off x="3612926" y="34799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33" name="Google Shape;1133;p18"/>
          <p:cNvSpPr/>
          <p:nvPr/>
        </p:nvSpPr>
        <p:spPr>
          <a:xfrm>
            <a:off x="4007383" y="344061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18"/>
          <p:cNvSpPr txBox="1"/>
          <p:nvPr/>
        </p:nvSpPr>
        <p:spPr>
          <a:xfrm>
            <a:off x="4100152" y="34799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35" name="Google Shape;1135;p18"/>
          <p:cNvSpPr/>
          <p:nvPr/>
        </p:nvSpPr>
        <p:spPr>
          <a:xfrm>
            <a:off x="4494607" y="344061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18"/>
          <p:cNvSpPr txBox="1"/>
          <p:nvPr/>
        </p:nvSpPr>
        <p:spPr>
          <a:xfrm>
            <a:off x="4587376" y="34799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37" name="Google Shape;1137;p18"/>
          <p:cNvSpPr/>
          <p:nvPr/>
        </p:nvSpPr>
        <p:spPr>
          <a:xfrm>
            <a:off x="4981833" y="344061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18"/>
          <p:cNvSpPr txBox="1"/>
          <p:nvPr/>
        </p:nvSpPr>
        <p:spPr>
          <a:xfrm>
            <a:off x="5074602" y="34799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39" name="Google Shape;1139;p18"/>
          <p:cNvSpPr/>
          <p:nvPr/>
        </p:nvSpPr>
        <p:spPr>
          <a:xfrm>
            <a:off x="5469057" y="344061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18"/>
          <p:cNvSpPr txBox="1"/>
          <p:nvPr/>
        </p:nvSpPr>
        <p:spPr>
          <a:xfrm>
            <a:off x="5561826" y="34799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41" name="Google Shape;1141;p18"/>
          <p:cNvSpPr/>
          <p:nvPr/>
        </p:nvSpPr>
        <p:spPr>
          <a:xfrm>
            <a:off x="5956283" y="344061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18"/>
          <p:cNvSpPr txBox="1"/>
          <p:nvPr/>
        </p:nvSpPr>
        <p:spPr>
          <a:xfrm>
            <a:off x="6049052" y="34799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43" name="Google Shape;1143;p18"/>
          <p:cNvSpPr/>
          <p:nvPr/>
        </p:nvSpPr>
        <p:spPr>
          <a:xfrm>
            <a:off x="6443507" y="344061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18"/>
          <p:cNvSpPr txBox="1"/>
          <p:nvPr/>
        </p:nvSpPr>
        <p:spPr>
          <a:xfrm>
            <a:off x="6536276" y="34799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45" name="Google Shape;1145;p18"/>
          <p:cNvSpPr/>
          <p:nvPr/>
        </p:nvSpPr>
        <p:spPr>
          <a:xfrm>
            <a:off x="6930733" y="344061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18"/>
          <p:cNvSpPr txBox="1"/>
          <p:nvPr/>
        </p:nvSpPr>
        <p:spPr>
          <a:xfrm>
            <a:off x="7023502" y="34799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147" name="Google Shape;1147;p18"/>
          <p:cNvCxnSpPr/>
          <p:nvPr/>
        </p:nvCxnSpPr>
        <p:spPr>
          <a:xfrm>
            <a:off x="897434" y="4092088"/>
            <a:ext cx="8186871" cy="170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8" name="Google Shape;1148;p18"/>
          <p:cNvSpPr/>
          <p:nvPr/>
        </p:nvSpPr>
        <p:spPr>
          <a:xfrm>
            <a:off x="3517566" y="4269950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18"/>
          <p:cNvSpPr txBox="1"/>
          <p:nvPr/>
        </p:nvSpPr>
        <p:spPr>
          <a:xfrm>
            <a:off x="3610335" y="430931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50" name="Google Shape;1150;p18"/>
          <p:cNvSpPr/>
          <p:nvPr/>
        </p:nvSpPr>
        <p:spPr>
          <a:xfrm>
            <a:off x="4004792" y="4269950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18"/>
          <p:cNvSpPr txBox="1"/>
          <p:nvPr/>
        </p:nvSpPr>
        <p:spPr>
          <a:xfrm>
            <a:off x="4097561" y="430931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52" name="Google Shape;1152;p18"/>
          <p:cNvSpPr/>
          <p:nvPr/>
        </p:nvSpPr>
        <p:spPr>
          <a:xfrm>
            <a:off x="4492016" y="4269950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18"/>
          <p:cNvSpPr txBox="1"/>
          <p:nvPr/>
        </p:nvSpPr>
        <p:spPr>
          <a:xfrm>
            <a:off x="4584785" y="430931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54" name="Google Shape;1154;p18"/>
          <p:cNvSpPr/>
          <p:nvPr/>
        </p:nvSpPr>
        <p:spPr>
          <a:xfrm>
            <a:off x="4979242" y="4269950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18"/>
          <p:cNvSpPr txBox="1"/>
          <p:nvPr/>
        </p:nvSpPr>
        <p:spPr>
          <a:xfrm>
            <a:off x="5072011" y="430931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56" name="Google Shape;1156;p18"/>
          <p:cNvSpPr/>
          <p:nvPr/>
        </p:nvSpPr>
        <p:spPr>
          <a:xfrm>
            <a:off x="5466466" y="4269950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18"/>
          <p:cNvSpPr txBox="1"/>
          <p:nvPr/>
        </p:nvSpPr>
        <p:spPr>
          <a:xfrm>
            <a:off x="5559235" y="430931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58" name="Google Shape;1158;p18"/>
          <p:cNvSpPr/>
          <p:nvPr/>
        </p:nvSpPr>
        <p:spPr>
          <a:xfrm>
            <a:off x="5953692" y="4269950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18"/>
          <p:cNvSpPr txBox="1"/>
          <p:nvPr/>
        </p:nvSpPr>
        <p:spPr>
          <a:xfrm>
            <a:off x="6046461" y="430931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60" name="Google Shape;1160;p18"/>
          <p:cNvSpPr/>
          <p:nvPr/>
        </p:nvSpPr>
        <p:spPr>
          <a:xfrm>
            <a:off x="6440916" y="4269950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18"/>
          <p:cNvSpPr txBox="1"/>
          <p:nvPr/>
        </p:nvSpPr>
        <p:spPr>
          <a:xfrm>
            <a:off x="6533685" y="430931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62" name="Google Shape;1162;p18"/>
          <p:cNvSpPr/>
          <p:nvPr/>
        </p:nvSpPr>
        <p:spPr>
          <a:xfrm>
            <a:off x="6928142" y="4269950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18"/>
          <p:cNvSpPr txBox="1"/>
          <p:nvPr/>
        </p:nvSpPr>
        <p:spPr>
          <a:xfrm>
            <a:off x="7020911" y="4309312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1164" name="Google Shape;1164;p18"/>
          <p:cNvSpPr txBox="1"/>
          <p:nvPr/>
        </p:nvSpPr>
        <p:spPr>
          <a:xfrm>
            <a:off x="1091298" y="4305757"/>
            <a:ext cx="19353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Result: </a:t>
            </a:r>
            <a:endParaRPr/>
          </a:p>
        </p:txBody>
      </p:sp>
      <p:sp>
        <p:nvSpPr>
          <p:cNvPr id="1165" name="Google Shape;1165;p18"/>
          <p:cNvSpPr/>
          <p:nvPr/>
        </p:nvSpPr>
        <p:spPr>
          <a:xfrm>
            <a:off x="7014861" y="3518490"/>
            <a:ext cx="325315" cy="325315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18"/>
          <p:cNvSpPr txBox="1"/>
          <p:nvPr/>
        </p:nvSpPr>
        <p:spPr>
          <a:xfrm>
            <a:off x="1076006" y="5123576"/>
            <a:ext cx="439046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AL,1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JZ EVEN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JNZ ODD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9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SHIFT LEFT</a:t>
            </a:r>
            <a:endParaRPr/>
          </a:p>
        </p:txBody>
      </p:sp>
      <p:sp>
        <p:nvSpPr>
          <p:cNvPr id="1173" name="Google Shape;1173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1174" name="Google Shape;1174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175" name="Google Shape;1175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6" name="Google Shape;1176;p19"/>
          <p:cNvSpPr txBox="1"/>
          <p:nvPr/>
        </p:nvSpPr>
        <p:spPr>
          <a:xfrm>
            <a:off x="1097280" y="2008261"/>
            <a:ext cx="42963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bitwise Left Shift operation</a:t>
            </a:r>
            <a:endParaRPr/>
          </a:p>
        </p:txBody>
      </p:sp>
      <p:sp>
        <p:nvSpPr>
          <p:cNvPr id="1177" name="Google Shape;1177;p19"/>
          <p:cNvSpPr txBox="1"/>
          <p:nvPr/>
        </p:nvSpPr>
        <p:spPr>
          <a:xfrm>
            <a:off x="1097280" y="2408371"/>
            <a:ext cx="34728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format: SHL A, B</a:t>
            </a:r>
            <a:endParaRPr/>
          </a:p>
        </p:txBody>
      </p:sp>
      <p:sp>
        <p:nvSpPr>
          <p:cNvPr id="1178" name="Google Shape;1178;p19"/>
          <p:cNvSpPr txBox="1"/>
          <p:nvPr/>
        </p:nvSpPr>
        <p:spPr>
          <a:xfrm>
            <a:off x="1097279" y="3270146"/>
            <a:ext cx="59474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Stores the MSB at Carry Flag (CF) after one left shift</a:t>
            </a:r>
            <a:endParaRPr/>
          </a:p>
        </p:txBody>
      </p:sp>
      <p:sp>
        <p:nvSpPr>
          <p:cNvPr id="1179" name="Google Shape;1179;p19"/>
          <p:cNvSpPr txBox="1"/>
          <p:nvPr/>
        </p:nvSpPr>
        <p:spPr>
          <a:xfrm>
            <a:off x="1097279" y="2833638"/>
            <a:ext cx="42824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Shifts A for B number of times at left</a:t>
            </a:r>
            <a:endParaRPr/>
          </a:p>
        </p:txBody>
      </p:sp>
      <p:sp>
        <p:nvSpPr>
          <p:cNvPr id="1180" name="Google Shape;1180;p19"/>
          <p:cNvSpPr txBox="1"/>
          <p:nvPr/>
        </p:nvSpPr>
        <p:spPr>
          <a:xfrm>
            <a:off x="1097279" y="4412854"/>
            <a:ext cx="29404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must be value or CL</a:t>
            </a:r>
            <a:endParaRPr/>
          </a:p>
        </p:txBody>
      </p:sp>
      <p:sp>
        <p:nvSpPr>
          <p:cNvPr id="1181" name="Google Shape;1181;p19"/>
          <p:cNvSpPr txBox="1"/>
          <p:nvPr/>
        </p:nvSpPr>
        <p:spPr>
          <a:xfrm>
            <a:off x="1097279" y="3942450"/>
            <a:ext cx="20265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i="1" lang="en-US" sz="24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Restrictions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Logical Operations</a:t>
            </a:r>
            <a:endParaRPr/>
          </a:p>
        </p:txBody>
      </p:sp>
      <p:sp>
        <p:nvSpPr>
          <p:cNvPr id="121" name="Google Shape;121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122" name="Google Shape;122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23" name="Google Shape;123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1097280" y="2008261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1097280" y="2451218"/>
            <a:ext cx="8306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/>
          </a:p>
        </p:txBody>
      </p:sp>
      <p:sp>
        <p:nvSpPr>
          <p:cNvPr id="126" name="Google Shape;126;p2"/>
          <p:cNvSpPr txBox="1"/>
          <p:nvPr/>
        </p:nvSpPr>
        <p:spPr>
          <a:xfrm>
            <a:off x="1097280" y="2894175"/>
            <a:ext cx="10871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3642485" y="1978343"/>
            <a:ext cx="10166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XOR</a:t>
            </a:r>
            <a:endParaRPr/>
          </a:p>
        </p:txBody>
      </p:sp>
      <p:sp>
        <p:nvSpPr>
          <p:cNvPr id="128" name="Google Shape;128;p2"/>
          <p:cNvSpPr txBox="1"/>
          <p:nvPr/>
        </p:nvSpPr>
        <p:spPr>
          <a:xfrm>
            <a:off x="3636074" y="2453700"/>
            <a:ext cx="9589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SHL</a:t>
            </a:r>
            <a:endParaRPr/>
          </a:p>
        </p:txBody>
      </p:sp>
      <p:sp>
        <p:nvSpPr>
          <p:cNvPr id="129" name="Google Shape;129;p2"/>
          <p:cNvSpPr txBox="1"/>
          <p:nvPr/>
        </p:nvSpPr>
        <p:spPr>
          <a:xfrm>
            <a:off x="3642485" y="2929057"/>
            <a:ext cx="9733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</a:t>
            </a:r>
            <a:endParaRPr/>
          </a:p>
        </p:txBody>
      </p:sp>
      <p:sp>
        <p:nvSpPr>
          <p:cNvPr id="130" name="Google Shape;130;p2"/>
          <p:cNvSpPr txBox="1"/>
          <p:nvPr/>
        </p:nvSpPr>
        <p:spPr>
          <a:xfrm>
            <a:off x="6332368" y="2894175"/>
            <a:ext cx="9733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RCL</a:t>
            </a:r>
            <a:endParaRPr/>
          </a:p>
        </p:txBody>
      </p:sp>
      <p:sp>
        <p:nvSpPr>
          <p:cNvPr id="131" name="Google Shape;131;p2"/>
          <p:cNvSpPr txBox="1"/>
          <p:nvPr/>
        </p:nvSpPr>
        <p:spPr>
          <a:xfrm>
            <a:off x="8666719" y="1982786"/>
            <a:ext cx="9877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RCR</a:t>
            </a:r>
            <a:endParaRPr/>
          </a:p>
        </p:txBody>
      </p:sp>
      <p:sp>
        <p:nvSpPr>
          <p:cNvPr id="132" name="Google Shape;132;p2"/>
          <p:cNvSpPr txBox="1"/>
          <p:nvPr/>
        </p:nvSpPr>
        <p:spPr>
          <a:xfrm>
            <a:off x="6303108" y="1978343"/>
            <a:ext cx="9877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</a:t>
            </a:r>
            <a:endParaRPr/>
          </a:p>
        </p:txBody>
      </p:sp>
      <p:sp>
        <p:nvSpPr>
          <p:cNvPr id="133" name="Google Shape;133;p2"/>
          <p:cNvSpPr txBox="1"/>
          <p:nvPr/>
        </p:nvSpPr>
        <p:spPr>
          <a:xfrm>
            <a:off x="6296697" y="2453700"/>
            <a:ext cx="10021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20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SHIFT LEFT</a:t>
            </a:r>
            <a:endParaRPr/>
          </a:p>
        </p:txBody>
      </p:sp>
      <p:sp>
        <p:nvSpPr>
          <p:cNvPr id="1188" name="Google Shape;1188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1189" name="Google Shape;1189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190" name="Google Shape;1190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1" name="Google Shape;1191;p20"/>
          <p:cNvSpPr txBox="1"/>
          <p:nvPr/>
        </p:nvSpPr>
        <p:spPr>
          <a:xfrm>
            <a:off x="1103692" y="2465062"/>
            <a:ext cx="19255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BL: </a:t>
            </a:r>
            <a:endParaRPr/>
          </a:p>
        </p:txBody>
      </p:sp>
      <p:sp>
        <p:nvSpPr>
          <p:cNvPr id="1192" name="Google Shape;1192;p20"/>
          <p:cNvSpPr/>
          <p:nvPr/>
        </p:nvSpPr>
        <p:spPr>
          <a:xfrm>
            <a:off x="4442695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20"/>
          <p:cNvSpPr txBox="1"/>
          <p:nvPr/>
        </p:nvSpPr>
        <p:spPr>
          <a:xfrm>
            <a:off x="4535464" y="2504424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194" name="Google Shape;1194;p20"/>
          <p:cNvSpPr/>
          <p:nvPr/>
        </p:nvSpPr>
        <p:spPr>
          <a:xfrm>
            <a:off x="4929921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20"/>
          <p:cNvSpPr txBox="1"/>
          <p:nvPr/>
        </p:nvSpPr>
        <p:spPr>
          <a:xfrm>
            <a:off x="5022690" y="250442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196" name="Google Shape;1196;p20"/>
          <p:cNvSpPr/>
          <p:nvPr/>
        </p:nvSpPr>
        <p:spPr>
          <a:xfrm>
            <a:off x="5417145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20"/>
          <p:cNvSpPr txBox="1"/>
          <p:nvPr/>
        </p:nvSpPr>
        <p:spPr>
          <a:xfrm>
            <a:off x="5509914" y="2504424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198" name="Google Shape;1198;p20"/>
          <p:cNvSpPr/>
          <p:nvPr/>
        </p:nvSpPr>
        <p:spPr>
          <a:xfrm>
            <a:off x="5904371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20"/>
          <p:cNvSpPr txBox="1"/>
          <p:nvPr/>
        </p:nvSpPr>
        <p:spPr>
          <a:xfrm>
            <a:off x="5997140" y="250442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200" name="Google Shape;1200;p20"/>
          <p:cNvSpPr/>
          <p:nvPr/>
        </p:nvSpPr>
        <p:spPr>
          <a:xfrm>
            <a:off x="6391595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20"/>
          <p:cNvSpPr/>
          <p:nvPr/>
        </p:nvSpPr>
        <p:spPr>
          <a:xfrm>
            <a:off x="6878821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20"/>
          <p:cNvSpPr txBox="1"/>
          <p:nvPr/>
        </p:nvSpPr>
        <p:spPr>
          <a:xfrm>
            <a:off x="6971590" y="2504424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1203" name="Google Shape;1203;p20"/>
          <p:cNvSpPr/>
          <p:nvPr/>
        </p:nvSpPr>
        <p:spPr>
          <a:xfrm>
            <a:off x="7366045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20"/>
          <p:cNvSpPr txBox="1"/>
          <p:nvPr/>
        </p:nvSpPr>
        <p:spPr>
          <a:xfrm>
            <a:off x="7458814" y="2504424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205" name="Google Shape;1205;p20"/>
          <p:cNvSpPr/>
          <p:nvPr/>
        </p:nvSpPr>
        <p:spPr>
          <a:xfrm>
            <a:off x="7853271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20"/>
          <p:cNvSpPr txBox="1"/>
          <p:nvPr/>
        </p:nvSpPr>
        <p:spPr>
          <a:xfrm>
            <a:off x="7946040" y="250442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1207" name="Google Shape;1207;p20"/>
          <p:cNvSpPr txBox="1"/>
          <p:nvPr/>
        </p:nvSpPr>
        <p:spPr>
          <a:xfrm>
            <a:off x="4529052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208" name="Google Shape;1208;p20"/>
          <p:cNvSpPr txBox="1"/>
          <p:nvPr/>
        </p:nvSpPr>
        <p:spPr>
          <a:xfrm>
            <a:off x="5016278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209" name="Google Shape;1209;p20"/>
          <p:cNvSpPr txBox="1"/>
          <p:nvPr/>
        </p:nvSpPr>
        <p:spPr>
          <a:xfrm>
            <a:off x="5503502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210" name="Google Shape;1210;p20"/>
          <p:cNvSpPr txBox="1"/>
          <p:nvPr/>
        </p:nvSpPr>
        <p:spPr>
          <a:xfrm>
            <a:off x="5990728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11" name="Google Shape;1211;p20"/>
          <p:cNvSpPr txBox="1"/>
          <p:nvPr/>
        </p:nvSpPr>
        <p:spPr>
          <a:xfrm>
            <a:off x="6477952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12" name="Google Shape;1212;p20"/>
          <p:cNvSpPr txBox="1"/>
          <p:nvPr/>
        </p:nvSpPr>
        <p:spPr>
          <a:xfrm>
            <a:off x="6965178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13" name="Google Shape;1213;p20"/>
          <p:cNvSpPr txBox="1"/>
          <p:nvPr/>
        </p:nvSpPr>
        <p:spPr>
          <a:xfrm>
            <a:off x="7452402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14" name="Google Shape;1214;p20"/>
          <p:cNvSpPr txBox="1"/>
          <p:nvPr/>
        </p:nvSpPr>
        <p:spPr>
          <a:xfrm>
            <a:off x="7939628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15" name="Google Shape;1215;p20"/>
          <p:cNvSpPr txBox="1"/>
          <p:nvPr/>
        </p:nvSpPr>
        <p:spPr>
          <a:xfrm>
            <a:off x="1105338" y="3228909"/>
            <a:ext cx="16691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SHL BL,1: </a:t>
            </a:r>
            <a:endParaRPr/>
          </a:p>
        </p:txBody>
      </p:sp>
      <p:sp>
        <p:nvSpPr>
          <p:cNvPr id="1216" name="Google Shape;1216;p20"/>
          <p:cNvSpPr/>
          <p:nvPr/>
        </p:nvSpPr>
        <p:spPr>
          <a:xfrm>
            <a:off x="4436283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20"/>
          <p:cNvSpPr txBox="1"/>
          <p:nvPr/>
        </p:nvSpPr>
        <p:spPr>
          <a:xfrm>
            <a:off x="4529052" y="327685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218" name="Google Shape;1218;p20"/>
          <p:cNvSpPr/>
          <p:nvPr/>
        </p:nvSpPr>
        <p:spPr>
          <a:xfrm>
            <a:off x="4923509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20"/>
          <p:cNvSpPr txBox="1"/>
          <p:nvPr/>
        </p:nvSpPr>
        <p:spPr>
          <a:xfrm>
            <a:off x="5016278" y="3276855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220" name="Google Shape;1220;p20"/>
          <p:cNvSpPr/>
          <p:nvPr/>
        </p:nvSpPr>
        <p:spPr>
          <a:xfrm>
            <a:off x="5410733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p20"/>
          <p:cNvSpPr txBox="1"/>
          <p:nvPr/>
        </p:nvSpPr>
        <p:spPr>
          <a:xfrm>
            <a:off x="5503502" y="327685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222" name="Google Shape;1222;p20"/>
          <p:cNvSpPr/>
          <p:nvPr/>
        </p:nvSpPr>
        <p:spPr>
          <a:xfrm>
            <a:off x="5897959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20"/>
          <p:cNvSpPr txBox="1"/>
          <p:nvPr/>
        </p:nvSpPr>
        <p:spPr>
          <a:xfrm>
            <a:off x="5990728" y="327685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224" name="Google Shape;1224;p20"/>
          <p:cNvSpPr/>
          <p:nvPr/>
        </p:nvSpPr>
        <p:spPr>
          <a:xfrm>
            <a:off x="6385183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20"/>
          <p:cNvSpPr/>
          <p:nvPr/>
        </p:nvSpPr>
        <p:spPr>
          <a:xfrm>
            <a:off x="6872409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20"/>
          <p:cNvSpPr txBox="1"/>
          <p:nvPr/>
        </p:nvSpPr>
        <p:spPr>
          <a:xfrm>
            <a:off x="6965178" y="3276855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227" name="Google Shape;1227;p20"/>
          <p:cNvSpPr/>
          <p:nvPr/>
        </p:nvSpPr>
        <p:spPr>
          <a:xfrm>
            <a:off x="7359633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20"/>
          <p:cNvSpPr txBox="1"/>
          <p:nvPr/>
        </p:nvSpPr>
        <p:spPr>
          <a:xfrm>
            <a:off x="7452402" y="327685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1229" name="Google Shape;1229;p20"/>
          <p:cNvSpPr/>
          <p:nvPr/>
        </p:nvSpPr>
        <p:spPr>
          <a:xfrm>
            <a:off x="7846859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20"/>
          <p:cNvSpPr txBox="1"/>
          <p:nvPr/>
        </p:nvSpPr>
        <p:spPr>
          <a:xfrm>
            <a:off x="7939628" y="327685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31" name="Google Shape;1231;p20"/>
          <p:cNvSpPr txBox="1"/>
          <p:nvPr/>
        </p:nvSpPr>
        <p:spPr>
          <a:xfrm>
            <a:off x="6475548" y="250571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cxnSp>
        <p:nvCxnSpPr>
          <p:cNvPr id="1232" name="Google Shape;1232;p20"/>
          <p:cNvCxnSpPr>
            <a:stCxn id="1205" idx="2"/>
            <a:endCxn id="1227" idx="0"/>
          </p:cNvCxnSpPr>
          <p:nvPr/>
        </p:nvCxnSpPr>
        <p:spPr>
          <a:xfrm flipH="1">
            <a:off x="7603384" y="2913119"/>
            <a:ext cx="493500" cy="32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3" name="Google Shape;1233;p20"/>
          <p:cNvCxnSpPr>
            <a:stCxn id="1203" idx="2"/>
            <a:endCxn id="1225" idx="0"/>
          </p:cNvCxnSpPr>
          <p:nvPr/>
        </p:nvCxnSpPr>
        <p:spPr>
          <a:xfrm flipH="1">
            <a:off x="7116158" y="2913119"/>
            <a:ext cx="493500" cy="32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4" name="Google Shape;1234;p20"/>
          <p:cNvCxnSpPr>
            <a:stCxn id="1201" idx="2"/>
            <a:endCxn id="1224" idx="0"/>
          </p:cNvCxnSpPr>
          <p:nvPr/>
        </p:nvCxnSpPr>
        <p:spPr>
          <a:xfrm flipH="1">
            <a:off x="6628934" y="2913119"/>
            <a:ext cx="493500" cy="32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5" name="Google Shape;1235;p20"/>
          <p:cNvCxnSpPr>
            <a:stCxn id="1200" idx="2"/>
            <a:endCxn id="1222" idx="0"/>
          </p:cNvCxnSpPr>
          <p:nvPr/>
        </p:nvCxnSpPr>
        <p:spPr>
          <a:xfrm flipH="1">
            <a:off x="6141707" y="2913119"/>
            <a:ext cx="493500" cy="32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6" name="Google Shape;1236;p20"/>
          <p:cNvCxnSpPr>
            <a:stCxn id="1198" idx="2"/>
            <a:endCxn id="1220" idx="0"/>
          </p:cNvCxnSpPr>
          <p:nvPr/>
        </p:nvCxnSpPr>
        <p:spPr>
          <a:xfrm flipH="1">
            <a:off x="5654484" y="2913119"/>
            <a:ext cx="493500" cy="32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7" name="Google Shape;1237;p20"/>
          <p:cNvCxnSpPr>
            <a:stCxn id="1196" idx="2"/>
            <a:endCxn id="1218" idx="0"/>
          </p:cNvCxnSpPr>
          <p:nvPr/>
        </p:nvCxnSpPr>
        <p:spPr>
          <a:xfrm flipH="1">
            <a:off x="5167257" y="2913119"/>
            <a:ext cx="493500" cy="32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8" name="Google Shape;1238;p20"/>
          <p:cNvCxnSpPr>
            <a:stCxn id="1194" idx="2"/>
            <a:endCxn id="1216" idx="0"/>
          </p:cNvCxnSpPr>
          <p:nvPr/>
        </p:nvCxnSpPr>
        <p:spPr>
          <a:xfrm flipH="1">
            <a:off x="4680034" y="2913119"/>
            <a:ext cx="493500" cy="32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9" name="Google Shape;1239;p20"/>
          <p:cNvSpPr txBox="1"/>
          <p:nvPr/>
        </p:nvSpPr>
        <p:spPr>
          <a:xfrm>
            <a:off x="6485166" y="3262770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1240" name="Google Shape;1240;p20"/>
          <p:cNvSpPr/>
          <p:nvPr/>
        </p:nvSpPr>
        <p:spPr>
          <a:xfrm>
            <a:off x="3676408" y="3238239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20"/>
          <p:cNvSpPr txBox="1"/>
          <p:nvPr/>
        </p:nvSpPr>
        <p:spPr>
          <a:xfrm>
            <a:off x="3769177" y="3277601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cxnSp>
        <p:nvCxnSpPr>
          <p:cNvPr id="1242" name="Google Shape;1242;p20"/>
          <p:cNvCxnSpPr>
            <a:stCxn id="1192" idx="2"/>
            <a:endCxn id="1240" idx="0"/>
          </p:cNvCxnSpPr>
          <p:nvPr/>
        </p:nvCxnSpPr>
        <p:spPr>
          <a:xfrm flipH="1">
            <a:off x="3920107" y="2913119"/>
            <a:ext cx="766200" cy="325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43" name="Google Shape;1243;p20"/>
          <p:cNvSpPr txBox="1"/>
          <p:nvPr/>
        </p:nvSpPr>
        <p:spPr>
          <a:xfrm>
            <a:off x="6100425" y="3742981"/>
            <a:ext cx="5679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 </a:t>
            </a:r>
            <a:endParaRPr/>
          </a:p>
        </p:txBody>
      </p:sp>
      <p:cxnSp>
        <p:nvCxnSpPr>
          <p:cNvPr id="1244" name="Google Shape;1244;p20"/>
          <p:cNvCxnSpPr/>
          <p:nvPr/>
        </p:nvCxnSpPr>
        <p:spPr>
          <a:xfrm rot="10800000">
            <a:off x="8090472" y="3564380"/>
            <a:ext cx="6411" cy="45754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45" name="Google Shape;1245;p20"/>
          <p:cNvSpPr txBox="1"/>
          <p:nvPr/>
        </p:nvSpPr>
        <p:spPr>
          <a:xfrm>
            <a:off x="7950848" y="395842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46" name="Google Shape;1246;p20"/>
          <p:cNvSpPr txBox="1"/>
          <p:nvPr/>
        </p:nvSpPr>
        <p:spPr>
          <a:xfrm>
            <a:off x="3665766" y="3742299"/>
            <a:ext cx="5629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21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SHIFT LEFT</a:t>
            </a:r>
            <a:endParaRPr/>
          </a:p>
        </p:txBody>
      </p:sp>
      <p:sp>
        <p:nvSpPr>
          <p:cNvPr id="1253" name="Google Shape;1253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1254" name="Google Shape;1254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255" name="Google Shape;1255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6" name="Google Shape;1256;p21"/>
          <p:cNvSpPr txBox="1"/>
          <p:nvPr/>
        </p:nvSpPr>
        <p:spPr>
          <a:xfrm>
            <a:off x="1103692" y="2465062"/>
            <a:ext cx="19255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BL: </a:t>
            </a:r>
            <a:endParaRPr/>
          </a:p>
        </p:txBody>
      </p:sp>
      <p:sp>
        <p:nvSpPr>
          <p:cNvPr id="1257" name="Google Shape;1257;p21"/>
          <p:cNvSpPr/>
          <p:nvPr/>
        </p:nvSpPr>
        <p:spPr>
          <a:xfrm>
            <a:off x="4442695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21"/>
          <p:cNvSpPr txBox="1"/>
          <p:nvPr/>
        </p:nvSpPr>
        <p:spPr>
          <a:xfrm>
            <a:off x="4535464" y="2504424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259" name="Google Shape;1259;p21"/>
          <p:cNvSpPr/>
          <p:nvPr/>
        </p:nvSpPr>
        <p:spPr>
          <a:xfrm>
            <a:off x="4929921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21"/>
          <p:cNvSpPr txBox="1"/>
          <p:nvPr/>
        </p:nvSpPr>
        <p:spPr>
          <a:xfrm>
            <a:off x="5022690" y="250442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261" name="Google Shape;1261;p21"/>
          <p:cNvSpPr/>
          <p:nvPr/>
        </p:nvSpPr>
        <p:spPr>
          <a:xfrm>
            <a:off x="5417145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Google Shape;1262;p21"/>
          <p:cNvSpPr txBox="1"/>
          <p:nvPr/>
        </p:nvSpPr>
        <p:spPr>
          <a:xfrm>
            <a:off x="5509914" y="2504424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263" name="Google Shape;1263;p21"/>
          <p:cNvSpPr/>
          <p:nvPr/>
        </p:nvSpPr>
        <p:spPr>
          <a:xfrm>
            <a:off x="5904371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p21"/>
          <p:cNvSpPr txBox="1"/>
          <p:nvPr/>
        </p:nvSpPr>
        <p:spPr>
          <a:xfrm>
            <a:off x="5997140" y="250442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265" name="Google Shape;1265;p21"/>
          <p:cNvSpPr/>
          <p:nvPr/>
        </p:nvSpPr>
        <p:spPr>
          <a:xfrm>
            <a:off x="6391595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6" name="Google Shape;1266;p21"/>
          <p:cNvSpPr/>
          <p:nvPr/>
        </p:nvSpPr>
        <p:spPr>
          <a:xfrm>
            <a:off x="6878821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Google Shape;1267;p21"/>
          <p:cNvSpPr txBox="1"/>
          <p:nvPr/>
        </p:nvSpPr>
        <p:spPr>
          <a:xfrm>
            <a:off x="6971590" y="2504424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1268" name="Google Shape;1268;p21"/>
          <p:cNvSpPr/>
          <p:nvPr/>
        </p:nvSpPr>
        <p:spPr>
          <a:xfrm>
            <a:off x="7366045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Google Shape;1269;p21"/>
          <p:cNvSpPr txBox="1"/>
          <p:nvPr/>
        </p:nvSpPr>
        <p:spPr>
          <a:xfrm>
            <a:off x="7458814" y="2504424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270" name="Google Shape;1270;p21"/>
          <p:cNvSpPr/>
          <p:nvPr/>
        </p:nvSpPr>
        <p:spPr>
          <a:xfrm>
            <a:off x="7853271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21"/>
          <p:cNvSpPr txBox="1"/>
          <p:nvPr/>
        </p:nvSpPr>
        <p:spPr>
          <a:xfrm>
            <a:off x="7946040" y="250442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1272" name="Google Shape;1272;p21"/>
          <p:cNvSpPr txBox="1"/>
          <p:nvPr/>
        </p:nvSpPr>
        <p:spPr>
          <a:xfrm>
            <a:off x="4529052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273" name="Google Shape;1273;p21"/>
          <p:cNvSpPr txBox="1"/>
          <p:nvPr/>
        </p:nvSpPr>
        <p:spPr>
          <a:xfrm>
            <a:off x="5016278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274" name="Google Shape;1274;p21"/>
          <p:cNvSpPr txBox="1"/>
          <p:nvPr/>
        </p:nvSpPr>
        <p:spPr>
          <a:xfrm>
            <a:off x="5503502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275" name="Google Shape;1275;p21"/>
          <p:cNvSpPr txBox="1"/>
          <p:nvPr/>
        </p:nvSpPr>
        <p:spPr>
          <a:xfrm>
            <a:off x="5990728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76" name="Google Shape;1276;p21"/>
          <p:cNvSpPr txBox="1"/>
          <p:nvPr/>
        </p:nvSpPr>
        <p:spPr>
          <a:xfrm>
            <a:off x="6477952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77" name="Google Shape;1277;p21"/>
          <p:cNvSpPr txBox="1"/>
          <p:nvPr/>
        </p:nvSpPr>
        <p:spPr>
          <a:xfrm>
            <a:off x="6965178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78" name="Google Shape;1278;p21"/>
          <p:cNvSpPr txBox="1"/>
          <p:nvPr/>
        </p:nvSpPr>
        <p:spPr>
          <a:xfrm>
            <a:off x="7452402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79" name="Google Shape;1279;p21"/>
          <p:cNvSpPr txBox="1"/>
          <p:nvPr/>
        </p:nvSpPr>
        <p:spPr>
          <a:xfrm>
            <a:off x="7939628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80" name="Google Shape;1280;p21"/>
          <p:cNvSpPr txBox="1"/>
          <p:nvPr/>
        </p:nvSpPr>
        <p:spPr>
          <a:xfrm>
            <a:off x="1105338" y="3228909"/>
            <a:ext cx="16691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SHL BL,1: </a:t>
            </a:r>
            <a:endParaRPr/>
          </a:p>
        </p:txBody>
      </p:sp>
      <p:sp>
        <p:nvSpPr>
          <p:cNvPr id="1281" name="Google Shape;1281;p21"/>
          <p:cNvSpPr/>
          <p:nvPr/>
        </p:nvSpPr>
        <p:spPr>
          <a:xfrm>
            <a:off x="4436283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21"/>
          <p:cNvSpPr txBox="1"/>
          <p:nvPr/>
        </p:nvSpPr>
        <p:spPr>
          <a:xfrm>
            <a:off x="4529052" y="327685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283" name="Google Shape;1283;p21"/>
          <p:cNvSpPr/>
          <p:nvPr/>
        </p:nvSpPr>
        <p:spPr>
          <a:xfrm>
            <a:off x="4923509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21"/>
          <p:cNvSpPr txBox="1"/>
          <p:nvPr/>
        </p:nvSpPr>
        <p:spPr>
          <a:xfrm>
            <a:off x="5016278" y="3276855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285" name="Google Shape;1285;p21"/>
          <p:cNvSpPr/>
          <p:nvPr/>
        </p:nvSpPr>
        <p:spPr>
          <a:xfrm>
            <a:off x="5410733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p21"/>
          <p:cNvSpPr txBox="1"/>
          <p:nvPr/>
        </p:nvSpPr>
        <p:spPr>
          <a:xfrm>
            <a:off x="5503502" y="327685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287" name="Google Shape;1287;p21"/>
          <p:cNvSpPr/>
          <p:nvPr/>
        </p:nvSpPr>
        <p:spPr>
          <a:xfrm>
            <a:off x="5897959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Google Shape;1288;p21"/>
          <p:cNvSpPr txBox="1"/>
          <p:nvPr/>
        </p:nvSpPr>
        <p:spPr>
          <a:xfrm>
            <a:off x="5990728" y="327685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289" name="Google Shape;1289;p21"/>
          <p:cNvSpPr/>
          <p:nvPr/>
        </p:nvSpPr>
        <p:spPr>
          <a:xfrm>
            <a:off x="6385183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p21"/>
          <p:cNvSpPr/>
          <p:nvPr/>
        </p:nvSpPr>
        <p:spPr>
          <a:xfrm>
            <a:off x="6872409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21"/>
          <p:cNvSpPr txBox="1"/>
          <p:nvPr/>
        </p:nvSpPr>
        <p:spPr>
          <a:xfrm>
            <a:off x="6965178" y="3276855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292" name="Google Shape;1292;p21"/>
          <p:cNvSpPr/>
          <p:nvPr/>
        </p:nvSpPr>
        <p:spPr>
          <a:xfrm>
            <a:off x="7359633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21"/>
          <p:cNvSpPr txBox="1"/>
          <p:nvPr/>
        </p:nvSpPr>
        <p:spPr>
          <a:xfrm>
            <a:off x="7452402" y="327685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1294" name="Google Shape;1294;p21"/>
          <p:cNvSpPr/>
          <p:nvPr/>
        </p:nvSpPr>
        <p:spPr>
          <a:xfrm>
            <a:off x="7846859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21"/>
          <p:cNvSpPr txBox="1"/>
          <p:nvPr/>
        </p:nvSpPr>
        <p:spPr>
          <a:xfrm>
            <a:off x="7939628" y="327685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96" name="Google Shape;1296;p21"/>
          <p:cNvSpPr txBox="1"/>
          <p:nvPr/>
        </p:nvSpPr>
        <p:spPr>
          <a:xfrm>
            <a:off x="6475548" y="250571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297" name="Google Shape;1297;p21"/>
          <p:cNvSpPr txBox="1"/>
          <p:nvPr/>
        </p:nvSpPr>
        <p:spPr>
          <a:xfrm>
            <a:off x="6485166" y="3262770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1298" name="Google Shape;1298;p21"/>
          <p:cNvSpPr txBox="1"/>
          <p:nvPr/>
        </p:nvSpPr>
        <p:spPr>
          <a:xfrm>
            <a:off x="1103692" y="4016947"/>
            <a:ext cx="23600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Again SHL BL,1: </a:t>
            </a:r>
            <a:endParaRPr/>
          </a:p>
        </p:txBody>
      </p:sp>
      <p:sp>
        <p:nvSpPr>
          <p:cNvPr id="1299" name="Google Shape;1299;p21"/>
          <p:cNvSpPr/>
          <p:nvPr/>
        </p:nvSpPr>
        <p:spPr>
          <a:xfrm>
            <a:off x="4434637" y="402553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21"/>
          <p:cNvSpPr txBox="1"/>
          <p:nvPr/>
        </p:nvSpPr>
        <p:spPr>
          <a:xfrm>
            <a:off x="4527406" y="4064893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301" name="Google Shape;1301;p21"/>
          <p:cNvSpPr/>
          <p:nvPr/>
        </p:nvSpPr>
        <p:spPr>
          <a:xfrm>
            <a:off x="4921863" y="402553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21"/>
          <p:cNvSpPr txBox="1"/>
          <p:nvPr/>
        </p:nvSpPr>
        <p:spPr>
          <a:xfrm>
            <a:off x="5014632" y="4064893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303" name="Google Shape;1303;p21"/>
          <p:cNvSpPr/>
          <p:nvPr/>
        </p:nvSpPr>
        <p:spPr>
          <a:xfrm>
            <a:off x="5409087" y="402553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21"/>
          <p:cNvSpPr txBox="1"/>
          <p:nvPr/>
        </p:nvSpPr>
        <p:spPr>
          <a:xfrm>
            <a:off x="5501856" y="4064893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305" name="Google Shape;1305;p21"/>
          <p:cNvSpPr/>
          <p:nvPr/>
        </p:nvSpPr>
        <p:spPr>
          <a:xfrm>
            <a:off x="5896313" y="402553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21"/>
          <p:cNvSpPr txBox="1"/>
          <p:nvPr/>
        </p:nvSpPr>
        <p:spPr>
          <a:xfrm>
            <a:off x="5989082" y="4064893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1307" name="Google Shape;1307;p21"/>
          <p:cNvSpPr/>
          <p:nvPr/>
        </p:nvSpPr>
        <p:spPr>
          <a:xfrm>
            <a:off x="6383537" y="402553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21"/>
          <p:cNvSpPr/>
          <p:nvPr/>
        </p:nvSpPr>
        <p:spPr>
          <a:xfrm>
            <a:off x="6870763" y="402553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p21"/>
          <p:cNvSpPr txBox="1"/>
          <p:nvPr/>
        </p:nvSpPr>
        <p:spPr>
          <a:xfrm>
            <a:off x="6963532" y="4064893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1310" name="Google Shape;1310;p21"/>
          <p:cNvSpPr/>
          <p:nvPr/>
        </p:nvSpPr>
        <p:spPr>
          <a:xfrm>
            <a:off x="7357987" y="402553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21"/>
          <p:cNvSpPr txBox="1"/>
          <p:nvPr/>
        </p:nvSpPr>
        <p:spPr>
          <a:xfrm>
            <a:off x="7450756" y="406489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312" name="Google Shape;1312;p21"/>
          <p:cNvSpPr/>
          <p:nvPr/>
        </p:nvSpPr>
        <p:spPr>
          <a:xfrm>
            <a:off x="7845213" y="402553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21"/>
          <p:cNvSpPr txBox="1"/>
          <p:nvPr/>
        </p:nvSpPr>
        <p:spPr>
          <a:xfrm>
            <a:off x="7937982" y="406489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314" name="Google Shape;1314;p21"/>
          <p:cNvSpPr txBox="1"/>
          <p:nvPr/>
        </p:nvSpPr>
        <p:spPr>
          <a:xfrm>
            <a:off x="6483520" y="4050808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315" name="Google Shape;1315;p21"/>
          <p:cNvSpPr/>
          <p:nvPr/>
        </p:nvSpPr>
        <p:spPr>
          <a:xfrm>
            <a:off x="3674762" y="402627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21"/>
          <p:cNvSpPr txBox="1"/>
          <p:nvPr/>
        </p:nvSpPr>
        <p:spPr>
          <a:xfrm>
            <a:off x="3767531" y="4065639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317" name="Google Shape;1317;p21"/>
          <p:cNvSpPr txBox="1"/>
          <p:nvPr/>
        </p:nvSpPr>
        <p:spPr>
          <a:xfrm>
            <a:off x="6098779" y="4531019"/>
            <a:ext cx="5679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 </a:t>
            </a:r>
            <a:endParaRPr/>
          </a:p>
        </p:txBody>
      </p:sp>
      <p:cxnSp>
        <p:nvCxnSpPr>
          <p:cNvPr id="1318" name="Google Shape;1318;p21"/>
          <p:cNvCxnSpPr/>
          <p:nvPr/>
        </p:nvCxnSpPr>
        <p:spPr>
          <a:xfrm rot="10800000">
            <a:off x="8088826" y="4352418"/>
            <a:ext cx="6411" cy="45754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9" name="Google Shape;1319;p21"/>
          <p:cNvSpPr txBox="1"/>
          <p:nvPr/>
        </p:nvSpPr>
        <p:spPr>
          <a:xfrm>
            <a:off x="7949202" y="474646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320" name="Google Shape;1320;p21"/>
          <p:cNvSpPr txBox="1"/>
          <p:nvPr/>
        </p:nvSpPr>
        <p:spPr>
          <a:xfrm>
            <a:off x="3664120" y="4530337"/>
            <a:ext cx="5629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 </a:t>
            </a:r>
            <a:endParaRPr/>
          </a:p>
        </p:txBody>
      </p:sp>
      <p:cxnSp>
        <p:nvCxnSpPr>
          <p:cNvPr id="1321" name="Google Shape;1321;p21"/>
          <p:cNvCxnSpPr>
            <a:stCxn id="1294" idx="2"/>
            <a:endCxn id="1310" idx="0"/>
          </p:cNvCxnSpPr>
          <p:nvPr/>
        </p:nvCxnSpPr>
        <p:spPr>
          <a:xfrm flipH="1">
            <a:off x="7601472" y="3685550"/>
            <a:ext cx="489000" cy="3399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2" name="Google Shape;1322;p21"/>
          <p:cNvCxnSpPr>
            <a:stCxn id="1292" idx="2"/>
            <a:endCxn id="1308" idx="0"/>
          </p:cNvCxnSpPr>
          <p:nvPr/>
        </p:nvCxnSpPr>
        <p:spPr>
          <a:xfrm flipH="1">
            <a:off x="7114245" y="3685550"/>
            <a:ext cx="489000" cy="3399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3" name="Google Shape;1323;p21"/>
          <p:cNvCxnSpPr>
            <a:stCxn id="1290" idx="2"/>
            <a:endCxn id="1307" idx="0"/>
          </p:cNvCxnSpPr>
          <p:nvPr/>
        </p:nvCxnSpPr>
        <p:spPr>
          <a:xfrm flipH="1">
            <a:off x="6627022" y="3685550"/>
            <a:ext cx="489000" cy="3399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4" name="Google Shape;1324;p21"/>
          <p:cNvCxnSpPr>
            <a:stCxn id="1289" idx="2"/>
            <a:endCxn id="1305" idx="0"/>
          </p:cNvCxnSpPr>
          <p:nvPr/>
        </p:nvCxnSpPr>
        <p:spPr>
          <a:xfrm flipH="1">
            <a:off x="6139795" y="3685550"/>
            <a:ext cx="489000" cy="3399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5" name="Google Shape;1325;p21"/>
          <p:cNvCxnSpPr>
            <a:stCxn id="1287" idx="2"/>
            <a:endCxn id="1303" idx="0"/>
          </p:cNvCxnSpPr>
          <p:nvPr/>
        </p:nvCxnSpPr>
        <p:spPr>
          <a:xfrm flipH="1">
            <a:off x="5652571" y="3685550"/>
            <a:ext cx="489000" cy="3399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6" name="Google Shape;1326;p21"/>
          <p:cNvCxnSpPr>
            <a:stCxn id="1285" idx="2"/>
            <a:endCxn id="1301" idx="0"/>
          </p:cNvCxnSpPr>
          <p:nvPr/>
        </p:nvCxnSpPr>
        <p:spPr>
          <a:xfrm flipH="1">
            <a:off x="5165345" y="3685550"/>
            <a:ext cx="489000" cy="3399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7" name="Google Shape;1327;p21"/>
          <p:cNvCxnSpPr>
            <a:stCxn id="1283" idx="2"/>
            <a:endCxn id="1299" idx="0"/>
          </p:cNvCxnSpPr>
          <p:nvPr/>
        </p:nvCxnSpPr>
        <p:spPr>
          <a:xfrm flipH="1">
            <a:off x="4678121" y="3685550"/>
            <a:ext cx="489000" cy="3399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8" name="Google Shape;1328;p21"/>
          <p:cNvCxnSpPr>
            <a:stCxn id="1281" idx="2"/>
            <a:endCxn id="1315" idx="0"/>
          </p:cNvCxnSpPr>
          <p:nvPr/>
        </p:nvCxnSpPr>
        <p:spPr>
          <a:xfrm flipH="1">
            <a:off x="3918495" y="3685550"/>
            <a:ext cx="761400" cy="340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22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SHIFT LEFT</a:t>
            </a:r>
            <a:endParaRPr/>
          </a:p>
        </p:txBody>
      </p:sp>
      <p:sp>
        <p:nvSpPr>
          <p:cNvPr id="1335" name="Google Shape;1335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1336" name="Google Shape;1336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337" name="Google Shape;1337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8" name="Google Shape;1338;p22"/>
          <p:cNvSpPr txBox="1"/>
          <p:nvPr/>
        </p:nvSpPr>
        <p:spPr>
          <a:xfrm>
            <a:off x="1097280" y="2037772"/>
            <a:ext cx="88408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how many Left Shift operation needed for setting a n-bit register to 0?</a:t>
            </a:r>
            <a:endParaRPr/>
          </a:p>
        </p:txBody>
      </p:sp>
      <p:sp>
        <p:nvSpPr>
          <p:cNvPr id="1339" name="Google Shape;1339;p22"/>
          <p:cNvSpPr txBox="1"/>
          <p:nvPr/>
        </p:nvSpPr>
        <p:spPr>
          <a:xfrm>
            <a:off x="1420596" y="2506366"/>
            <a:ext cx="6014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1340" name="Google Shape;1340;p22"/>
          <p:cNvSpPr txBox="1"/>
          <p:nvPr/>
        </p:nvSpPr>
        <p:spPr>
          <a:xfrm>
            <a:off x="1097280" y="3081833"/>
            <a:ext cx="59645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code that sets BL to 0 by Left Shift operation</a:t>
            </a:r>
            <a:endParaRPr/>
          </a:p>
        </p:txBody>
      </p:sp>
      <p:sp>
        <p:nvSpPr>
          <p:cNvPr id="1341" name="Google Shape;1341;p22"/>
          <p:cNvSpPr txBox="1"/>
          <p:nvPr/>
        </p:nvSpPr>
        <p:spPr>
          <a:xfrm>
            <a:off x="1097280" y="4248778"/>
            <a:ext cx="12459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SHL BL,8</a:t>
            </a:r>
            <a:endParaRPr/>
          </a:p>
        </p:txBody>
      </p:sp>
      <p:sp>
        <p:nvSpPr>
          <p:cNvPr id="1342" name="Google Shape;1342;p22"/>
          <p:cNvSpPr txBox="1"/>
          <p:nvPr/>
        </p:nvSpPr>
        <p:spPr>
          <a:xfrm>
            <a:off x="1087433" y="3848668"/>
            <a:ext cx="12911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Way:</a:t>
            </a:r>
            <a:endParaRPr/>
          </a:p>
        </p:txBody>
      </p:sp>
      <p:sp>
        <p:nvSpPr>
          <p:cNvPr id="1343" name="Google Shape;1343;p22"/>
          <p:cNvSpPr txBox="1"/>
          <p:nvPr/>
        </p:nvSpPr>
        <p:spPr>
          <a:xfrm>
            <a:off x="3933060" y="4248778"/>
            <a:ext cx="13646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 CL,8</a:t>
            </a:r>
            <a:endParaRPr/>
          </a:p>
        </p:txBody>
      </p:sp>
      <p:sp>
        <p:nvSpPr>
          <p:cNvPr id="1344" name="Google Shape;1344;p22"/>
          <p:cNvSpPr txBox="1"/>
          <p:nvPr/>
        </p:nvSpPr>
        <p:spPr>
          <a:xfrm>
            <a:off x="3923213" y="3848668"/>
            <a:ext cx="15492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Way:</a:t>
            </a:r>
            <a:endParaRPr/>
          </a:p>
        </p:txBody>
      </p:sp>
      <p:sp>
        <p:nvSpPr>
          <p:cNvPr id="1345" name="Google Shape;1345;p22"/>
          <p:cNvSpPr txBox="1"/>
          <p:nvPr/>
        </p:nvSpPr>
        <p:spPr>
          <a:xfrm>
            <a:off x="3933060" y="4648888"/>
            <a:ext cx="14463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SHL BL,CL</a:t>
            </a:r>
            <a:endParaRPr/>
          </a:p>
        </p:txBody>
      </p:sp>
      <p:sp>
        <p:nvSpPr>
          <p:cNvPr id="1346" name="Google Shape;1346;p22"/>
          <p:cNvSpPr txBox="1"/>
          <p:nvPr/>
        </p:nvSpPr>
        <p:spPr>
          <a:xfrm>
            <a:off x="6852233" y="4248778"/>
            <a:ext cx="13649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 AL,8</a:t>
            </a:r>
            <a:endParaRPr/>
          </a:p>
        </p:txBody>
      </p:sp>
      <p:sp>
        <p:nvSpPr>
          <p:cNvPr id="1347" name="Google Shape;1347;p22"/>
          <p:cNvSpPr txBox="1"/>
          <p:nvPr/>
        </p:nvSpPr>
        <p:spPr>
          <a:xfrm>
            <a:off x="6842386" y="3848668"/>
            <a:ext cx="14868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Wrong Way:</a:t>
            </a:r>
            <a:endParaRPr/>
          </a:p>
        </p:txBody>
      </p:sp>
      <p:sp>
        <p:nvSpPr>
          <p:cNvPr id="1348" name="Google Shape;1348;p22"/>
          <p:cNvSpPr txBox="1"/>
          <p:nvPr/>
        </p:nvSpPr>
        <p:spPr>
          <a:xfrm>
            <a:off x="6852233" y="4648888"/>
            <a:ext cx="14607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SHL BL,AL</a:t>
            </a:r>
            <a:endParaRPr/>
          </a:p>
        </p:txBody>
      </p:sp>
      <p:sp>
        <p:nvSpPr>
          <p:cNvPr id="1349" name="Google Shape;1349;p22"/>
          <p:cNvSpPr txBox="1"/>
          <p:nvPr/>
        </p:nvSpPr>
        <p:spPr>
          <a:xfrm>
            <a:off x="1097280" y="5215669"/>
            <a:ext cx="74841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code for printing the binary value of a 8 bit register/variable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23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SHIFT RIGHT</a:t>
            </a:r>
            <a:endParaRPr/>
          </a:p>
        </p:txBody>
      </p:sp>
      <p:sp>
        <p:nvSpPr>
          <p:cNvPr id="1356" name="Google Shape;1356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1357" name="Google Shape;1357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358" name="Google Shape;1358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9" name="Google Shape;1359;p23"/>
          <p:cNvSpPr txBox="1"/>
          <p:nvPr/>
        </p:nvSpPr>
        <p:spPr>
          <a:xfrm>
            <a:off x="1097280" y="2008261"/>
            <a:ext cx="44390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bitwise Right Shift operation</a:t>
            </a:r>
            <a:endParaRPr/>
          </a:p>
        </p:txBody>
      </p:sp>
      <p:sp>
        <p:nvSpPr>
          <p:cNvPr id="1360" name="Google Shape;1360;p23"/>
          <p:cNvSpPr txBox="1"/>
          <p:nvPr/>
        </p:nvSpPr>
        <p:spPr>
          <a:xfrm>
            <a:off x="1097280" y="2408371"/>
            <a:ext cx="34967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format: SHR A, B</a:t>
            </a:r>
            <a:endParaRPr/>
          </a:p>
        </p:txBody>
      </p:sp>
      <p:sp>
        <p:nvSpPr>
          <p:cNvPr id="1361" name="Google Shape;1361;p23"/>
          <p:cNvSpPr txBox="1"/>
          <p:nvPr/>
        </p:nvSpPr>
        <p:spPr>
          <a:xfrm>
            <a:off x="1097279" y="3270146"/>
            <a:ext cx="60195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Stores the LSB at Carry Flag (CF) after one right shift</a:t>
            </a:r>
            <a:endParaRPr/>
          </a:p>
        </p:txBody>
      </p:sp>
      <p:sp>
        <p:nvSpPr>
          <p:cNvPr id="1362" name="Google Shape;1362;p23"/>
          <p:cNvSpPr txBox="1"/>
          <p:nvPr/>
        </p:nvSpPr>
        <p:spPr>
          <a:xfrm>
            <a:off x="1097279" y="2833638"/>
            <a:ext cx="44251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Shifts A for B number of times at right</a:t>
            </a:r>
            <a:endParaRPr/>
          </a:p>
        </p:txBody>
      </p:sp>
      <p:sp>
        <p:nvSpPr>
          <p:cNvPr id="1363" name="Google Shape;1363;p23"/>
          <p:cNvSpPr txBox="1"/>
          <p:nvPr/>
        </p:nvSpPr>
        <p:spPr>
          <a:xfrm>
            <a:off x="1097279" y="4464041"/>
            <a:ext cx="29404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must be value or CL</a:t>
            </a:r>
            <a:endParaRPr/>
          </a:p>
        </p:txBody>
      </p:sp>
      <p:sp>
        <p:nvSpPr>
          <p:cNvPr id="1364" name="Google Shape;1364;p23"/>
          <p:cNvSpPr txBox="1"/>
          <p:nvPr/>
        </p:nvSpPr>
        <p:spPr>
          <a:xfrm>
            <a:off x="1097279" y="3942450"/>
            <a:ext cx="20265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i="1" lang="en-US" sz="24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Restrictions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24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SHIFT RIGHT</a:t>
            </a:r>
            <a:endParaRPr/>
          </a:p>
        </p:txBody>
      </p:sp>
      <p:sp>
        <p:nvSpPr>
          <p:cNvPr id="1371" name="Google Shape;1371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1372" name="Google Shape;1372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373" name="Google Shape;1373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4" name="Google Shape;1374;p24"/>
          <p:cNvSpPr txBox="1"/>
          <p:nvPr/>
        </p:nvSpPr>
        <p:spPr>
          <a:xfrm>
            <a:off x="1103692" y="2465062"/>
            <a:ext cx="19255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BL: </a:t>
            </a:r>
            <a:endParaRPr/>
          </a:p>
        </p:txBody>
      </p:sp>
      <p:sp>
        <p:nvSpPr>
          <p:cNvPr id="1375" name="Google Shape;1375;p24"/>
          <p:cNvSpPr/>
          <p:nvPr/>
        </p:nvSpPr>
        <p:spPr>
          <a:xfrm>
            <a:off x="4442695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6" name="Google Shape;1376;p24"/>
          <p:cNvSpPr txBox="1"/>
          <p:nvPr/>
        </p:nvSpPr>
        <p:spPr>
          <a:xfrm>
            <a:off x="4535464" y="2504424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377" name="Google Shape;1377;p24"/>
          <p:cNvSpPr/>
          <p:nvPr/>
        </p:nvSpPr>
        <p:spPr>
          <a:xfrm>
            <a:off x="4929921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p24"/>
          <p:cNvSpPr txBox="1"/>
          <p:nvPr/>
        </p:nvSpPr>
        <p:spPr>
          <a:xfrm>
            <a:off x="5022690" y="250442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379" name="Google Shape;1379;p24"/>
          <p:cNvSpPr/>
          <p:nvPr/>
        </p:nvSpPr>
        <p:spPr>
          <a:xfrm>
            <a:off x="5417145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0" name="Google Shape;1380;p24"/>
          <p:cNvSpPr txBox="1"/>
          <p:nvPr/>
        </p:nvSpPr>
        <p:spPr>
          <a:xfrm>
            <a:off x="5509914" y="2504424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381" name="Google Shape;1381;p24"/>
          <p:cNvSpPr/>
          <p:nvPr/>
        </p:nvSpPr>
        <p:spPr>
          <a:xfrm>
            <a:off x="5904371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Google Shape;1382;p24"/>
          <p:cNvSpPr txBox="1"/>
          <p:nvPr/>
        </p:nvSpPr>
        <p:spPr>
          <a:xfrm>
            <a:off x="5997140" y="250442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383" name="Google Shape;1383;p24"/>
          <p:cNvSpPr/>
          <p:nvPr/>
        </p:nvSpPr>
        <p:spPr>
          <a:xfrm>
            <a:off x="6391595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Google Shape;1384;p24"/>
          <p:cNvSpPr/>
          <p:nvPr/>
        </p:nvSpPr>
        <p:spPr>
          <a:xfrm>
            <a:off x="6878821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p24"/>
          <p:cNvSpPr txBox="1"/>
          <p:nvPr/>
        </p:nvSpPr>
        <p:spPr>
          <a:xfrm>
            <a:off x="6971590" y="2504424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1386" name="Google Shape;1386;p24"/>
          <p:cNvSpPr/>
          <p:nvPr/>
        </p:nvSpPr>
        <p:spPr>
          <a:xfrm>
            <a:off x="7366045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Google Shape;1387;p24"/>
          <p:cNvSpPr txBox="1"/>
          <p:nvPr/>
        </p:nvSpPr>
        <p:spPr>
          <a:xfrm>
            <a:off x="7458814" y="2504424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388" name="Google Shape;1388;p24"/>
          <p:cNvSpPr/>
          <p:nvPr/>
        </p:nvSpPr>
        <p:spPr>
          <a:xfrm>
            <a:off x="7853271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9" name="Google Shape;1389;p24"/>
          <p:cNvSpPr txBox="1"/>
          <p:nvPr/>
        </p:nvSpPr>
        <p:spPr>
          <a:xfrm>
            <a:off x="7946040" y="250442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grpSp>
        <p:nvGrpSpPr>
          <p:cNvPr id="1390" name="Google Shape;1390;p24"/>
          <p:cNvGrpSpPr/>
          <p:nvPr/>
        </p:nvGrpSpPr>
        <p:grpSpPr>
          <a:xfrm>
            <a:off x="4529052" y="2115411"/>
            <a:ext cx="3712262" cy="369332"/>
            <a:chOff x="4529052" y="2115411"/>
            <a:chExt cx="3712262" cy="369332"/>
          </a:xfrm>
        </p:grpSpPr>
        <p:sp>
          <p:nvSpPr>
            <p:cNvPr id="1391" name="Google Shape;1391;p24"/>
            <p:cNvSpPr txBox="1"/>
            <p:nvPr/>
          </p:nvSpPr>
          <p:spPr>
            <a:xfrm>
              <a:off x="4529052" y="211541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392" name="Google Shape;1392;p24"/>
            <p:cNvSpPr txBox="1"/>
            <p:nvPr/>
          </p:nvSpPr>
          <p:spPr>
            <a:xfrm>
              <a:off x="5016278" y="211541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393" name="Google Shape;1393;p24"/>
            <p:cNvSpPr txBox="1"/>
            <p:nvPr/>
          </p:nvSpPr>
          <p:spPr>
            <a:xfrm>
              <a:off x="5503502" y="211541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394" name="Google Shape;1394;p24"/>
            <p:cNvSpPr txBox="1"/>
            <p:nvPr/>
          </p:nvSpPr>
          <p:spPr>
            <a:xfrm>
              <a:off x="5990728" y="211541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395" name="Google Shape;1395;p24"/>
            <p:cNvSpPr txBox="1"/>
            <p:nvPr/>
          </p:nvSpPr>
          <p:spPr>
            <a:xfrm>
              <a:off x="6477952" y="211541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396" name="Google Shape;1396;p24"/>
            <p:cNvSpPr txBox="1"/>
            <p:nvPr/>
          </p:nvSpPr>
          <p:spPr>
            <a:xfrm>
              <a:off x="6965178" y="211541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397" name="Google Shape;1397;p24"/>
            <p:cNvSpPr txBox="1"/>
            <p:nvPr/>
          </p:nvSpPr>
          <p:spPr>
            <a:xfrm>
              <a:off x="7452402" y="211541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398" name="Google Shape;1398;p24"/>
            <p:cNvSpPr txBox="1"/>
            <p:nvPr/>
          </p:nvSpPr>
          <p:spPr>
            <a:xfrm>
              <a:off x="7939628" y="211541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sp>
        <p:nvSpPr>
          <p:cNvPr id="1399" name="Google Shape;1399;p24"/>
          <p:cNvSpPr txBox="1"/>
          <p:nvPr/>
        </p:nvSpPr>
        <p:spPr>
          <a:xfrm>
            <a:off x="1105338" y="3228909"/>
            <a:ext cx="16930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 BL,1: </a:t>
            </a:r>
            <a:endParaRPr/>
          </a:p>
        </p:txBody>
      </p:sp>
      <p:sp>
        <p:nvSpPr>
          <p:cNvPr id="1400" name="Google Shape;1400;p24"/>
          <p:cNvSpPr/>
          <p:nvPr/>
        </p:nvSpPr>
        <p:spPr>
          <a:xfrm>
            <a:off x="4436283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p24"/>
          <p:cNvSpPr txBox="1"/>
          <p:nvPr/>
        </p:nvSpPr>
        <p:spPr>
          <a:xfrm>
            <a:off x="4529052" y="327685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02" name="Google Shape;1402;p24"/>
          <p:cNvSpPr/>
          <p:nvPr/>
        </p:nvSpPr>
        <p:spPr>
          <a:xfrm>
            <a:off x="4923509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24"/>
          <p:cNvSpPr txBox="1"/>
          <p:nvPr/>
        </p:nvSpPr>
        <p:spPr>
          <a:xfrm>
            <a:off x="5016278" y="3276855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404" name="Google Shape;1404;p24"/>
          <p:cNvSpPr/>
          <p:nvPr/>
        </p:nvSpPr>
        <p:spPr>
          <a:xfrm>
            <a:off x="5410733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Google Shape;1405;p24"/>
          <p:cNvSpPr txBox="1"/>
          <p:nvPr/>
        </p:nvSpPr>
        <p:spPr>
          <a:xfrm>
            <a:off x="5503502" y="327685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406" name="Google Shape;1406;p24"/>
          <p:cNvSpPr/>
          <p:nvPr/>
        </p:nvSpPr>
        <p:spPr>
          <a:xfrm>
            <a:off x="5897959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7" name="Google Shape;1407;p24"/>
          <p:cNvSpPr txBox="1"/>
          <p:nvPr/>
        </p:nvSpPr>
        <p:spPr>
          <a:xfrm>
            <a:off x="5990728" y="3276855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408" name="Google Shape;1408;p24"/>
          <p:cNvSpPr/>
          <p:nvPr/>
        </p:nvSpPr>
        <p:spPr>
          <a:xfrm>
            <a:off x="6385183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Google Shape;1409;p24"/>
          <p:cNvSpPr/>
          <p:nvPr/>
        </p:nvSpPr>
        <p:spPr>
          <a:xfrm>
            <a:off x="6872409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24"/>
          <p:cNvSpPr txBox="1"/>
          <p:nvPr/>
        </p:nvSpPr>
        <p:spPr>
          <a:xfrm>
            <a:off x="6965178" y="327685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411" name="Google Shape;1411;p24"/>
          <p:cNvSpPr/>
          <p:nvPr/>
        </p:nvSpPr>
        <p:spPr>
          <a:xfrm>
            <a:off x="7359633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24"/>
          <p:cNvSpPr txBox="1"/>
          <p:nvPr/>
        </p:nvSpPr>
        <p:spPr>
          <a:xfrm>
            <a:off x="7452402" y="3276855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1413" name="Google Shape;1413;p24"/>
          <p:cNvSpPr/>
          <p:nvPr/>
        </p:nvSpPr>
        <p:spPr>
          <a:xfrm>
            <a:off x="7846859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Google Shape;1414;p24"/>
          <p:cNvSpPr txBox="1"/>
          <p:nvPr/>
        </p:nvSpPr>
        <p:spPr>
          <a:xfrm>
            <a:off x="7939628" y="3276855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415" name="Google Shape;1415;p24"/>
          <p:cNvSpPr txBox="1"/>
          <p:nvPr/>
        </p:nvSpPr>
        <p:spPr>
          <a:xfrm>
            <a:off x="6475548" y="250571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416" name="Google Shape;1416;p24"/>
          <p:cNvSpPr txBox="1"/>
          <p:nvPr/>
        </p:nvSpPr>
        <p:spPr>
          <a:xfrm>
            <a:off x="6485166" y="326277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417" name="Google Shape;1417;p24"/>
          <p:cNvSpPr/>
          <p:nvPr/>
        </p:nvSpPr>
        <p:spPr>
          <a:xfrm>
            <a:off x="8652787" y="323892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24"/>
          <p:cNvSpPr txBox="1"/>
          <p:nvPr/>
        </p:nvSpPr>
        <p:spPr>
          <a:xfrm>
            <a:off x="8745556" y="3278283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1419" name="Google Shape;1419;p24"/>
          <p:cNvSpPr txBox="1"/>
          <p:nvPr/>
        </p:nvSpPr>
        <p:spPr>
          <a:xfrm>
            <a:off x="6100425" y="3742981"/>
            <a:ext cx="5679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 </a:t>
            </a:r>
            <a:endParaRPr/>
          </a:p>
        </p:txBody>
      </p:sp>
      <p:cxnSp>
        <p:nvCxnSpPr>
          <p:cNvPr id="1420" name="Google Shape;1420;p24"/>
          <p:cNvCxnSpPr/>
          <p:nvPr/>
        </p:nvCxnSpPr>
        <p:spPr>
          <a:xfrm rot="10800000">
            <a:off x="4680232" y="3600820"/>
            <a:ext cx="6411" cy="45754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1" name="Google Shape;1421;p24"/>
          <p:cNvSpPr txBox="1"/>
          <p:nvPr/>
        </p:nvSpPr>
        <p:spPr>
          <a:xfrm>
            <a:off x="4540608" y="399486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22" name="Google Shape;1422;p24"/>
          <p:cNvSpPr txBox="1"/>
          <p:nvPr/>
        </p:nvSpPr>
        <p:spPr>
          <a:xfrm>
            <a:off x="8642145" y="3742981"/>
            <a:ext cx="5629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 </a:t>
            </a:r>
            <a:endParaRPr/>
          </a:p>
        </p:txBody>
      </p:sp>
      <p:cxnSp>
        <p:nvCxnSpPr>
          <p:cNvPr id="1423" name="Google Shape;1423;p24"/>
          <p:cNvCxnSpPr>
            <a:stCxn id="1375" idx="2"/>
            <a:endCxn id="1402" idx="0"/>
          </p:cNvCxnSpPr>
          <p:nvPr/>
        </p:nvCxnSpPr>
        <p:spPr>
          <a:xfrm>
            <a:off x="4686307" y="2913119"/>
            <a:ext cx="480900" cy="3243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4" name="Google Shape;1424;p24"/>
          <p:cNvCxnSpPr>
            <a:stCxn id="1377" idx="2"/>
            <a:endCxn id="1404" idx="0"/>
          </p:cNvCxnSpPr>
          <p:nvPr/>
        </p:nvCxnSpPr>
        <p:spPr>
          <a:xfrm>
            <a:off x="5173534" y="2913119"/>
            <a:ext cx="480900" cy="3243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5" name="Google Shape;1425;p24"/>
          <p:cNvCxnSpPr>
            <a:stCxn id="1379" idx="2"/>
            <a:endCxn id="1406" idx="0"/>
          </p:cNvCxnSpPr>
          <p:nvPr/>
        </p:nvCxnSpPr>
        <p:spPr>
          <a:xfrm>
            <a:off x="5660757" y="2913119"/>
            <a:ext cx="480900" cy="3243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6" name="Google Shape;1426;p24"/>
          <p:cNvCxnSpPr>
            <a:stCxn id="1381" idx="2"/>
            <a:endCxn id="1408" idx="0"/>
          </p:cNvCxnSpPr>
          <p:nvPr/>
        </p:nvCxnSpPr>
        <p:spPr>
          <a:xfrm>
            <a:off x="6147984" y="2913119"/>
            <a:ext cx="480900" cy="3243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7" name="Google Shape;1427;p24"/>
          <p:cNvCxnSpPr>
            <a:stCxn id="1383" idx="2"/>
            <a:endCxn id="1409" idx="0"/>
          </p:cNvCxnSpPr>
          <p:nvPr/>
        </p:nvCxnSpPr>
        <p:spPr>
          <a:xfrm>
            <a:off x="6635207" y="2913119"/>
            <a:ext cx="480900" cy="3243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8" name="Google Shape;1428;p24"/>
          <p:cNvCxnSpPr>
            <a:stCxn id="1384" idx="2"/>
            <a:endCxn id="1411" idx="0"/>
          </p:cNvCxnSpPr>
          <p:nvPr/>
        </p:nvCxnSpPr>
        <p:spPr>
          <a:xfrm>
            <a:off x="7122434" y="2913119"/>
            <a:ext cx="480900" cy="3243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9" name="Google Shape;1429;p24"/>
          <p:cNvCxnSpPr>
            <a:stCxn id="1386" idx="2"/>
            <a:endCxn id="1413" idx="0"/>
          </p:cNvCxnSpPr>
          <p:nvPr/>
        </p:nvCxnSpPr>
        <p:spPr>
          <a:xfrm>
            <a:off x="7609658" y="2913119"/>
            <a:ext cx="480900" cy="3243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0" name="Google Shape;1430;p24"/>
          <p:cNvCxnSpPr>
            <a:stCxn id="1388" idx="2"/>
            <a:endCxn id="1417" idx="0"/>
          </p:cNvCxnSpPr>
          <p:nvPr/>
        </p:nvCxnSpPr>
        <p:spPr>
          <a:xfrm>
            <a:off x="8096884" y="2913119"/>
            <a:ext cx="799500" cy="325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25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ROTATE LEFT</a:t>
            </a:r>
            <a:endParaRPr/>
          </a:p>
        </p:txBody>
      </p:sp>
      <p:sp>
        <p:nvSpPr>
          <p:cNvPr id="1437" name="Google Shape;1437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1438" name="Google Shape;1438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439" name="Google Shape;1439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0" name="Google Shape;1440;p25"/>
          <p:cNvSpPr txBox="1"/>
          <p:nvPr/>
        </p:nvSpPr>
        <p:spPr>
          <a:xfrm>
            <a:off x="1097280" y="2008261"/>
            <a:ext cx="43973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bitwise Left Roate operation</a:t>
            </a:r>
            <a:endParaRPr/>
          </a:p>
        </p:txBody>
      </p:sp>
      <p:sp>
        <p:nvSpPr>
          <p:cNvPr id="1441" name="Google Shape;1441;p25"/>
          <p:cNvSpPr txBox="1"/>
          <p:nvPr/>
        </p:nvSpPr>
        <p:spPr>
          <a:xfrm>
            <a:off x="1097280" y="2408371"/>
            <a:ext cx="35016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format: ROL A, B</a:t>
            </a:r>
            <a:endParaRPr/>
          </a:p>
        </p:txBody>
      </p:sp>
      <p:sp>
        <p:nvSpPr>
          <p:cNvPr id="1442" name="Google Shape;1442;p25"/>
          <p:cNvSpPr txBox="1"/>
          <p:nvPr/>
        </p:nvSpPr>
        <p:spPr>
          <a:xfrm>
            <a:off x="1097279" y="3270146"/>
            <a:ext cx="72939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Stores the MSB at Carry Flag (CF) and at LSB after one left rotate</a:t>
            </a:r>
            <a:endParaRPr/>
          </a:p>
        </p:txBody>
      </p:sp>
      <p:sp>
        <p:nvSpPr>
          <p:cNvPr id="1443" name="Google Shape;1443;p25"/>
          <p:cNvSpPr txBox="1"/>
          <p:nvPr/>
        </p:nvSpPr>
        <p:spPr>
          <a:xfrm>
            <a:off x="1097279" y="2833638"/>
            <a:ext cx="43545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 A for B number of times at left</a:t>
            </a:r>
            <a:endParaRPr/>
          </a:p>
        </p:txBody>
      </p:sp>
      <p:sp>
        <p:nvSpPr>
          <p:cNvPr id="1444" name="Google Shape;1444;p25"/>
          <p:cNvSpPr txBox="1"/>
          <p:nvPr/>
        </p:nvSpPr>
        <p:spPr>
          <a:xfrm>
            <a:off x="1097279" y="4429804"/>
            <a:ext cx="29404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must be value or CL</a:t>
            </a:r>
            <a:endParaRPr/>
          </a:p>
        </p:txBody>
      </p:sp>
      <p:sp>
        <p:nvSpPr>
          <p:cNvPr id="1445" name="Google Shape;1445;p25"/>
          <p:cNvSpPr txBox="1"/>
          <p:nvPr/>
        </p:nvSpPr>
        <p:spPr>
          <a:xfrm>
            <a:off x="1097279" y="3942450"/>
            <a:ext cx="20265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i="1" lang="en-US" sz="24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Restrictions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26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ROTATE LEFT</a:t>
            </a:r>
            <a:endParaRPr/>
          </a:p>
        </p:txBody>
      </p:sp>
      <p:sp>
        <p:nvSpPr>
          <p:cNvPr id="1452" name="Google Shape;1452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1453" name="Google Shape;1453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454" name="Google Shape;1454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5" name="Google Shape;1455;p26"/>
          <p:cNvSpPr txBox="1"/>
          <p:nvPr/>
        </p:nvSpPr>
        <p:spPr>
          <a:xfrm>
            <a:off x="1103692" y="2465062"/>
            <a:ext cx="19255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BL: </a:t>
            </a:r>
            <a:endParaRPr/>
          </a:p>
        </p:txBody>
      </p:sp>
      <p:sp>
        <p:nvSpPr>
          <p:cNvPr id="1456" name="Google Shape;1456;p26"/>
          <p:cNvSpPr/>
          <p:nvPr/>
        </p:nvSpPr>
        <p:spPr>
          <a:xfrm>
            <a:off x="4442695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7" name="Google Shape;1457;p26"/>
          <p:cNvSpPr txBox="1"/>
          <p:nvPr/>
        </p:nvSpPr>
        <p:spPr>
          <a:xfrm>
            <a:off x="4535464" y="2504424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458" name="Google Shape;1458;p26"/>
          <p:cNvSpPr/>
          <p:nvPr/>
        </p:nvSpPr>
        <p:spPr>
          <a:xfrm>
            <a:off x="4929921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9" name="Google Shape;1459;p26"/>
          <p:cNvSpPr txBox="1"/>
          <p:nvPr/>
        </p:nvSpPr>
        <p:spPr>
          <a:xfrm>
            <a:off x="5022690" y="250442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460" name="Google Shape;1460;p26"/>
          <p:cNvSpPr/>
          <p:nvPr/>
        </p:nvSpPr>
        <p:spPr>
          <a:xfrm>
            <a:off x="5417145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1" name="Google Shape;1461;p26"/>
          <p:cNvSpPr txBox="1"/>
          <p:nvPr/>
        </p:nvSpPr>
        <p:spPr>
          <a:xfrm>
            <a:off x="5509914" y="2504424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462" name="Google Shape;1462;p26"/>
          <p:cNvSpPr/>
          <p:nvPr/>
        </p:nvSpPr>
        <p:spPr>
          <a:xfrm>
            <a:off x="5904371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3" name="Google Shape;1463;p26"/>
          <p:cNvSpPr txBox="1"/>
          <p:nvPr/>
        </p:nvSpPr>
        <p:spPr>
          <a:xfrm>
            <a:off x="5997140" y="250442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464" name="Google Shape;1464;p26"/>
          <p:cNvSpPr/>
          <p:nvPr/>
        </p:nvSpPr>
        <p:spPr>
          <a:xfrm>
            <a:off x="6391595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p26"/>
          <p:cNvSpPr/>
          <p:nvPr/>
        </p:nvSpPr>
        <p:spPr>
          <a:xfrm>
            <a:off x="6878821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p26"/>
          <p:cNvSpPr txBox="1"/>
          <p:nvPr/>
        </p:nvSpPr>
        <p:spPr>
          <a:xfrm>
            <a:off x="6971590" y="2504424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1467" name="Google Shape;1467;p26"/>
          <p:cNvSpPr/>
          <p:nvPr/>
        </p:nvSpPr>
        <p:spPr>
          <a:xfrm>
            <a:off x="7366045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26"/>
          <p:cNvSpPr txBox="1"/>
          <p:nvPr/>
        </p:nvSpPr>
        <p:spPr>
          <a:xfrm>
            <a:off x="7458814" y="2504424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469" name="Google Shape;1469;p26"/>
          <p:cNvSpPr/>
          <p:nvPr/>
        </p:nvSpPr>
        <p:spPr>
          <a:xfrm>
            <a:off x="7853271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Google Shape;1470;p26"/>
          <p:cNvSpPr txBox="1"/>
          <p:nvPr/>
        </p:nvSpPr>
        <p:spPr>
          <a:xfrm>
            <a:off x="7946040" y="250442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1471" name="Google Shape;1471;p26"/>
          <p:cNvSpPr txBox="1"/>
          <p:nvPr/>
        </p:nvSpPr>
        <p:spPr>
          <a:xfrm>
            <a:off x="4529052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472" name="Google Shape;1472;p26"/>
          <p:cNvSpPr txBox="1"/>
          <p:nvPr/>
        </p:nvSpPr>
        <p:spPr>
          <a:xfrm>
            <a:off x="5016278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473" name="Google Shape;1473;p26"/>
          <p:cNvSpPr txBox="1"/>
          <p:nvPr/>
        </p:nvSpPr>
        <p:spPr>
          <a:xfrm>
            <a:off x="5503502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474" name="Google Shape;1474;p26"/>
          <p:cNvSpPr txBox="1"/>
          <p:nvPr/>
        </p:nvSpPr>
        <p:spPr>
          <a:xfrm>
            <a:off x="5990728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475" name="Google Shape;1475;p26"/>
          <p:cNvSpPr txBox="1"/>
          <p:nvPr/>
        </p:nvSpPr>
        <p:spPr>
          <a:xfrm>
            <a:off x="6477952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476" name="Google Shape;1476;p26"/>
          <p:cNvSpPr txBox="1"/>
          <p:nvPr/>
        </p:nvSpPr>
        <p:spPr>
          <a:xfrm>
            <a:off x="6965178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477" name="Google Shape;1477;p26"/>
          <p:cNvSpPr txBox="1"/>
          <p:nvPr/>
        </p:nvSpPr>
        <p:spPr>
          <a:xfrm>
            <a:off x="7452402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78" name="Google Shape;1478;p26"/>
          <p:cNvSpPr txBox="1"/>
          <p:nvPr/>
        </p:nvSpPr>
        <p:spPr>
          <a:xfrm>
            <a:off x="7939628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79" name="Google Shape;1479;p26"/>
          <p:cNvSpPr txBox="1"/>
          <p:nvPr/>
        </p:nvSpPr>
        <p:spPr>
          <a:xfrm>
            <a:off x="1105338" y="3228909"/>
            <a:ext cx="16980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 BL,1: </a:t>
            </a:r>
            <a:endParaRPr/>
          </a:p>
        </p:txBody>
      </p:sp>
      <p:sp>
        <p:nvSpPr>
          <p:cNvPr id="1480" name="Google Shape;1480;p26"/>
          <p:cNvSpPr/>
          <p:nvPr/>
        </p:nvSpPr>
        <p:spPr>
          <a:xfrm>
            <a:off x="4436283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Google Shape;1481;p26"/>
          <p:cNvSpPr txBox="1"/>
          <p:nvPr/>
        </p:nvSpPr>
        <p:spPr>
          <a:xfrm>
            <a:off x="4529052" y="327685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482" name="Google Shape;1482;p26"/>
          <p:cNvSpPr/>
          <p:nvPr/>
        </p:nvSpPr>
        <p:spPr>
          <a:xfrm>
            <a:off x="4923509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3" name="Google Shape;1483;p26"/>
          <p:cNvSpPr txBox="1"/>
          <p:nvPr/>
        </p:nvSpPr>
        <p:spPr>
          <a:xfrm>
            <a:off x="5016278" y="3276855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484" name="Google Shape;1484;p26"/>
          <p:cNvSpPr/>
          <p:nvPr/>
        </p:nvSpPr>
        <p:spPr>
          <a:xfrm>
            <a:off x="5410733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5" name="Google Shape;1485;p26"/>
          <p:cNvSpPr txBox="1"/>
          <p:nvPr/>
        </p:nvSpPr>
        <p:spPr>
          <a:xfrm>
            <a:off x="5503502" y="327685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486" name="Google Shape;1486;p26"/>
          <p:cNvSpPr/>
          <p:nvPr/>
        </p:nvSpPr>
        <p:spPr>
          <a:xfrm>
            <a:off x="5897959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7" name="Google Shape;1487;p26"/>
          <p:cNvSpPr txBox="1"/>
          <p:nvPr/>
        </p:nvSpPr>
        <p:spPr>
          <a:xfrm>
            <a:off x="5990728" y="327685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488" name="Google Shape;1488;p26"/>
          <p:cNvSpPr/>
          <p:nvPr/>
        </p:nvSpPr>
        <p:spPr>
          <a:xfrm>
            <a:off x="6385183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p26"/>
          <p:cNvSpPr/>
          <p:nvPr/>
        </p:nvSpPr>
        <p:spPr>
          <a:xfrm>
            <a:off x="6872409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0" name="Google Shape;1490;p26"/>
          <p:cNvSpPr txBox="1"/>
          <p:nvPr/>
        </p:nvSpPr>
        <p:spPr>
          <a:xfrm>
            <a:off x="6965178" y="3276855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491" name="Google Shape;1491;p26"/>
          <p:cNvSpPr/>
          <p:nvPr/>
        </p:nvSpPr>
        <p:spPr>
          <a:xfrm>
            <a:off x="7359633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Google Shape;1492;p26"/>
          <p:cNvSpPr txBox="1"/>
          <p:nvPr/>
        </p:nvSpPr>
        <p:spPr>
          <a:xfrm>
            <a:off x="7452402" y="327685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1493" name="Google Shape;1493;p26"/>
          <p:cNvSpPr/>
          <p:nvPr/>
        </p:nvSpPr>
        <p:spPr>
          <a:xfrm>
            <a:off x="7846859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4" name="Google Shape;1494;p26"/>
          <p:cNvSpPr txBox="1"/>
          <p:nvPr/>
        </p:nvSpPr>
        <p:spPr>
          <a:xfrm>
            <a:off x="7939628" y="3276855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495" name="Google Shape;1495;p26"/>
          <p:cNvSpPr txBox="1"/>
          <p:nvPr/>
        </p:nvSpPr>
        <p:spPr>
          <a:xfrm>
            <a:off x="6475548" y="250571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cxnSp>
        <p:nvCxnSpPr>
          <p:cNvPr id="1496" name="Google Shape;1496;p26"/>
          <p:cNvCxnSpPr>
            <a:stCxn id="1469" idx="2"/>
            <a:endCxn id="1491" idx="0"/>
          </p:cNvCxnSpPr>
          <p:nvPr/>
        </p:nvCxnSpPr>
        <p:spPr>
          <a:xfrm flipH="1">
            <a:off x="7603384" y="2913119"/>
            <a:ext cx="493500" cy="32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7" name="Google Shape;1497;p26"/>
          <p:cNvCxnSpPr>
            <a:stCxn id="1467" idx="2"/>
            <a:endCxn id="1489" idx="0"/>
          </p:cNvCxnSpPr>
          <p:nvPr/>
        </p:nvCxnSpPr>
        <p:spPr>
          <a:xfrm flipH="1">
            <a:off x="7116158" y="2913119"/>
            <a:ext cx="493500" cy="32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8" name="Google Shape;1498;p26"/>
          <p:cNvCxnSpPr>
            <a:stCxn id="1465" idx="2"/>
            <a:endCxn id="1488" idx="0"/>
          </p:cNvCxnSpPr>
          <p:nvPr/>
        </p:nvCxnSpPr>
        <p:spPr>
          <a:xfrm flipH="1">
            <a:off x="6628934" y="2913119"/>
            <a:ext cx="493500" cy="32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9" name="Google Shape;1499;p26"/>
          <p:cNvCxnSpPr>
            <a:stCxn id="1464" idx="2"/>
            <a:endCxn id="1486" idx="0"/>
          </p:cNvCxnSpPr>
          <p:nvPr/>
        </p:nvCxnSpPr>
        <p:spPr>
          <a:xfrm flipH="1">
            <a:off x="6141707" y="2913119"/>
            <a:ext cx="493500" cy="32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0" name="Google Shape;1500;p26"/>
          <p:cNvCxnSpPr>
            <a:stCxn id="1462" idx="2"/>
            <a:endCxn id="1484" idx="0"/>
          </p:cNvCxnSpPr>
          <p:nvPr/>
        </p:nvCxnSpPr>
        <p:spPr>
          <a:xfrm flipH="1">
            <a:off x="5654484" y="2913119"/>
            <a:ext cx="493500" cy="32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1" name="Google Shape;1501;p26"/>
          <p:cNvCxnSpPr>
            <a:stCxn id="1460" idx="2"/>
            <a:endCxn id="1482" idx="0"/>
          </p:cNvCxnSpPr>
          <p:nvPr/>
        </p:nvCxnSpPr>
        <p:spPr>
          <a:xfrm flipH="1">
            <a:off x="5167257" y="2913119"/>
            <a:ext cx="493500" cy="32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2" name="Google Shape;1502;p26"/>
          <p:cNvCxnSpPr>
            <a:stCxn id="1458" idx="2"/>
            <a:endCxn id="1480" idx="0"/>
          </p:cNvCxnSpPr>
          <p:nvPr/>
        </p:nvCxnSpPr>
        <p:spPr>
          <a:xfrm flipH="1">
            <a:off x="4680034" y="2913119"/>
            <a:ext cx="493500" cy="32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3" name="Google Shape;1503;p26"/>
          <p:cNvSpPr txBox="1"/>
          <p:nvPr/>
        </p:nvSpPr>
        <p:spPr>
          <a:xfrm>
            <a:off x="6485166" y="3262770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1504" name="Google Shape;1504;p26"/>
          <p:cNvSpPr/>
          <p:nvPr/>
        </p:nvSpPr>
        <p:spPr>
          <a:xfrm>
            <a:off x="3676408" y="3238239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p26"/>
          <p:cNvSpPr txBox="1"/>
          <p:nvPr/>
        </p:nvSpPr>
        <p:spPr>
          <a:xfrm>
            <a:off x="3769177" y="3277601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cxnSp>
        <p:nvCxnSpPr>
          <p:cNvPr id="1506" name="Google Shape;1506;p26"/>
          <p:cNvCxnSpPr>
            <a:stCxn id="1456" idx="2"/>
            <a:endCxn id="1504" idx="0"/>
          </p:cNvCxnSpPr>
          <p:nvPr/>
        </p:nvCxnSpPr>
        <p:spPr>
          <a:xfrm flipH="1">
            <a:off x="3920107" y="2913119"/>
            <a:ext cx="766200" cy="325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7" name="Google Shape;1507;p26"/>
          <p:cNvSpPr txBox="1"/>
          <p:nvPr/>
        </p:nvSpPr>
        <p:spPr>
          <a:xfrm>
            <a:off x="6100425" y="3742981"/>
            <a:ext cx="5679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 </a:t>
            </a:r>
            <a:endParaRPr/>
          </a:p>
        </p:txBody>
      </p:sp>
      <p:sp>
        <p:nvSpPr>
          <p:cNvPr id="1508" name="Google Shape;1508;p26"/>
          <p:cNvSpPr txBox="1"/>
          <p:nvPr/>
        </p:nvSpPr>
        <p:spPr>
          <a:xfrm>
            <a:off x="3665766" y="3742299"/>
            <a:ext cx="5629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 </a:t>
            </a:r>
            <a:endParaRPr/>
          </a:p>
        </p:txBody>
      </p:sp>
      <p:cxnSp>
        <p:nvCxnSpPr>
          <p:cNvPr id="1509" name="Google Shape;1509;p26"/>
          <p:cNvCxnSpPr>
            <a:stCxn id="1471" idx="2"/>
            <a:endCxn id="1493" idx="3"/>
          </p:cNvCxnSpPr>
          <p:nvPr/>
        </p:nvCxnSpPr>
        <p:spPr>
          <a:xfrm flipH="1" rot="-5400000">
            <a:off x="6018645" y="1145993"/>
            <a:ext cx="976800" cy="3654300"/>
          </a:xfrm>
          <a:prstGeom prst="curvedConnector4">
            <a:avLst>
              <a:gd fmla="val -62080" name="adj1"/>
              <a:gd fmla="val 111398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27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ROTATE LEFT</a:t>
            </a:r>
            <a:endParaRPr/>
          </a:p>
        </p:txBody>
      </p:sp>
      <p:sp>
        <p:nvSpPr>
          <p:cNvPr id="1516" name="Google Shape;1516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1517" name="Google Shape;1517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518" name="Google Shape;1518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9" name="Google Shape;1519;p27"/>
          <p:cNvSpPr txBox="1"/>
          <p:nvPr/>
        </p:nvSpPr>
        <p:spPr>
          <a:xfrm>
            <a:off x="1103692" y="2815749"/>
            <a:ext cx="7938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</a:t>
            </a:r>
            <a:endParaRPr/>
          </a:p>
        </p:txBody>
      </p:sp>
      <p:sp>
        <p:nvSpPr>
          <p:cNvPr id="1520" name="Google Shape;1520;p27"/>
          <p:cNvSpPr/>
          <p:nvPr/>
        </p:nvSpPr>
        <p:spPr>
          <a:xfrm>
            <a:off x="3082325" y="275367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1" name="Google Shape;1521;p27"/>
          <p:cNvSpPr txBox="1"/>
          <p:nvPr/>
        </p:nvSpPr>
        <p:spPr>
          <a:xfrm>
            <a:off x="3175094" y="2793037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522" name="Google Shape;1522;p27"/>
          <p:cNvSpPr/>
          <p:nvPr/>
        </p:nvSpPr>
        <p:spPr>
          <a:xfrm>
            <a:off x="3569551" y="275367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Google Shape;1523;p27"/>
          <p:cNvSpPr txBox="1"/>
          <p:nvPr/>
        </p:nvSpPr>
        <p:spPr>
          <a:xfrm>
            <a:off x="3662320" y="279303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524" name="Google Shape;1524;p27"/>
          <p:cNvSpPr txBox="1"/>
          <p:nvPr/>
        </p:nvSpPr>
        <p:spPr>
          <a:xfrm>
            <a:off x="1097281" y="3859359"/>
            <a:ext cx="16982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 AL,1: </a:t>
            </a:r>
            <a:endParaRPr/>
          </a:p>
        </p:txBody>
      </p:sp>
      <p:sp>
        <p:nvSpPr>
          <p:cNvPr id="1525" name="Google Shape;1525;p27"/>
          <p:cNvSpPr txBox="1"/>
          <p:nvPr/>
        </p:nvSpPr>
        <p:spPr>
          <a:xfrm>
            <a:off x="1103692" y="1868971"/>
            <a:ext cx="99738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X is a 2 bit register, Rotate it for 2 times (left/right), And then write down the observation</a:t>
            </a:r>
            <a:endParaRPr/>
          </a:p>
        </p:txBody>
      </p:sp>
      <p:sp>
        <p:nvSpPr>
          <p:cNvPr id="1526" name="Google Shape;1526;p27"/>
          <p:cNvSpPr/>
          <p:nvPr/>
        </p:nvSpPr>
        <p:spPr>
          <a:xfrm>
            <a:off x="3082325" y="382875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7" name="Google Shape;1527;p27"/>
          <p:cNvSpPr txBox="1"/>
          <p:nvPr/>
        </p:nvSpPr>
        <p:spPr>
          <a:xfrm>
            <a:off x="3175094" y="386811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528" name="Google Shape;1528;p27"/>
          <p:cNvSpPr/>
          <p:nvPr/>
        </p:nvSpPr>
        <p:spPr>
          <a:xfrm>
            <a:off x="3569551" y="382875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9" name="Google Shape;1529;p27"/>
          <p:cNvSpPr txBox="1"/>
          <p:nvPr/>
        </p:nvSpPr>
        <p:spPr>
          <a:xfrm>
            <a:off x="3662320" y="3868117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cxnSp>
        <p:nvCxnSpPr>
          <p:cNvPr id="1530" name="Google Shape;1530;p27"/>
          <p:cNvCxnSpPr>
            <a:stCxn id="1522" idx="2"/>
            <a:endCxn id="1526" idx="0"/>
          </p:cNvCxnSpPr>
          <p:nvPr/>
        </p:nvCxnSpPr>
        <p:spPr>
          <a:xfrm flipH="1">
            <a:off x="3325964" y="3201732"/>
            <a:ext cx="487200" cy="62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1" name="Google Shape;1531;p27"/>
          <p:cNvCxnSpPr>
            <a:stCxn id="1520" idx="0"/>
            <a:endCxn id="1528" idx="3"/>
          </p:cNvCxnSpPr>
          <p:nvPr/>
        </p:nvCxnSpPr>
        <p:spPr>
          <a:xfrm flipH="1" rot="-5400000">
            <a:off x="3041838" y="3037775"/>
            <a:ext cx="1299000" cy="730800"/>
          </a:xfrm>
          <a:prstGeom prst="curvedConnector4">
            <a:avLst>
              <a:gd fmla="val -17599" name="adj1"/>
              <a:gd fmla="val 147657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28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ROTATE LEFT</a:t>
            </a:r>
            <a:endParaRPr/>
          </a:p>
        </p:txBody>
      </p:sp>
      <p:sp>
        <p:nvSpPr>
          <p:cNvPr id="1538" name="Google Shape;1538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1539" name="Google Shape;1539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540" name="Google Shape;1540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1" name="Google Shape;1541;p28"/>
          <p:cNvSpPr txBox="1"/>
          <p:nvPr/>
        </p:nvSpPr>
        <p:spPr>
          <a:xfrm>
            <a:off x="1103692" y="2815749"/>
            <a:ext cx="7938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</a:t>
            </a:r>
            <a:endParaRPr/>
          </a:p>
        </p:txBody>
      </p:sp>
      <p:sp>
        <p:nvSpPr>
          <p:cNvPr id="1542" name="Google Shape;1542;p28"/>
          <p:cNvSpPr/>
          <p:nvPr/>
        </p:nvSpPr>
        <p:spPr>
          <a:xfrm>
            <a:off x="3082325" y="275367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3" name="Google Shape;1543;p28"/>
          <p:cNvSpPr txBox="1"/>
          <p:nvPr/>
        </p:nvSpPr>
        <p:spPr>
          <a:xfrm>
            <a:off x="3175094" y="2793037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544" name="Google Shape;1544;p28"/>
          <p:cNvSpPr/>
          <p:nvPr/>
        </p:nvSpPr>
        <p:spPr>
          <a:xfrm>
            <a:off x="3569551" y="275367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5" name="Google Shape;1545;p28"/>
          <p:cNvSpPr txBox="1"/>
          <p:nvPr/>
        </p:nvSpPr>
        <p:spPr>
          <a:xfrm>
            <a:off x="3662320" y="279303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546" name="Google Shape;1546;p28"/>
          <p:cNvSpPr txBox="1"/>
          <p:nvPr/>
        </p:nvSpPr>
        <p:spPr>
          <a:xfrm>
            <a:off x="1097281" y="3859359"/>
            <a:ext cx="16982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 AL,1: </a:t>
            </a:r>
            <a:endParaRPr/>
          </a:p>
        </p:txBody>
      </p:sp>
      <p:sp>
        <p:nvSpPr>
          <p:cNvPr id="1547" name="Google Shape;1547;p28"/>
          <p:cNvSpPr txBox="1"/>
          <p:nvPr/>
        </p:nvSpPr>
        <p:spPr>
          <a:xfrm>
            <a:off x="1103692" y="1868971"/>
            <a:ext cx="99738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X is a 2 bit register, Rotate it for 2 times (left/right), And then write down the observation</a:t>
            </a:r>
            <a:endParaRPr/>
          </a:p>
        </p:txBody>
      </p:sp>
      <p:sp>
        <p:nvSpPr>
          <p:cNvPr id="1548" name="Google Shape;1548;p28"/>
          <p:cNvSpPr/>
          <p:nvPr/>
        </p:nvSpPr>
        <p:spPr>
          <a:xfrm>
            <a:off x="3082325" y="382875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9" name="Google Shape;1549;p28"/>
          <p:cNvSpPr txBox="1"/>
          <p:nvPr/>
        </p:nvSpPr>
        <p:spPr>
          <a:xfrm>
            <a:off x="3175094" y="386811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550" name="Google Shape;1550;p28"/>
          <p:cNvSpPr/>
          <p:nvPr/>
        </p:nvSpPr>
        <p:spPr>
          <a:xfrm>
            <a:off x="3569551" y="382875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1" name="Google Shape;1551;p28"/>
          <p:cNvSpPr txBox="1"/>
          <p:nvPr/>
        </p:nvSpPr>
        <p:spPr>
          <a:xfrm>
            <a:off x="3662320" y="3868117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552" name="Google Shape;1552;p28"/>
          <p:cNvSpPr txBox="1"/>
          <p:nvPr/>
        </p:nvSpPr>
        <p:spPr>
          <a:xfrm>
            <a:off x="1097280" y="4822614"/>
            <a:ext cx="16982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 AL,1: </a:t>
            </a:r>
            <a:endParaRPr/>
          </a:p>
        </p:txBody>
      </p:sp>
      <p:sp>
        <p:nvSpPr>
          <p:cNvPr id="1553" name="Google Shape;1553;p28"/>
          <p:cNvSpPr/>
          <p:nvPr/>
        </p:nvSpPr>
        <p:spPr>
          <a:xfrm>
            <a:off x="3082324" y="4792010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4" name="Google Shape;1554;p28"/>
          <p:cNvSpPr txBox="1"/>
          <p:nvPr/>
        </p:nvSpPr>
        <p:spPr>
          <a:xfrm>
            <a:off x="3175093" y="4831372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555" name="Google Shape;1555;p28"/>
          <p:cNvSpPr/>
          <p:nvPr/>
        </p:nvSpPr>
        <p:spPr>
          <a:xfrm>
            <a:off x="3569550" y="4792010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6" name="Google Shape;1556;p28"/>
          <p:cNvSpPr txBox="1"/>
          <p:nvPr/>
        </p:nvSpPr>
        <p:spPr>
          <a:xfrm>
            <a:off x="3662319" y="4831372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1557" name="Google Shape;1557;p28"/>
          <p:cNvCxnSpPr>
            <a:stCxn id="1550" idx="2"/>
            <a:endCxn id="1553" idx="0"/>
          </p:cNvCxnSpPr>
          <p:nvPr/>
        </p:nvCxnSpPr>
        <p:spPr>
          <a:xfrm flipH="1">
            <a:off x="3325964" y="4276812"/>
            <a:ext cx="487200" cy="51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8" name="Google Shape;1558;p28"/>
          <p:cNvCxnSpPr>
            <a:stCxn id="1548" idx="0"/>
            <a:endCxn id="1555" idx="3"/>
          </p:cNvCxnSpPr>
          <p:nvPr/>
        </p:nvCxnSpPr>
        <p:spPr>
          <a:xfrm flipH="1" rot="-5400000">
            <a:off x="3097638" y="4057055"/>
            <a:ext cx="1187400" cy="730800"/>
          </a:xfrm>
          <a:prstGeom prst="curvedConnector4">
            <a:avLst>
              <a:gd fmla="val -23571" name="adj1"/>
              <a:gd fmla="val 148827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9" name="Google Shape;1559;p28"/>
          <p:cNvSpPr txBox="1"/>
          <p:nvPr/>
        </p:nvSpPr>
        <p:spPr>
          <a:xfrm>
            <a:off x="5028747" y="2942919"/>
            <a:ext cx="61837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initial value gets restored if a n-bit register/memory is rotated(left/right) for n times</a:t>
            </a:r>
            <a:endParaRPr/>
          </a:p>
        </p:txBody>
      </p:sp>
      <p:sp>
        <p:nvSpPr>
          <p:cNvPr id="1560" name="Google Shape;1560;p28"/>
          <p:cNvSpPr txBox="1"/>
          <p:nvPr/>
        </p:nvSpPr>
        <p:spPr>
          <a:xfrm>
            <a:off x="5028747" y="4060709"/>
            <a:ext cx="618373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down the advantages of printing the binary value of a register/variable using rotate operation rather than using shift operation.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29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ROTATE RIGHT</a:t>
            </a:r>
            <a:endParaRPr/>
          </a:p>
        </p:txBody>
      </p:sp>
      <p:sp>
        <p:nvSpPr>
          <p:cNvPr id="1567" name="Google Shape;1567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1568" name="Google Shape;1568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569" name="Google Shape;1569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0" name="Google Shape;1570;p29"/>
          <p:cNvSpPr txBox="1"/>
          <p:nvPr/>
        </p:nvSpPr>
        <p:spPr>
          <a:xfrm>
            <a:off x="1097280" y="2008261"/>
            <a:ext cx="45400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bitwise Right Roate operation</a:t>
            </a:r>
            <a:endParaRPr/>
          </a:p>
        </p:txBody>
      </p:sp>
      <p:sp>
        <p:nvSpPr>
          <p:cNvPr id="1571" name="Google Shape;1571;p29"/>
          <p:cNvSpPr txBox="1"/>
          <p:nvPr/>
        </p:nvSpPr>
        <p:spPr>
          <a:xfrm>
            <a:off x="1097280" y="2408371"/>
            <a:ext cx="352558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format: ROR A, B</a:t>
            </a:r>
            <a:endParaRPr/>
          </a:p>
        </p:txBody>
      </p:sp>
      <p:sp>
        <p:nvSpPr>
          <p:cNvPr id="1572" name="Google Shape;1572;p29"/>
          <p:cNvSpPr txBox="1"/>
          <p:nvPr/>
        </p:nvSpPr>
        <p:spPr>
          <a:xfrm>
            <a:off x="1097279" y="3270146"/>
            <a:ext cx="72939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Stores the LSB at Carry Flag (CF) and at MSB after one left rotate</a:t>
            </a:r>
            <a:endParaRPr/>
          </a:p>
        </p:txBody>
      </p:sp>
      <p:sp>
        <p:nvSpPr>
          <p:cNvPr id="1573" name="Google Shape;1573;p29"/>
          <p:cNvSpPr txBox="1"/>
          <p:nvPr/>
        </p:nvSpPr>
        <p:spPr>
          <a:xfrm>
            <a:off x="1097279" y="2833638"/>
            <a:ext cx="44972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 A for B number of times at right</a:t>
            </a:r>
            <a:endParaRPr/>
          </a:p>
        </p:txBody>
      </p:sp>
      <p:sp>
        <p:nvSpPr>
          <p:cNvPr id="1574" name="Google Shape;1574;p29"/>
          <p:cNvSpPr txBox="1"/>
          <p:nvPr/>
        </p:nvSpPr>
        <p:spPr>
          <a:xfrm>
            <a:off x="1076223" y="4404115"/>
            <a:ext cx="29404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must be value or CL</a:t>
            </a:r>
            <a:endParaRPr/>
          </a:p>
        </p:txBody>
      </p:sp>
      <p:sp>
        <p:nvSpPr>
          <p:cNvPr id="1575" name="Google Shape;1575;p29"/>
          <p:cNvSpPr txBox="1"/>
          <p:nvPr/>
        </p:nvSpPr>
        <p:spPr>
          <a:xfrm>
            <a:off x="1097279" y="3942450"/>
            <a:ext cx="20265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i="1" lang="en-US" sz="24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Restrictions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AND</a:t>
            </a:r>
            <a:endParaRPr/>
          </a:p>
        </p:txBody>
      </p:sp>
      <p:sp>
        <p:nvSpPr>
          <p:cNvPr id="140" name="Google Shape;140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141" name="Google Shape;141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42" name="Google Shape;14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1097280" y="2008261"/>
            <a:ext cx="39519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bitwise AND operation</a:t>
            </a:r>
            <a:endParaRPr/>
          </a:p>
        </p:txBody>
      </p:sp>
      <p:sp>
        <p:nvSpPr>
          <p:cNvPr id="144" name="Google Shape;144;p3"/>
          <p:cNvSpPr txBox="1"/>
          <p:nvPr/>
        </p:nvSpPr>
        <p:spPr>
          <a:xfrm>
            <a:off x="1097280" y="2408371"/>
            <a:ext cx="43064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format: AND DEST, SRC</a:t>
            </a:r>
            <a:endParaRPr/>
          </a:p>
        </p:txBody>
      </p:sp>
      <p:sp>
        <p:nvSpPr>
          <p:cNvPr id="145" name="Google Shape;145;p3"/>
          <p:cNvSpPr txBox="1"/>
          <p:nvPr/>
        </p:nvSpPr>
        <p:spPr>
          <a:xfrm>
            <a:off x="5804589" y="2408371"/>
            <a:ext cx="54543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Equivalent operation: DEST = DEST AND SRC</a:t>
            </a:r>
            <a:endParaRPr/>
          </a:p>
        </p:txBody>
      </p:sp>
      <p:sp>
        <p:nvSpPr>
          <p:cNvPr id="146" name="Google Shape;146;p3"/>
          <p:cNvSpPr txBox="1"/>
          <p:nvPr/>
        </p:nvSpPr>
        <p:spPr>
          <a:xfrm>
            <a:off x="1097279" y="2808481"/>
            <a:ext cx="27115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AND AL, 3</a:t>
            </a:r>
            <a:endParaRPr/>
          </a:p>
        </p:txBody>
      </p:sp>
      <p:sp>
        <p:nvSpPr>
          <p:cNvPr id="147" name="Google Shape;147;p3"/>
          <p:cNvSpPr txBox="1"/>
          <p:nvPr/>
        </p:nvSpPr>
        <p:spPr>
          <a:xfrm>
            <a:off x="5804589" y="2808481"/>
            <a:ext cx="44592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Equivalent operation: AL = AL AND 3</a:t>
            </a:r>
            <a:endParaRPr/>
          </a:p>
        </p:txBody>
      </p:sp>
      <p:sp>
        <p:nvSpPr>
          <p:cNvPr id="148" name="Google Shape;148;p3"/>
          <p:cNvSpPr txBox="1"/>
          <p:nvPr/>
        </p:nvSpPr>
        <p:spPr>
          <a:xfrm>
            <a:off x="1097279" y="3911673"/>
            <a:ext cx="54425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bits (SRC) = Number of bits (DEST)</a:t>
            </a:r>
            <a:endParaRPr/>
          </a:p>
        </p:txBody>
      </p:sp>
      <p:sp>
        <p:nvSpPr>
          <p:cNvPr id="149" name="Google Shape;149;p3"/>
          <p:cNvSpPr txBox="1"/>
          <p:nvPr/>
        </p:nvSpPr>
        <p:spPr>
          <a:xfrm>
            <a:off x="1097279" y="4311783"/>
            <a:ext cx="51445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SRC and DEST can not be variables at a time</a:t>
            </a:r>
            <a:endParaRPr/>
          </a:p>
        </p:txBody>
      </p:sp>
      <p:sp>
        <p:nvSpPr>
          <p:cNvPr id="150" name="Google Shape;150;p3"/>
          <p:cNvSpPr txBox="1"/>
          <p:nvPr/>
        </p:nvSpPr>
        <p:spPr>
          <a:xfrm>
            <a:off x="1097279" y="3450008"/>
            <a:ext cx="20265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i="1" lang="en-US" sz="24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Restrictions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30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SHIFT RIGHT</a:t>
            </a:r>
            <a:endParaRPr/>
          </a:p>
        </p:txBody>
      </p:sp>
      <p:sp>
        <p:nvSpPr>
          <p:cNvPr id="1582" name="Google Shape;1582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1583" name="Google Shape;1583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584" name="Google Shape;1584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5" name="Google Shape;1585;p30"/>
          <p:cNvSpPr txBox="1"/>
          <p:nvPr/>
        </p:nvSpPr>
        <p:spPr>
          <a:xfrm>
            <a:off x="1103692" y="2465062"/>
            <a:ext cx="19255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BL: </a:t>
            </a:r>
            <a:endParaRPr/>
          </a:p>
        </p:txBody>
      </p:sp>
      <p:sp>
        <p:nvSpPr>
          <p:cNvPr id="1586" name="Google Shape;1586;p30"/>
          <p:cNvSpPr/>
          <p:nvPr/>
        </p:nvSpPr>
        <p:spPr>
          <a:xfrm>
            <a:off x="4442695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7" name="Google Shape;1587;p30"/>
          <p:cNvSpPr txBox="1"/>
          <p:nvPr/>
        </p:nvSpPr>
        <p:spPr>
          <a:xfrm>
            <a:off x="4535464" y="2504424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588" name="Google Shape;1588;p30"/>
          <p:cNvSpPr/>
          <p:nvPr/>
        </p:nvSpPr>
        <p:spPr>
          <a:xfrm>
            <a:off x="4929921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Google Shape;1589;p30"/>
          <p:cNvSpPr txBox="1"/>
          <p:nvPr/>
        </p:nvSpPr>
        <p:spPr>
          <a:xfrm>
            <a:off x="5022690" y="250442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590" name="Google Shape;1590;p30"/>
          <p:cNvSpPr/>
          <p:nvPr/>
        </p:nvSpPr>
        <p:spPr>
          <a:xfrm>
            <a:off x="5417145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1" name="Google Shape;1591;p30"/>
          <p:cNvSpPr txBox="1"/>
          <p:nvPr/>
        </p:nvSpPr>
        <p:spPr>
          <a:xfrm>
            <a:off x="5509914" y="2504424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592" name="Google Shape;1592;p30"/>
          <p:cNvSpPr/>
          <p:nvPr/>
        </p:nvSpPr>
        <p:spPr>
          <a:xfrm>
            <a:off x="5904371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3" name="Google Shape;1593;p30"/>
          <p:cNvSpPr txBox="1"/>
          <p:nvPr/>
        </p:nvSpPr>
        <p:spPr>
          <a:xfrm>
            <a:off x="5997140" y="250442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594" name="Google Shape;1594;p30"/>
          <p:cNvSpPr/>
          <p:nvPr/>
        </p:nvSpPr>
        <p:spPr>
          <a:xfrm>
            <a:off x="6391595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5" name="Google Shape;1595;p30"/>
          <p:cNvSpPr/>
          <p:nvPr/>
        </p:nvSpPr>
        <p:spPr>
          <a:xfrm>
            <a:off x="6878821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6" name="Google Shape;1596;p30"/>
          <p:cNvSpPr txBox="1"/>
          <p:nvPr/>
        </p:nvSpPr>
        <p:spPr>
          <a:xfrm>
            <a:off x="6971590" y="2504424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1597" name="Google Shape;1597;p30"/>
          <p:cNvSpPr/>
          <p:nvPr/>
        </p:nvSpPr>
        <p:spPr>
          <a:xfrm>
            <a:off x="7366045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8" name="Google Shape;1598;p30"/>
          <p:cNvSpPr txBox="1"/>
          <p:nvPr/>
        </p:nvSpPr>
        <p:spPr>
          <a:xfrm>
            <a:off x="7458814" y="2504424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599" name="Google Shape;1599;p30"/>
          <p:cNvSpPr/>
          <p:nvPr/>
        </p:nvSpPr>
        <p:spPr>
          <a:xfrm>
            <a:off x="7853271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0" name="Google Shape;1600;p30"/>
          <p:cNvSpPr txBox="1"/>
          <p:nvPr/>
        </p:nvSpPr>
        <p:spPr>
          <a:xfrm>
            <a:off x="7946040" y="250442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grpSp>
        <p:nvGrpSpPr>
          <p:cNvPr id="1601" name="Google Shape;1601;p30"/>
          <p:cNvGrpSpPr/>
          <p:nvPr/>
        </p:nvGrpSpPr>
        <p:grpSpPr>
          <a:xfrm>
            <a:off x="4529052" y="2115411"/>
            <a:ext cx="3712262" cy="369332"/>
            <a:chOff x="4529052" y="2115411"/>
            <a:chExt cx="3712262" cy="369332"/>
          </a:xfrm>
        </p:grpSpPr>
        <p:sp>
          <p:nvSpPr>
            <p:cNvPr id="1602" name="Google Shape;1602;p30"/>
            <p:cNvSpPr txBox="1"/>
            <p:nvPr/>
          </p:nvSpPr>
          <p:spPr>
            <a:xfrm>
              <a:off x="4529052" y="211541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603" name="Google Shape;1603;p30"/>
            <p:cNvSpPr txBox="1"/>
            <p:nvPr/>
          </p:nvSpPr>
          <p:spPr>
            <a:xfrm>
              <a:off x="5016278" y="211541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604" name="Google Shape;1604;p30"/>
            <p:cNvSpPr txBox="1"/>
            <p:nvPr/>
          </p:nvSpPr>
          <p:spPr>
            <a:xfrm>
              <a:off x="5503502" y="211541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605" name="Google Shape;1605;p30"/>
            <p:cNvSpPr txBox="1"/>
            <p:nvPr/>
          </p:nvSpPr>
          <p:spPr>
            <a:xfrm>
              <a:off x="5990728" y="211541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606" name="Google Shape;1606;p30"/>
            <p:cNvSpPr txBox="1"/>
            <p:nvPr/>
          </p:nvSpPr>
          <p:spPr>
            <a:xfrm>
              <a:off x="6477952" y="211541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607" name="Google Shape;1607;p30"/>
            <p:cNvSpPr txBox="1"/>
            <p:nvPr/>
          </p:nvSpPr>
          <p:spPr>
            <a:xfrm>
              <a:off x="6965178" y="211541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608" name="Google Shape;1608;p30"/>
            <p:cNvSpPr txBox="1"/>
            <p:nvPr/>
          </p:nvSpPr>
          <p:spPr>
            <a:xfrm>
              <a:off x="7452402" y="211541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609" name="Google Shape;1609;p30"/>
            <p:cNvSpPr txBox="1"/>
            <p:nvPr/>
          </p:nvSpPr>
          <p:spPr>
            <a:xfrm>
              <a:off x="7939628" y="211541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sp>
        <p:nvSpPr>
          <p:cNvPr id="1610" name="Google Shape;1610;p30"/>
          <p:cNvSpPr txBox="1"/>
          <p:nvPr/>
        </p:nvSpPr>
        <p:spPr>
          <a:xfrm>
            <a:off x="1105338" y="3228909"/>
            <a:ext cx="16930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 BL,1: </a:t>
            </a:r>
            <a:endParaRPr/>
          </a:p>
        </p:txBody>
      </p:sp>
      <p:sp>
        <p:nvSpPr>
          <p:cNvPr id="1611" name="Google Shape;1611;p30"/>
          <p:cNvSpPr/>
          <p:nvPr/>
        </p:nvSpPr>
        <p:spPr>
          <a:xfrm>
            <a:off x="4436283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2" name="Google Shape;1612;p30"/>
          <p:cNvSpPr txBox="1"/>
          <p:nvPr/>
        </p:nvSpPr>
        <p:spPr>
          <a:xfrm>
            <a:off x="4529052" y="327685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1613" name="Google Shape;1613;p30"/>
          <p:cNvSpPr/>
          <p:nvPr/>
        </p:nvSpPr>
        <p:spPr>
          <a:xfrm>
            <a:off x="4923509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4" name="Google Shape;1614;p30"/>
          <p:cNvSpPr txBox="1"/>
          <p:nvPr/>
        </p:nvSpPr>
        <p:spPr>
          <a:xfrm>
            <a:off x="5016278" y="3276855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615" name="Google Shape;1615;p30"/>
          <p:cNvSpPr/>
          <p:nvPr/>
        </p:nvSpPr>
        <p:spPr>
          <a:xfrm>
            <a:off x="5410733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6" name="Google Shape;1616;p30"/>
          <p:cNvSpPr txBox="1"/>
          <p:nvPr/>
        </p:nvSpPr>
        <p:spPr>
          <a:xfrm>
            <a:off x="5503502" y="327685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617" name="Google Shape;1617;p30"/>
          <p:cNvSpPr/>
          <p:nvPr/>
        </p:nvSpPr>
        <p:spPr>
          <a:xfrm>
            <a:off x="5897959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Google Shape;1618;p30"/>
          <p:cNvSpPr txBox="1"/>
          <p:nvPr/>
        </p:nvSpPr>
        <p:spPr>
          <a:xfrm>
            <a:off x="5990728" y="3276855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619" name="Google Shape;1619;p30"/>
          <p:cNvSpPr/>
          <p:nvPr/>
        </p:nvSpPr>
        <p:spPr>
          <a:xfrm>
            <a:off x="6385183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0" name="Google Shape;1620;p30"/>
          <p:cNvSpPr/>
          <p:nvPr/>
        </p:nvSpPr>
        <p:spPr>
          <a:xfrm>
            <a:off x="6872409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1" name="Google Shape;1621;p30"/>
          <p:cNvSpPr txBox="1"/>
          <p:nvPr/>
        </p:nvSpPr>
        <p:spPr>
          <a:xfrm>
            <a:off x="6965178" y="327685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622" name="Google Shape;1622;p30"/>
          <p:cNvSpPr/>
          <p:nvPr/>
        </p:nvSpPr>
        <p:spPr>
          <a:xfrm>
            <a:off x="7359633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3" name="Google Shape;1623;p30"/>
          <p:cNvSpPr txBox="1"/>
          <p:nvPr/>
        </p:nvSpPr>
        <p:spPr>
          <a:xfrm>
            <a:off x="7452402" y="3276855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1624" name="Google Shape;1624;p30"/>
          <p:cNvSpPr/>
          <p:nvPr/>
        </p:nvSpPr>
        <p:spPr>
          <a:xfrm>
            <a:off x="7846859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5" name="Google Shape;1625;p30"/>
          <p:cNvSpPr txBox="1"/>
          <p:nvPr/>
        </p:nvSpPr>
        <p:spPr>
          <a:xfrm>
            <a:off x="7939628" y="3276855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626" name="Google Shape;1626;p30"/>
          <p:cNvSpPr txBox="1"/>
          <p:nvPr/>
        </p:nvSpPr>
        <p:spPr>
          <a:xfrm>
            <a:off x="6475548" y="250571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627" name="Google Shape;1627;p30"/>
          <p:cNvSpPr txBox="1"/>
          <p:nvPr/>
        </p:nvSpPr>
        <p:spPr>
          <a:xfrm>
            <a:off x="6485166" y="326277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628" name="Google Shape;1628;p30"/>
          <p:cNvSpPr/>
          <p:nvPr/>
        </p:nvSpPr>
        <p:spPr>
          <a:xfrm>
            <a:off x="8652787" y="3238921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9" name="Google Shape;1629;p30"/>
          <p:cNvSpPr txBox="1"/>
          <p:nvPr/>
        </p:nvSpPr>
        <p:spPr>
          <a:xfrm>
            <a:off x="8745556" y="3278283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1630" name="Google Shape;1630;p30"/>
          <p:cNvSpPr txBox="1"/>
          <p:nvPr/>
        </p:nvSpPr>
        <p:spPr>
          <a:xfrm>
            <a:off x="6100425" y="3742981"/>
            <a:ext cx="5679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 </a:t>
            </a:r>
            <a:endParaRPr/>
          </a:p>
        </p:txBody>
      </p:sp>
      <p:sp>
        <p:nvSpPr>
          <p:cNvPr id="1631" name="Google Shape;1631;p30"/>
          <p:cNvSpPr txBox="1"/>
          <p:nvPr/>
        </p:nvSpPr>
        <p:spPr>
          <a:xfrm>
            <a:off x="8642145" y="3742981"/>
            <a:ext cx="5629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 </a:t>
            </a:r>
            <a:endParaRPr/>
          </a:p>
        </p:txBody>
      </p:sp>
      <p:cxnSp>
        <p:nvCxnSpPr>
          <p:cNvPr id="1632" name="Google Shape;1632;p30"/>
          <p:cNvCxnSpPr>
            <a:stCxn id="1586" idx="2"/>
            <a:endCxn id="1613" idx="0"/>
          </p:cNvCxnSpPr>
          <p:nvPr/>
        </p:nvCxnSpPr>
        <p:spPr>
          <a:xfrm>
            <a:off x="4686307" y="2913119"/>
            <a:ext cx="480900" cy="3243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3" name="Google Shape;1633;p30"/>
          <p:cNvCxnSpPr>
            <a:stCxn id="1588" idx="2"/>
            <a:endCxn id="1615" idx="0"/>
          </p:cNvCxnSpPr>
          <p:nvPr/>
        </p:nvCxnSpPr>
        <p:spPr>
          <a:xfrm>
            <a:off x="5173534" y="2913119"/>
            <a:ext cx="480900" cy="3243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4" name="Google Shape;1634;p30"/>
          <p:cNvCxnSpPr>
            <a:stCxn id="1590" idx="2"/>
            <a:endCxn id="1617" idx="0"/>
          </p:cNvCxnSpPr>
          <p:nvPr/>
        </p:nvCxnSpPr>
        <p:spPr>
          <a:xfrm>
            <a:off x="5660757" y="2913119"/>
            <a:ext cx="480900" cy="3243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5" name="Google Shape;1635;p30"/>
          <p:cNvCxnSpPr>
            <a:stCxn id="1592" idx="2"/>
            <a:endCxn id="1619" idx="0"/>
          </p:cNvCxnSpPr>
          <p:nvPr/>
        </p:nvCxnSpPr>
        <p:spPr>
          <a:xfrm>
            <a:off x="6147984" y="2913119"/>
            <a:ext cx="480900" cy="3243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6" name="Google Shape;1636;p30"/>
          <p:cNvCxnSpPr>
            <a:stCxn id="1594" idx="2"/>
            <a:endCxn id="1620" idx="0"/>
          </p:cNvCxnSpPr>
          <p:nvPr/>
        </p:nvCxnSpPr>
        <p:spPr>
          <a:xfrm>
            <a:off x="6635207" y="2913119"/>
            <a:ext cx="480900" cy="3243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7" name="Google Shape;1637;p30"/>
          <p:cNvCxnSpPr>
            <a:stCxn id="1595" idx="2"/>
            <a:endCxn id="1622" idx="0"/>
          </p:cNvCxnSpPr>
          <p:nvPr/>
        </p:nvCxnSpPr>
        <p:spPr>
          <a:xfrm>
            <a:off x="7122434" y="2913119"/>
            <a:ext cx="480900" cy="3243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8" name="Google Shape;1638;p30"/>
          <p:cNvCxnSpPr>
            <a:stCxn id="1597" idx="2"/>
            <a:endCxn id="1624" idx="0"/>
          </p:cNvCxnSpPr>
          <p:nvPr/>
        </p:nvCxnSpPr>
        <p:spPr>
          <a:xfrm>
            <a:off x="7609658" y="2913119"/>
            <a:ext cx="480900" cy="3243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9" name="Google Shape;1639;p30"/>
          <p:cNvCxnSpPr>
            <a:stCxn id="1599" idx="2"/>
            <a:endCxn id="1628" idx="0"/>
          </p:cNvCxnSpPr>
          <p:nvPr/>
        </p:nvCxnSpPr>
        <p:spPr>
          <a:xfrm>
            <a:off x="8096884" y="2913119"/>
            <a:ext cx="799500" cy="3258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0" name="Google Shape;1640;p30"/>
          <p:cNvCxnSpPr>
            <a:stCxn id="1599" idx="0"/>
            <a:endCxn id="1611" idx="1"/>
          </p:cNvCxnSpPr>
          <p:nvPr/>
        </p:nvCxnSpPr>
        <p:spPr>
          <a:xfrm rot="5400000">
            <a:off x="5768284" y="1133062"/>
            <a:ext cx="996600" cy="3660600"/>
          </a:xfrm>
          <a:prstGeom prst="curvedConnector4">
            <a:avLst>
              <a:gd fmla="val -61525" name="adj1"/>
              <a:gd fmla="val 106245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1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ROTATE CARRY LEFT</a:t>
            </a:r>
            <a:endParaRPr/>
          </a:p>
        </p:txBody>
      </p:sp>
      <p:sp>
        <p:nvSpPr>
          <p:cNvPr id="1647" name="Google Shape;1647;p3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1648" name="Google Shape;1648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649" name="Google Shape;1649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0" name="Google Shape;1650;p31"/>
          <p:cNvSpPr txBox="1"/>
          <p:nvPr/>
        </p:nvSpPr>
        <p:spPr>
          <a:xfrm>
            <a:off x="1103692" y="2465062"/>
            <a:ext cx="19255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BL: </a:t>
            </a:r>
            <a:endParaRPr/>
          </a:p>
        </p:txBody>
      </p:sp>
      <p:sp>
        <p:nvSpPr>
          <p:cNvPr id="1651" name="Google Shape;1651;p31"/>
          <p:cNvSpPr/>
          <p:nvPr/>
        </p:nvSpPr>
        <p:spPr>
          <a:xfrm>
            <a:off x="4442695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2" name="Google Shape;1652;p31"/>
          <p:cNvSpPr txBox="1"/>
          <p:nvPr/>
        </p:nvSpPr>
        <p:spPr>
          <a:xfrm>
            <a:off x="4535464" y="2504424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653" name="Google Shape;1653;p31"/>
          <p:cNvSpPr/>
          <p:nvPr/>
        </p:nvSpPr>
        <p:spPr>
          <a:xfrm>
            <a:off x="4929921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4" name="Google Shape;1654;p31"/>
          <p:cNvSpPr txBox="1"/>
          <p:nvPr/>
        </p:nvSpPr>
        <p:spPr>
          <a:xfrm>
            <a:off x="5022690" y="250442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655" name="Google Shape;1655;p31"/>
          <p:cNvSpPr/>
          <p:nvPr/>
        </p:nvSpPr>
        <p:spPr>
          <a:xfrm>
            <a:off x="5417145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6" name="Google Shape;1656;p31"/>
          <p:cNvSpPr txBox="1"/>
          <p:nvPr/>
        </p:nvSpPr>
        <p:spPr>
          <a:xfrm>
            <a:off x="5509914" y="2504424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657" name="Google Shape;1657;p31"/>
          <p:cNvSpPr/>
          <p:nvPr/>
        </p:nvSpPr>
        <p:spPr>
          <a:xfrm>
            <a:off x="5904371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8" name="Google Shape;1658;p31"/>
          <p:cNvSpPr txBox="1"/>
          <p:nvPr/>
        </p:nvSpPr>
        <p:spPr>
          <a:xfrm>
            <a:off x="5997140" y="250442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659" name="Google Shape;1659;p31"/>
          <p:cNvSpPr/>
          <p:nvPr/>
        </p:nvSpPr>
        <p:spPr>
          <a:xfrm>
            <a:off x="6391595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0" name="Google Shape;1660;p31"/>
          <p:cNvSpPr/>
          <p:nvPr/>
        </p:nvSpPr>
        <p:spPr>
          <a:xfrm>
            <a:off x="6878821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Google Shape;1661;p31"/>
          <p:cNvSpPr txBox="1"/>
          <p:nvPr/>
        </p:nvSpPr>
        <p:spPr>
          <a:xfrm>
            <a:off x="6971590" y="2504424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1662" name="Google Shape;1662;p31"/>
          <p:cNvSpPr/>
          <p:nvPr/>
        </p:nvSpPr>
        <p:spPr>
          <a:xfrm>
            <a:off x="7366045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3" name="Google Shape;1663;p31"/>
          <p:cNvSpPr txBox="1"/>
          <p:nvPr/>
        </p:nvSpPr>
        <p:spPr>
          <a:xfrm>
            <a:off x="7458814" y="2504424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664" name="Google Shape;1664;p31"/>
          <p:cNvSpPr/>
          <p:nvPr/>
        </p:nvSpPr>
        <p:spPr>
          <a:xfrm>
            <a:off x="7853271" y="246506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5" name="Google Shape;1665;p31"/>
          <p:cNvSpPr txBox="1"/>
          <p:nvPr/>
        </p:nvSpPr>
        <p:spPr>
          <a:xfrm>
            <a:off x="7946040" y="250442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1666" name="Google Shape;1666;p31"/>
          <p:cNvSpPr txBox="1"/>
          <p:nvPr/>
        </p:nvSpPr>
        <p:spPr>
          <a:xfrm>
            <a:off x="4529052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667" name="Google Shape;1667;p31"/>
          <p:cNvSpPr txBox="1"/>
          <p:nvPr/>
        </p:nvSpPr>
        <p:spPr>
          <a:xfrm>
            <a:off x="5016278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668" name="Google Shape;1668;p31"/>
          <p:cNvSpPr txBox="1"/>
          <p:nvPr/>
        </p:nvSpPr>
        <p:spPr>
          <a:xfrm>
            <a:off x="5503502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669" name="Google Shape;1669;p31"/>
          <p:cNvSpPr txBox="1"/>
          <p:nvPr/>
        </p:nvSpPr>
        <p:spPr>
          <a:xfrm>
            <a:off x="5990728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670" name="Google Shape;1670;p31"/>
          <p:cNvSpPr txBox="1"/>
          <p:nvPr/>
        </p:nvSpPr>
        <p:spPr>
          <a:xfrm>
            <a:off x="6477952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671" name="Google Shape;1671;p31"/>
          <p:cNvSpPr txBox="1"/>
          <p:nvPr/>
        </p:nvSpPr>
        <p:spPr>
          <a:xfrm>
            <a:off x="6965178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672" name="Google Shape;1672;p31"/>
          <p:cNvSpPr txBox="1"/>
          <p:nvPr/>
        </p:nvSpPr>
        <p:spPr>
          <a:xfrm>
            <a:off x="7452402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673" name="Google Shape;1673;p31"/>
          <p:cNvSpPr txBox="1"/>
          <p:nvPr/>
        </p:nvSpPr>
        <p:spPr>
          <a:xfrm>
            <a:off x="7939628" y="21154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674" name="Google Shape;1674;p31"/>
          <p:cNvSpPr txBox="1"/>
          <p:nvPr/>
        </p:nvSpPr>
        <p:spPr>
          <a:xfrm>
            <a:off x="1105338" y="3228909"/>
            <a:ext cx="16836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RCL BL,1: </a:t>
            </a:r>
            <a:endParaRPr/>
          </a:p>
        </p:txBody>
      </p:sp>
      <p:sp>
        <p:nvSpPr>
          <p:cNvPr id="1675" name="Google Shape;1675;p31"/>
          <p:cNvSpPr/>
          <p:nvPr/>
        </p:nvSpPr>
        <p:spPr>
          <a:xfrm>
            <a:off x="4436283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6" name="Google Shape;1676;p31"/>
          <p:cNvSpPr txBox="1"/>
          <p:nvPr/>
        </p:nvSpPr>
        <p:spPr>
          <a:xfrm>
            <a:off x="4529052" y="327685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677" name="Google Shape;1677;p31"/>
          <p:cNvSpPr/>
          <p:nvPr/>
        </p:nvSpPr>
        <p:spPr>
          <a:xfrm>
            <a:off x="4923509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8" name="Google Shape;1678;p31"/>
          <p:cNvSpPr txBox="1"/>
          <p:nvPr/>
        </p:nvSpPr>
        <p:spPr>
          <a:xfrm>
            <a:off x="5016278" y="3276855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679" name="Google Shape;1679;p31"/>
          <p:cNvSpPr/>
          <p:nvPr/>
        </p:nvSpPr>
        <p:spPr>
          <a:xfrm>
            <a:off x="5410733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0" name="Google Shape;1680;p31"/>
          <p:cNvSpPr txBox="1"/>
          <p:nvPr/>
        </p:nvSpPr>
        <p:spPr>
          <a:xfrm>
            <a:off x="5503502" y="327685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681" name="Google Shape;1681;p31"/>
          <p:cNvSpPr/>
          <p:nvPr/>
        </p:nvSpPr>
        <p:spPr>
          <a:xfrm>
            <a:off x="5897959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2" name="Google Shape;1682;p31"/>
          <p:cNvSpPr txBox="1"/>
          <p:nvPr/>
        </p:nvSpPr>
        <p:spPr>
          <a:xfrm>
            <a:off x="5990728" y="327685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683" name="Google Shape;1683;p31"/>
          <p:cNvSpPr/>
          <p:nvPr/>
        </p:nvSpPr>
        <p:spPr>
          <a:xfrm>
            <a:off x="6385183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4" name="Google Shape;1684;p31"/>
          <p:cNvSpPr/>
          <p:nvPr/>
        </p:nvSpPr>
        <p:spPr>
          <a:xfrm>
            <a:off x="6872409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5" name="Google Shape;1685;p31"/>
          <p:cNvSpPr txBox="1"/>
          <p:nvPr/>
        </p:nvSpPr>
        <p:spPr>
          <a:xfrm>
            <a:off x="6965178" y="3276855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686" name="Google Shape;1686;p31"/>
          <p:cNvSpPr/>
          <p:nvPr/>
        </p:nvSpPr>
        <p:spPr>
          <a:xfrm>
            <a:off x="7359633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7" name="Google Shape;1687;p31"/>
          <p:cNvSpPr txBox="1"/>
          <p:nvPr/>
        </p:nvSpPr>
        <p:spPr>
          <a:xfrm>
            <a:off x="7452402" y="327685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1688" name="Google Shape;1688;p31"/>
          <p:cNvSpPr/>
          <p:nvPr/>
        </p:nvSpPr>
        <p:spPr>
          <a:xfrm>
            <a:off x="7846859" y="3237493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9" name="Google Shape;1689;p31"/>
          <p:cNvSpPr txBox="1"/>
          <p:nvPr/>
        </p:nvSpPr>
        <p:spPr>
          <a:xfrm>
            <a:off x="7939628" y="3276855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1690" name="Google Shape;1690;p31"/>
          <p:cNvSpPr txBox="1"/>
          <p:nvPr/>
        </p:nvSpPr>
        <p:spPr>
          <a:xfrm>
            <a:off x="6475548" y="250571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cxnSp>
        <p:nvCxnSpPr>
          <p:cNvPr id="1691" name="Google Shape;1691;p31"/>
          <p:cNvCxnSpPr>
            <a:stCxn id="1664" idx="2"/>
            <a:endCxn id="1686" idx="0"/>
          </p:cNvCxnSpPr>
          <p:nvPr/>
        </p:nvCxnSpPr>
        <p:spPr>
          <a:xfrm flipH="1">
            <a:off x="7603384" y="2913119"/>
            <a:ext cx="493500" cy="32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2" name="Google Shape;1692;p31"/>
          <p:cNvCxnSpPr>
            <a:stCxn id="1662" idx="2"/>
            <a:endCxn id="1684" idx="0"/>
          </p:cNvCxnSpPr>
          <p:nvPr/>
        </p:nvCxnSpPr>
        <p:spPr>
          <a:xfrm flipH="1">
            <a:off x="7116158" y="2913119"/>
            <a:ext cx="493500" cy="32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3" name="Google Shape;1693;p31"/>
          <p:cNvCxnSpPr>
            <a:stCxn id="1660" idx="2"/>
            <a:endCxn id="1683" idx="0"/>
          </p:cNvCxnSpPr>
          <p:nvPr/>
        </p:nvCxnSpPr>
        <p:spPr>
          <a:xfrm flipH="1">
            <a:off x="6628934" y="2913119"/>
            <a:ext cx="493500" cy="32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4" name="Google Shape;1694;p31"/>
          <p:cNvCxnSpPr>
            <a:stCxn id="1659" idx="2"/>
            <a:endCxn id="1681" idx="0"/>
          </p:cNvCxnSpPr>
          <p:nvPr/>
        </p:nvCxnSpPr>
        <p:spPr>
          <a:xfrm flipH="1">
            <a:off x="6141707" y="2913119"/>
            <a:ext cx="493500" cy="32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5" name="Google Shape;1695;p31"/>
          <p:cNvCxnSpPr>
            <a:stCxn id="1657" idx="2"/>
            <a:endCxn id="1679" idx="0"/>
          </p:cNvCxnSpPr>
          <p:nvPr/>
        </p:nvCxnSpPr>
        <p:spPr>
          <a:xfrm flipH="1">
            <a:off x="5654484" y="2913119"/>
            <a:ext cx="493500" cy="32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6" name="Google Shape;1696;p31"/>
          <p:cNvCxnSpPr>
            <a:stCxn id="1655" idx="2"/>
            <a:endCxn id="1677" idx="0"/>
          </p:cNvCxnSpPr>
          <p:nvPr/>
        </p:nvCxnSpPr>
        <p:spPr>
          <a:xfrm flipH="1">
            <a:off x="5167257" y="2913119"/>
            <a:ext cx="493500" cy="32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7" name="Google Shape;1697;p31"/>
          <p:cNvCxnSpPr>
            <a:stCxn id="1653" idx="2"/>
            <a:endCxn id="1675" idx="0"/>
          </p:cNvCxnSpPr>
          <p:nvPr/>
        </p:nvCxnSpPr>
        <p:spPr>
          <a:xfrm flipH="1">
            <a:off x="4680034" y="2913119"/>
            <a:ext cx="493500" cy="32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8" name="Google Shape;1698;p31"/>
          <p:cNvSpPr txBox="1"/>
          <p:nvPr/>
        </p:nvSpPr>
        <p:spPr>
          <a:xfrm>
            <a:off x="6485166" y="3262770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1699" name="Google Shape;1699;p31"/>
          <p:cNvSpPr/>
          <p:nvPr/>
        </p:nvSpPr>
        <p:spPr>
          <a:xfrm>
            <a:off x="3676408" y="3238239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0" name="Google Shape;1700;p31"/>
          <p:cNvSpPr txBox="1"/>
          <p:nvPr/>
        </p:nvSpPr>
        <p:spPr>
          <a:xfrm>
            <a:off x="3769177" y="3277601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cxnSp>
        <p:nvCxnSpPr>
          <p:cNvPr id="1701" name="Google Shape;1701;p31"/>
          <p:cNvCxnSpPr>
            <a:stCxn id="1651" idx="2"/>
            <a:endCxn id="1699" idx="0"/>
          </p:cNvCxnSpPr>
          <p:nvPr/>
        </p:nvCxnSpPr>
        <p:spPr>
          <a:xfrm flipH="1">
            <a:off x="3920107" y="2913119"/>
            <a:ext cx="766200" cy="325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02" name="Google Shape;1702;p31"/>
          <p:cNvSpPr txBox="1"/>
          <p:nvPr/>
        </p:nvSpPr>
        <p:spPr>
          <a:xfrm>
            <a:off x="6111067" y="3810551"/>
            <a:ext cx="5679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 </a:t>
            </a:r>
            <a:endParaRPr/>
          </a:p>
        </p:txBody>
      </p:sp>
      <p:sp>
        <p:nvSpPr>
          <p:cNvPr id="1703" name="Google Shape;1703;p31"/>
          <p:cNvSpPr txBox="1"/>
          <p:nvPr/>
        </p:nvSpPr>
        <p:spPr>
          <a:xfrm>
            <a:off x="3676408" y="3809869"/>
            <a:ext cx="5629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 </a:t>
            </a:r>
            <a:endParaRPr/>
          </a:p>
        </p:txBody>
      </p:sp>
      <p:cxnSp>
        <p:nvCxnSpPr>
          <p:cNvPr id="1704" name="Google Shape;1704;p31"/>
          <p:cNvCxnSpPr>
            <a:stCxn id="1699" idx="2"/>
            <a:endCxn id="1688" idx="3"/>
          </p:cNvCxnSpPr>
          <p:nvPr/>
        </p:nvCxnSpPr>
        <p:spPr>
          <a:xfrm rot="-5400000">
            <a:off x="6014770" y="1366846"/>
            <a:ext cx="224700" cy="4414200"/>
          </a:xfrm>
          <a:prstGeom prst="curvedConnector4">
            <a:avLst>
              <a:gd fmla="val -265274" name="adj1"/>
              <a:gd fmla="val 10537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05" name="Google Shape;1705;p31"/>
          <p:cNvSpPr txBox="1"/>
          <p:nvPr/>
        </p:nvSpPr>
        <p:spPr>
          <a:xfrm>
            <a:off x="3742916" y="3262770"/>
            <a:ext cx="400411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706" name="Google Shape;1706;p31"/>
          <p:cNvSpPr txBox="1"/>
          <p:nvPr/>
        </p:nvSpPr>
        <p:spPr>
          <a:xfrm>
            <a:off x="1097280" y="4842792"/>
            <a:ext cx="53236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 CARRY RIGHT will be in same way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32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1713" name="Google Shape;1713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1714" name="Google Shape;1714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715" name="Google Shape;1715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6" name="Google Shape;1716;p32"/>
          <p:cNvSpPr txBox="1"/>
          <p:nvPr/>
        </p:nvSpPr>
        <p:spPr>
          <a:xfrm>
            <a:off x="1097281" y="2056817"/>
            <a:ext cx="10058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XOR 32 with a letter for converting it from uppercase to lowercase or lowercase to uppercase. Why?</a:t>
            </a:r>
            <a:endParaRPr/>
          </a:p>
        </p:txBody>
      </p:sp>
      <p:sp>
        <p:nvSpPr>
          <p:cNvPr id="1717" name="Google Shape;1717;p32"/>
          <p:cNvSpPr txBox="1"/>
          <p:nvPr/>
        </p:nvSpPr>
        <p:spPr>
          <a:xfrm>
            <a:off x="1097280" y="2990371"/>
            <a:ext cx="95542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time Left shift of a register/variable results into a multiplication by 2, do you agree? </a:t>
            </a:r>
            <a:endParaRPr/>
          </a:p>
        </p:txBody>
      </p:sp>
      <p:sp>
        <p:nvSpPr>
          <p:cNvPr id="1718" name="Google Shape;1718;p32"/>
          <p:cNvSpPr txBox="1"/>
          <p:nvPr/>
        </p:nvSpPr>
        <p:spPr>
          <a:xfrm>
            <a:off x="1097279" y="4172581"/>
            <a:ext cx="88236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the value of Al register as 0, using only XOR operation. MOV can not be used</a:t>
            </a:r>
            <a:endParaRPr/>
          </a:p>
        </p:txBody>
      </p:sp>
      <p:sp>
        <p:nvSpPr>
          <p:cNvPr id="1719" name="Google Shape;1719;p32"/>
          <p:cNvSpPr txBox="1"/>
          <p:nvPr/>
        </p:nvSpPr>
        <p:spPr>
          <a:xfrm>
            <a:off x="1097279" y="3581476"/>
            <a:ext cx="99677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 Left shift of a register/variable results into a multiplication by 2</a:t>
            </a:r>
            <a:r>
              <a:rPr baseline="30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do you agree? [n&lt;8]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33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1726" name="Google Shape;1726;p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1727" name="Google Shape;1727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728" name="Google Shape;1728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9" name="Google Shape;17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5772" y="2915610"/>
            <a:ext cx="1940572" cy="3024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0" name="Google Shape;173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7731" y="2918042"/>
            <a:ext cx="1907105" cy="3024690"/>
          </a:xfrm>
          <a:prstGeom prst="rect">
            <a:avLst/>
          </a:prstGeom>
          <a:noFill/>
          <a:ln>
            <a:noFill/>
          </a:ln>
        </p:spPr>
      </p:pic>
      <p:sp>
        <p:nvSpPr>
          <p:cNvPr id="1731" name="Google Shape;1731;p33"/>
          <p:cNvSpPr txBox="1"/>
          <p:nvPr/>
        </p:nvSpPr>
        <p:spPr>
          <a:xfrm>
            <a:off x="5073396" y="5940300"/>
            <a:ext cx="93968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Code-1</a:t>
            </a:r>
            <a:endParaRPr/>
          </a:p>
        </p:txBody>
      </p:sp>
      <p:sp>
        <p:nvSpPr>
          <p:cNvPr id="1732" name="Google Shape;1732;p33"/>
          <p:cNvSpPr txBox="1"/>
          <p:nvPr/>
        </p:nvSpPr>
        <p:spPr>
          <a:xfrm>
            <a:off x="6817700" y="5887999"/>
            <a:ext cx="93968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Code-2</a:t>
            </a:r>
            <a:endParaRPr/>
          </a:p>
        </p:txBody>
      </p:sp>
      <p:sp>
        <p:nvSpPr>
          <p:cNvPr id="1733" name="Google Shape;1733;p33"/>
          <p:cNvSpPr txBox="1"/>
          <p:nvPr/>
        </p:nvSpPr>
        <p:spPr>
          <a:xfrm>
            <a:off x="1097280" y="1904329"/>
            <a:ext cx="100584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difference between Code-1 and Code-2 is that sequence of writing the labels “print_one” and “print_zero” are swapped. But Code-1 will execute for infinite times and Code-2 will execute as expected (8 times). Explain this fact.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AND</a:t>
            </a:r>
            <a:endParaRPr/>
          </a:p>
        </p:txBody>
      </p:sp>
      <p:sp>
        <p:nvSpPr>
          <p:cNvPr id="157" name="Google Shape;157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158" name="Google Shape;158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4"/>
          <p:cNvSpPr txBox="1"/>
          <p:nvPr/>
        </p:nvSpPr>
        <p:spPr>
          <a:xfrm>
            <a:off x="1097280" y="1921013"/>
            <a:ext cx="24788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i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Principle</a:t>
            </a: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161" name="Google Shape;161;p4"/>
          <p:cNvSpPr txBox="1"/>
          <p:nvPr/>
        </p:nvSpPr>
        <p:spPr>
          <a:xfrm>
            <a:off x="1097280" y="2372582"/>
            <a:ext cx="19836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AL = 189d</a:t>
            </a:r>
            <a:endParaRPr/>
          </a:p>
        </p:txBody>
      </p:sp>
      <p:sp>
        <p:nvSpPr>
          <p:cNvPr id="162" name="Google Shape;162;p4"/>
          <p:cNvSpPr/>
          <p:nvPr/>
        </p:nvSpPr>
        <p:spPr>
          <a:xfrm>
            <a:off x="4742801" y="2309246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4835570" y="23486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64" name="Google Shape;164;p4"/>
          <p:cNvSpPr/>
          <p:nvPr/>
        </p:nvSpPr>
        <p:spPr>
          <a:xfrm>
            <a:off x="5230027" y="2309246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5322796" y="23486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6" name="Google Shape;166;p4"/>
          <p:cNvSpPr txBox="1"/>
          <p:nvPr/>
        </p:nvSpPr>
        <p:spPr>
          <a:xfrm>
            <a:off x="4718551" y="1959595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</a:t>
            </a:r>
            <a:endParaRPr/>
          </a:p>
        </p:txBody>
      </p:sp>
      <p:sp>
        <p:nvSpPr>
          <p:cNvPr id="167" name="Google Shape;167;p4"/>
          <p:cNvSpPr/>
          <p:nvPr/>
        </p:nvSpPr>
        <p:spPr>
          <a:xfrm>
            <a:off x="5717251" y="2309246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5810020" y="23486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6204477" y="2309246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6297246" y="23486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1" name="Google Shape;171;p4"/>
          <p:cNvSpPr/>
          <p:nvPr/>
        </p:nvSpPr>
        <p:spPr>
          <a:xfrm>
            <a:off x="6691701" y="2309246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6784470" y="23486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3" name="Google Shape;173;p4"/>
          <p:cNvSpPr/>
          <p:nvPr/>
        </p:nvSpPr>
        <p:spPr>
          <a:xfrm>
            <a:off x="7178927" y="2309246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7271696" y="23486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5" name="Google Shape;175;p4"/>
          <p:cNvSpPr/>
          <p:nvPr/>
        </p:nvSpPr>
        <p:spPr>
          <a:xfrm>
            <a:off x="7666151" y="2309246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"/>
          <p:cNvSpPr txBox="1"/>
          <p:nvPr/>
        </p:nvSpPr>
        <p:spPr>
          <a:xfrm>
            <a:off x="7758920" y="23486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7" name="Google Shape;177;p4"/>
          <p:cNvSpPr/>
          <p:nvPr/>
        </p:nvSpPr>
        <p:spPr>
          <a:xfrm>
            <a:off x="8153377" y="2309246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"/>
          <p:cNvSpPr txBox="1"/>
          <p:nvPr/>
        </p:nvSpPr>
        <p:spPr>
          <a:xfrm>
            <a:off x="8246146" y="23486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9" name="Google Shape;179;p4"/>
          <p:cNvSpPr txBox="1"/>
          <p:nvPr/>
        </p:nvSpPr>
        <p:spPr>
          <a:xfrm>
            <a:off x="5254275" y="1970496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/>
          </a:p>
        </p:txBody>
      </p:sp>
      <p:sp>
        <p:nvSpPr>
          <p:cNvPr id="180" name="Google Shape;180;p4"/>
          <p:cNvSpPr txBox="1"/>
          <p:nvPr/>
        </p:nvSpPr>
        <p:spPr>
          <a:xfrm>
            <a:off x="5729376" y="1951791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81" name="Google Shape;181;p4"/>
          <p:cNvSpPr txBox="1"/>
          <p:nvPr/>
        </p:nvSpPr>
        <p:spPr>
          <a:xfrm>
            <a:off x="6216600" y="1959595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182" name="Google Shape;182;p4"/>
          <p:cNvSpPr txBox="1"/>
          <p:nvPr/>
        </p:nvSpPr>
        <p:spPr>
          <a:xfrm>
            <a:off x="6757407" y="196442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83" name="Google Shape;183;p4"/>
          <p:cNvSpPr txBox="1"/>
          <p:nvPr/>
        </p:nvSpPr>
        <p:spPr>
          <a:xfrm>
            <a:off x="7248263" y="197049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84" name="Google Shape;184;p4"/>
          <p:cNvSpPr txBox="1"/>
          <p:nvPr/>
        </p:nvSpPr>
        <p:spPr>
          <a:xfrm>
            <a:off x="7744300" y="197049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5" name="Google Shape;185;p4"/>
          <p:cNvSpPr txBox="1"/>
          <p:nvPr/>
        </p:nvSpPr>
        <p:spPr>
          <a:xfrm>
            <a:off x="8246146" y="197049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6" name="Google Shape;186;p4"/>
          <p:cNvSpPr txBox="1"/>
          <p:nvPr/>
        </p:nvSpPr>
        <p:spPr>
          <a:xfrm>
            <a:off x="1097537" y="3333802"/>
            <a:ext cx="2041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BL = 0D3h</a:t>
            </a:r>
            <a:endParaRPr/>
          </a:p>
        </p:txBody>
      </p:sp>
      <p:sp>
        <p:nvSpPr>
          <p:cNvPr id="187" name="Google Shape;187;p4"/>
          <p:cNvSpPr/>
          <p:nvPr/>
        </p:nvSpPr>
        <p:spPr>
          <a:xfrm>
            <a:off x="4742801" y="327181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4835570" y="33111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9" name="Google Shape;189;p4"/>
          <p:cNvSpPr/>
          <p:nvPr/>
        </p:nvSpPr>
        <p:spPr>
          <a:xfrm>
            <a:off x="5230027" y="327181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5322796" y="33111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1" name="Google Shape;191;p4"/>
          <p:cNvSpPr/>
          <p:nvPr/>
        </p:nvSpPr>
        <p:spPr>
          <a:xfrm>
            <a:off x="5717251" y="327181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4"/>
          <p:cNvSpPr txBox="1"/>
          <p:nvPr/>
        </p:nvSpPr>
        <p:spPr>
          <a:xfrm>
            <a:off x="5810020" y="33111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3" name="Google Shape;193;p4"/>
          <p:cNvSpPr/>
          <p:nvPr/>
        </p:nvSpPr>
        <p:spPr>
          <a:xfrm>
            <a:off x="6204477" y="327181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4"/>
          <p:cNvSpPr txBox="1"/>
          <p:nvPr/>
        </p:nvSpPr>
        <p:spPr>
          <a:xfrm>
            <a:off x="6297246" y="33111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5" name="Google Shape;195;p4"/>
          <p:cNvSpPr/>
          <p:nvPr/>
        </p:nvSpPr>
        <p:spPr>
          <a:xfrm>
            <a:off x="6691701" y="327181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4"/>
          <p:cNvSpPr txBox="1"/>
          <p:nvPr/>
        </p:nvSpPr>
        <p:spPr>
          <a:xfrm>
            <a:off x="6784470" y="33111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7" name="Google Shape;197;p4"/>
          <p:cNvSpPr/>
          <p:nvPr/>
        </p:nvSpPr>
        <p:spPr>
          <a:xfrm>
            <a:off x="7178927" y="327181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7271696" y="33111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9" name="Google Shape;199;p4"/>
          <p:cNvSpPr/>
          <p:nvPr/>
        </p:nvSpPr>
        <p:spPr>
          <a:xfrm>
            <a:off x="7666151" y="327181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/>
          <p:cNvSpPr txBox="1"/>
          <p:nvPr/>
        </p:nvSpPr>
        <p:spPr>
          <a:xfrm>
            <a:off x="7758920" y="33111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1" name="Google Shape;201;p4"/>
          <p:cNvSpPr/>
          <p:nvPr/>
        </p:nvSpPr>
        <p:spPr>
          <a:xfrm>
            <a:off x="8153377" y="327181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4"/>
          <p:cNvSpPr txBox="1"/>
          <p:nvPr/>
        </p:nvSpPr>
        <p:spPr>
          <a:xfrm>
            <a:off x="8246146" y="33111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3" name="Google Shape;203;p4"/>
          <p:cNvSpPr txBox="1"/>
          <p:nvPr/>
        </p:nvSpPr>
        <p:spPr>
          <a:xfrm>
            <a:off x="6751523" y="289519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7259471" y="29012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05" name="Google Shape;205;p4"/>
          <p:cNvSpPr txBox="1"/>
          <p:nvPr/>
        </p:nvSpPr>
        <p:spPr>
          <a:xfrm>
            <a:off x="7738416" y="29012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06" name="Google Shape;206;p4"/>
          <p:cNvSpPr txBox="1"/>
          <p:nvPr/>
        </p:nvSpPr>
        <p:spPr>
          <a:xfrm>
            <a:off x="8240262" y="29012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7" name="Google Shape;207;p4"/>
          <p:cNvSpPr txBox="1"/>
          <p:nvPr/>
        </p:nvSpPr>
        <p:spPr>
          <a:xfrm>
            <a:off x="4784257" y="288310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08" name="Google Shape;208;p4"/>
          <p:cNvSpPr txBox="1"/>
          <p:nvPr/>
        </p:nvSpPr>
        <p:spPr>
          <a:xfrm>
            <a:off x="5300751" y="288918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09" name="Google Shape;209;p4"/>
          <p:cNvSpPr txBox="1"/>
          <p:nvPr/>
        </p:nvSpPr>
        <p:spPr>
          <a:xfrm>
            <a:off x="5771150" y="288918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10" name="Google Shape;210;p4"/>
          <p:cNvSpPr txBox="1"/>
          <p:nvPr/>
        </p:nvSpPr>
        <p:spPr>
          <a:xfrm>
            <a:off x="6272996" y="288918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11" name="Google Shape;211;p4"/>
          <p:cNvSpPr txBox="1"/>
          <p:nvPr/>
        </p:nvSpPr>
        <p:spPr>
          <a:xfrm>
            <a:off x="1097280" y="4159923"/>
            <a:ext cx="18619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AND BL</a:t>
            </a:r>
            <a:endParaRPr/>
          </a:p>
        </p:txBody>
      </p:sp>
      <p:sp>
        <p:nvSpPr>
          <p:cNvPr id="212" name="Google Shape;212;p4"/>
          <p:cNvSpPr/>
          <p:nvPr/>
        </p:nvSpPr>
        <p:spPr>
          <a:xfrm>
            <a:off x="4718294" y="410735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"/>
          <p:cNvSpPr txBox="1"/>
          <p:nvPr/>
        </p:nvSpPr>
        <p:spPr>
          <a:xfrm>
            <a:off x="4811063" y="41467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14" name="Google Shape;214;p4"/>
          <p:cNvSpPr/>
          <p:nvPr/>
        </p:nvSpPr>
        <p:spPr>
          <a:xfrm>
            <a:off x="5205520" y="410735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4"/>
          <p:cNvSpPr txBox="1"/>
          <p:nvPr/>
        </p:nvSpPr>
        <p:spPr>
          <a:xfrm>
            <a:off x="5298289" y="41467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16" name="Google Shape;216;p4"/>
          <p:cNvSpPr/>
          <p:nvPr/>
        </p:nvSpPr>
        <p:spPr>
          <a:xfrm>
            <a:off x="5692744" y="410735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"/>
          <p:cNvSpPr txBox="1"/>
          <p:nvPr/>
        </p:nvSpPr>
        <p:spPr>
          <a:xfrm>
            <a:off x="5785513" y="41467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18" name="Google Shape;218;p4"/>
          <p:cNvSpPr/>
          <p:nvPr/>
        </p:nvSpPr>
        <p:spPr>
          <a:xfrm>
            <a:off x="6179970" y="410735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4"/>
          <p:cNvSpPr txBox="1"/>
          <p:nvPr/>
        </p:nvSpPr>
        <p:spPr>
          <a:xfrm>
            <a:off x="6272739" y="41467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0" name="Google Shape;220;p4"/>
          <p:cNvSpPr/>
          <p:nvPr/>
        </p:nvSpPr>
        <p:spPr>
          <a:xfrm>
            <a:off x="6667194" y="410735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"/>
          <p:cNvSpPr txBox="1"/>
          <p:nvPr/>
        </p:nvSpPr>
        <p:spPr>
          <a:xfrm>
            <a:off x="6759963" y="41467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7154420" y="410735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"/>
          <p:cNvSpPr txBox="1"/>
          <p:nvPr/>
        </p:nvSpPr>
        <p:spPr>
          <a:xfrm>
            <a:off x="7247189" y="41467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24" name="Google Shape;224;p4"/>
          <p:cNvSpPr/>
          <p:nvPr/>
        </p:nvSpPr>
        <p:spPr>
          <a:xfrm>
            <a:off x="7641644" y="410735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"/>
          <p:cNvSpPr txBox="1"/>
          <p:nvPr/>
        </p:nvSpPr>
        <p:spPr>
          <a:xfrm>
            <a:off x="7734413" y="41467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26" name="Google Shape;226;p4"/>
          <p:cNvSpPr/>
          <p:nvPr/>
        </p:nvSpPr>
        <p:spPr>
          <a:xfrm>
            <a:off x="8128870" y="410735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"/>
          <p:cNvSpPr txBox="1"/>
          <p:nvPr/>
        </p:nvSpPr>
        <p:spPr>
          <a:xfrm>
            <a:off x="8221639" y="41467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228" name="Google Shape;228;p4"/>
          <p:cNvCxnSpPr/>
          <p:nvPr/>
        </p:nvCxnSpPr>
        <p:spPr>
          <a:xfrm>
            <a:off x="897308" y="3939610"/>
            <a:ext cx="8186871" cy="170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4"/>
          <p:cNvSpPr txBox="1"/>
          <p:nvPr/>
        </p:nvSpPr>
        <p:spPr>
          <a:xfrm>
            <a:off x="1097280" y="4821840"/>
            <a:ext cx="19432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in decimal</a:t>
            </a:r>
            <a:endParaRPr/>
          </a:p>
        </p:txBody>
      </p:sp>
      <p:sp>
        <p:nvSpPr>
          <p:cNvPr id="230" name="Google Shape;230;p4"/>
          <p:cNvSpPr txBox="1"/>
          <p:nvPr/>
        </p:nvSpPr>
        <p:spPr>
          <a:xfrm>
            <a:off x="4577486" y="4808133"/>
            <a:ext cx="6976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145d</a:t>
            </a:r>
            <a:endParaRPr/>
          </a:p>
        </p:txBody>
      </p:sp>
      <p:sp>
        <p:nvSpPr>
          <p:cNvPr id="231" name="Google Shape;231;p4"/>
          <p:cNvSpPr txBox="1"/>
          <p:nvPr/>
        </p:nvSpPr>
        <p:spPr>
          <a:xfrm flipH="1">
            <a:off x="527882" y="5310050"/>
            <a:ext cx="5694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in Hexa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4"/>
          <p:cNvSpPr txBox="1"/>
          <p:nvPr/>
        </p:nvSpPr>
        <p:spPr>
          <a:xfrm>
            <a:off x="4577486" y="5296332"/>
            <a:ext cx="5693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91h</a:t>
            </a:r>
            <a:endParaRPr/>
          </a:p>
        </p:txBody>
      </p:sp>
      <p:sp>
        <p:nvSpPr>
          <p:cNvPr id="233" name="Google Shape;233;p4"/>
          <p:cNvSpPr/>
          <p:nvPr/>
        </p:nvSpPr>
        <p:spPr>
          <a:xfrm>
            <a:off x="8228008" y="1976053"/>
            <a:ext cx="326193" cy="1933140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"/>
          <p:cNvSpPr/>
          <p:nvPr/>
        </p:nvSpPr>
        <p:spPr>
          <a:xfrm>
            <a:off x="7713794" y="1976053"/>
            <a:ext cx="326193" cy="1933140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"/>
          <p:cNvSpPr/>
          <p:nvPr/>
        </p:nvSpPr>
        <p:spPr>
          <a:xfrm>
            <a:off x="7248407" y="1966156"/>
            <a:ext cx="326193" cy="1933140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"/>
          <p:cNvSpPr/>
          <p:nvPr/>
        </p:nvSpPr>
        <p:spPr>
          <a:xfrm>
            <a:off x="6751439" y="1965414"/>
            <a:ext cx="326193" cy="1933140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"/>
          <p:cNvSpPr/>
          <p:nvPr/>
        </p:nvSpPr>
        <p:spPr>
          <a:xfrm>
            <a:off x="6265979" y="1954244"/>
            <a:ext cx="326193" cy="1933140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5787273" y="1954244"/>
            <a:ext cx="326193" cy="1933140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"/>
          <p:cNvSpPr/>
          <p:nvPr/>
        </p:nvSpPr>
        <p:spPr>
          <a:xfrm>
            <a:off x="5301199" y="1965414"/>
            <a:ext cx="326193" cy="1933140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"/>
          <p:cNvSpPr/>
          <p:nvPr/>
        </p:nvSpPr>
        <p:spPr>
          <a:xfrm>
            <a:off x="4831127" y="1965414"/>
            <a:ext cx="326193" cy="1933140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OR</a:t>
            </a:r>
            <a:endParaRPr/>
          </a:p>
        </p:txBody>
      </p:sp>
      <p:sp>
        <p:nvSpPr>
          <p:cNvPr id="247" name="Google Shape;247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248" name="Google Shape;248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249" name="Google Shape;249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5"/>
          <p:cNvSpPr txBox="1"/>
          <p:nvPr/>
        </p:nvSpPr>
        <p:spPr>
          <a:xfrm>
            <a:off x="1097280" y="2008261"/>
            <a:ext cx="36663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bitwise OR operation</a:t>
            </a:r>
            <a:endParaRPr/>
          </a:p>
        </p:txBody>
      </p:sp>
      <p:sp>
        <p:nvSpPr>
          <p:cNvPr id="251" name="Google Shape;251;p5"/>
          <p:cNvSpPr txBox="1"/>
          <p:nvPr/>
        </p:nvSpPr>
        <p:spPr>
          <a:xfrm>
            <a:off x="1097280" y="2408371"/>
            <a:ext cx="41202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format: OR DEST, SRC</a:t>
            </a:r>
            <a:endParaRPr/>
          </a:p>
        </p:txBody>
      </p:sp>
      <p:sp>
        <p:nvSpPr>
          <p:cNvPr id="252" name="Google Shape;252;p5"/>
          <p:cNvSpPr txBox="1"/>
          <p:nvPr/>
        </p:nvSpPr>
        <p:spPr>
          <a:xfrm>
            <a:off x="5804589" y="2408371"/>
            <a:ext cx="52681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Equivalent operation: DEST = DEST OR SRC</a:t>
            </a:r>
            <a:endParaRPr/>
          </a:p>
        </p:txBody>
      </p:sp>
      <p:sp>
        <p:nvSpPr>
          <p:cNvPr id="253" name="Google Shape;253;p5"/>
          <p:cNvSpPr txBox="1"/>
          <p:nvPr/>
        </p:nvSpPr>
        <p:spPr>
          <a:xfrm>
            <a:off x="1097279" y="2808481"/>
            <a:ext cx="25253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OR AL, 3</a:t>
            </a:r>
            <a:endParaRPr/>
          </a:p>
        </p:txBody>
      </p:sp>
      <p:sp>
        <p:nvSpPr>
          <p:cNvPr id="254" name="Google Shape;254;p5"/>
          <p:cNvSpPr txBox="1"/>
          <p:nvPr/>
        </p:nvSpPr>
        <p:spPr>
          <a:xfrm>
            <a:off x="5804589" y="2808481"/>
            <a:ext cx="42730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Equivalent operation: AL = AL OR 3</a:t>
            </a:r>
            <a:endParaRPr/>
          </a:p>
        </p:txBody>
      </p:sp>
      <p:sp>
        <p:nvSpPr>
          <p:cNvPr id="255" name="Google Shape;255;p5"/>
          <p:cNvSpPr txBox="1"/>
          <p:nvPr/>
        </p:nvSpPr>
        <p:spPr>
          <a:xfrm>
            <a:off x="1097279" y="3911673"/>
            <a:ext cx="54425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bits (SRC) = Number of bits (DEST)</a:t>
            </a:r>
            <a:endParaRPr/>
          </a:p>
        </p:txBody>
      </p:sp>
      <p:sp>
        <p:nvSpPr>
          <p:cNvPr id="256" name="Google Shape;256;p5"/>
          <p:cNvSpPr txBox="1"/>
          <p:nvPr/>
        </p:nvSpPr>
        <p:spPr>
          <a:xfrm>
            <a:off x="1097279" y="4311783"/>
            <a:ext cx="51445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SRC and DEST can not be variables at a time</a:t>
            </a:r>
            <a:endParaRPr/>
          </a:p>
        </p:txBody>
      </p:sp>
      <p:sp>
        <p:nvSpPr>
          <p:cNvPr id="257" name="Google Shape;257;p5"/>
          <p:cNvSpPr txBox="1"/>
          <p:nvPr/>
        </p:nvSpPr>
        <p:spPr>
          <a:xfrm>
            <a:off x="1097279" y="3450008"/>
            <a:ext cx="20265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i="1" lang="en-US" sz="24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Restrictions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OR</a:t>
            </a:r>
            <a:endParaRPr/>
          </a:p>
        </p:txBody>
      </p:sp>
      <p:sp>
        <p:nvSpPr>
          <p:cNvPr id="264" name="Google Shape;264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265" name="Google Shape;265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266" name="Google Shape;266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6"/>
          <p:cNvSpPr txBox="1"/>
          <p:nvPr/>
        </p:nvSpPr>
        <p:spPr>
          <a:xfrm>
            <a:off x="1097280" y="1921013"/>
            <a:ext cx="24788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i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Principle</a:t>
            </a: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268" name="Google Shape;268;p6"/>
          <p:cNvSpPr txBox="1"/>
          <p:nvPr/>
        </p:nvSpPr>
        <p:spPr>
          <a:xfrm>
            <a:off x="1097280" y="2372582"/>
            <a:ext cx="19836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AL = 213d</a:t>
            </a:r>
            <a:endParaRPr/>
          </a:p>
        </p:txBody>
      </p:sp>
      <p:sp>
        <p:nvSpPr>
          <p:cNvPr id="269" name="Google Shape;269;p6"/>
          <p:cNvSpPr/>
          <p:nvPr/>
        </p:nvSpPr>
        <p:spPr>
          <a:xfrm>
            <a:off x="4742801" y="2309246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6"/>
          <p:cNvSpPr txBox="1"/>
          <p:nvPr/>
        </p:nvSpPr>
        <p:spPr>
          <a:xfrm>
            <a:off x="4835570" y="23486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1" name="Google Shape;271;p6"/>
          <p:cNvSpPr/>
          <p:nvPr/>
        </p:nvSpPr>
        <p:spPr>
          <a:xfrm>
            <a:off x="5230027" y="2309246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6"/>
          <p:cNvSpPr txBox="1"/>
          <p:nvPr/>
        </p:nvSpPr>
        <p:spPr>
          <a:xfrm>
            <a:off x="5322796" y="23486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3" name="Google Shape;273;p6"/>
          <p:cNvSpPr txBox="1"/>
          <p:nvPr/>
        </p:nvSpPr>
        <p:spPr>
          <a:xfrm>
            <a:off x="4718551" y="1959595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</a:t>
            </a:r>
            <a:endParaRPr/>
          </a:p>
        </p:txBody>
      </p:sp>
      <p:sp>
        <p:nvSpPr>
          <p:cNvPr id="274" name="Google Shape;274;p6"/>
          <p:cNvSpPr/>
          <p:nvPr/>
        </p:nvSpPr>
        <p:spPr>
          <a:xfrm>
            <a:off x="5717251" y="2309246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6"/>
          <p:cNvSpPr txBox="1"/>
          <p:nvPr/>
        </p:nvSpPr>
        <p:spPr>
          <a:xfrm>
            <a:off x="5810020" y="23486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76" name="Google Shape;276;p6"/>
          <p:cNvSpPr/>
          <p:nvPr/>
        </p:nvSpPr>
        <p:spPr>
          <a:xfrm>
            <a:off x="6204477" y="2309246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6"/>
          <p:cNvSpPr txBox="1"/>
          <p:nvPr/>
        </p:nvSpPr>
        <p:spPr>
          <a:xfrm>
            <a:off x="6297246" y="23486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8" name="Google Shape;278;p6"/>
          <p:cNvSpPr/>
          <p:nvPr/>
        </p:nvSpPr>
        <p:spPr>
          <a:xfrm>
            <a:off x="6691701" y="2309246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6"/>
          <p:cNvSpPr txBox="1"/>
          <p:nvPr/>
        </p:nvSpPr>
        <p:spPr>
          <a:xfrm>
            <a:off x="6784470" y="23486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80" name="Google Shape;280;p6"/>
          <p:cNvSpPr/>
          <p:nvPr/>
        </p:nvSpPr>
        <p:spPr>
          <a:xfrm>
            <a:off x="7178927" y="2309246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6"/>
          <p:cNvSpPr txBox="1"/>
          <p:nvPr/>
        </p:nvSpPr>
        <p:spPr>
          <a:xfrm>
            <a:off x="7271696" y="23486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2" name="Google Shape;282;p6"/>
          <p:cNvSpPr/>
          <p:nvPr/>
        </p:nvSpPr>
        <p:spPr>
          <a:xfrm>
            <a:off x="7666151" y="2309246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6"/>
          <p:cNvSpPr txBox="1"/>
          <p:nvPr/>
        </p:nvSpPr>
        <p:spPr>
          <a:xfrm>
            <a:off x="7758920" y="23486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84" name="Google Shape;284;p6"/>
          <p:cNvSpPr/>
          <p:nvPr/>
        </p:nvSpPr>
        <p:spPr>
          <a:xfrm>
            <a:off x="8153377" y="2309246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6"/>
          <p:cNvSpPr txBox="1"/>
          <p:nvPr/>
        </p:nvSpPr>
        <p:spPr>
          <a:xfrm>
            <a:off x="8246146" y="23486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6" name="Google Shape;286;p6"/>
          <p:cNvSpPr txBox="1"/>
          <p:nvPr/>
        </p:nvSpPr>
        <p:spPr>
          <a:xfrm>
            <a:off x="5254275" y="1970496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/>
          </a:p>
        </p:txBody>
      </p:sp>
      <p:sp>
        <p:nvSpPr>
          <p:cNvPr id="287" name="Google Shape;287;p6"/>
          <p:cNvSpPr txBox="1"/>
          <p:nvPr/>
        </p:nvSpPr>
        <p:spPr>
          <a:xfrm>
            <a:off x="5729376" y="1951791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288" name="Google Shape;288;p6"/>
          <p:cNvSpPr txBox="1"/>
          <p:nvPr/>
        </p:nvSpPr>
        <p:spPr>
          <a:xfrm>
            <a:off x="6216600" y="1959595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289" name="Google Shape;289;p6"/>
          <p:cNvSpPr txBox="1"/>
          <p:nvPr/>
        </p:nvSpPr>
        <p:spPr>
          <a:xfrm>
            <a:off x="6757407" y="196442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90" name="Google Shape;290;p6"/>
          <p:cNvSpPr txBox="1"/>
          <p:nvPr/>
        </p:nvSpPr>
        <p:spPr>
          <a:xfrm>
            <a:off x="7248263" y="197049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91" name="Google Shape;291;p6"/>
          <p:cNvSpPr txBox="1"/>
          <p:nvPr/>
        </p:nvSpPr>
        <p:spPr>
          <a:xfrm>
            <a:off x="7744300" y="197049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92" name="Google Shape;292;p6"/>
          <p:cNvSpPr txBox="1"/>
          <p:nvPr/>
        </p:nvSpPr>
        <p:spPr>
          <a:xfrm>
            <a:off x="8246146" y="197049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3" name="Google Shape;293;p6"/>
          <p:cNvSpPr txBox="1"/>
          <p:nvPr/>
        </p:nvSpPr>
        <p:spPr>
          <a:xfrm>
            <a:off x="1097537" y="3333802"/>
            <a:ext cx="17268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BL = 9h</a:t>
            </a:r>
            <a:endParaRPr/>
          </a:p>
        </p:txBody>
      </p:sp>
      <p:sp>
        <p:nvSpPr>
          <p:cNvPr id="294" name="Google Shape;294;p6"/>
          <p:cNvSpPr/>
          <p:nvPr/>
        </p:nvSpPr>
        <p:spPr>
          <a:xfrm>
            <a:off x="4742801" y="327181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6"/>
          <p:cNvSpPr txBox="1"/>
          <p:nvPr/>
        </p:nvSpPr>
        <p:spPr>
          <a:xfrm>
            <a:off x="4835570" y="33111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96" name="Google Shape;296;p6"/>
          <p:cNvSpPr/>
          <p:nvPr/>
        </p:nvSpPr>
        <p:spPr>
          <a:xfrm>
            <a:off x="5230027" y="327181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6"/>
          <p:cNvSpPr txBox="1"/>
          <p:nvPr/>
        </p:nvSpPr>
        <p:spPr>
          <a:xfrm>
            <a:off x="5322796" y="33111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98" name="Google Shape;298;p6"/>
          <p:cNvSpPr/>
          <p:nvPr/>
        </p:nvSpPr>
        <p:spPr>
          <a:xfrm>
            <a:off x="5717251" y="327181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6"/>
          <p:cNvSpPr txBox="1"/>
          <p:nvPr/>
        </p:nvSpPr>
        <p:spPr>
          <a:xfrm>
            <a:off x="5810020" y="33111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00" name="Google Shape;300;p6"/>
          <p:cNvSpPr/>
          <p:nvPr/>
        </p:nvSpPr>
        <p:spPr>
          <a:xfrm>
            <a:off x="6204477" y="327181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6"/>
          <p:cNvSpPr txBox="1"/>
          <p:nvPr/>
        </p:nvSpPr>
        <p:spPr>
          <a:xfrm>
            <a:off x="6297246" y="33111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02" name="Google Shape;302;p6"/>
          <p:cNvSpPr/>
          <p:nvPr/>
        </p:nvSpPr>
        <p:spPr>
          <a:xfrm>
            <a:off x="6691701" y="327181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6"/>
          <p:cNvSpPr txBox="1"/>
          <p:nvPr/>
        </p:nvSpPr>
        <p:spPr>
          <a:xfrm>
            <a:off x="6784470" y="33111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04" name="Google Shape;304;p6"/>
          <p:cNvSpPr/>
          <p:nvPr/>
        </p:nvSpPr>
        <p:spPr>
          <a:xfrm>
            <a:off x="7178927" y="327181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6"/>
          <p:cNvSpPr txBox="1"/>
          <p:nvPr/>
        </p:nvSpPr>
        <p:spPr>
          <a:xfrm>
            <a:off x="7271696" y="33111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06" name="Google Shape;306;p6"/>
          <p:cNvSpPr/>
          <p:nvPr/>
        </p:nvSpPr>
        <p:spPr>
          <a:xfrm>
            <a:off x="7666151" y="327181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6"/>
          <p:cNvSpPr txBox="1"/>
          <p:nvPr/>
        </p:nvSpPr>
        <p:spPr>
          <a:xfrm>
            <a:off x="7758920" y="33111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08" name="Google Shape;308;p6"/>
          <p:cNvSpPr/>
          <p:nvPr/>
        </p:nvSpPr>
        <p:spPr>
          <a:xfrm>
            <a:off x="8153377" y="327181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6"/>
          <p:cNvSpPr txBox="1"/>
          <p:nvPr/>
        </p:nvSpPr>
        <p:spPr>
          <a:xfrm>
            <a:off x="8246146" y="33111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10" name="Google Shape;310;p6"/>
          <p:cNvSpPr txBox="1"/>
          <p:nvPr/>
        </p:nvSpPr>
        <p:spPr>
          <a:xfrm>
            <a:off x="6751523" y="289519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311" name="Google Shape;311;p6"/>
          <p:cNvSpPr txBox="1"/>
          <p:nvPr/>
        </p:nvSpPr>
        <p:spPr>
          <a:xfrm>
            <a:off x="7259471" y="29012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12" name="Google Shape;312;p6"/>
          <p:cNvSpPr txBox="1"/>
          <p:nvPr/>
        </p:nvSpPr>
        <p:spPr>
          <a:xfrm>
            <a:off x="7738416" y="29012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13" name="Google Shape;313;p6"/>
          <p:cNvSpPr txBox="1"/>
          <p:nvPr/>
        </p:nvSpPr>
        <p:spPr>
          <a:xfrm>
            <a:off x="8240262" y="29012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14" name="Google Shape;314;p6"/>
          <p:cNvSpPr txBox="1"/>
          <p:nvPr/>
        </p:nvSpPr>
        <p:spPr>
          <a:xfrm>
            <a:off x="4784257" y="288310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315" name="Google Shape;315;p6"/>
          <p:cNvSpPr txBox="1"/>
          <p:nvPr/>
        </p:nvSpPr>
        <p:spPr>
          <a:xfrm>
            <a:off x="5300751" y="288918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16" name="Google Shape;316;p6"/>
          <p:cNvSpPr txBox="1"/>
          <p:nvPr/>
        </p:nvSpPr>
        <p:spPr>
          <a:xfrm>
            <a:off x="5771150" y="288918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17" name="Google Shape;317;p6"/>
          <p:cNvSpPr txBox="1"/>
          <p:nvPr/>
        </p:nvSpPr>
        <p:spPr>
          <a:xfrm>
            <a:off x="6272996" y="288918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18" name="Google Shape;318;p6"/>
          <p:cNvSpPr txBox="1"/>
          <p:nvPr/>
        </p:nvSpPr>
        <p:spPr>
          <a:xfrm>
            <a:off x="1097280" y="4159923"/>
            <a:ext cx="16210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OR BL</a:t>
            </a:r>
            <a:endParaRPr/>
          </a:p>
        </p:txBody>
      </p:sp>
      <p:sp>
        <p:nvSpPr>
          <p:cNvPr id="319" name="Google Shape;319;p6"/>
          <p:cNvSpPr/>
          <p:nvPr/>
        </p:nvSpPr>
        <p:spPr>
          <a:xfrm>
            <a:off x="4718294" y="410735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6"/>
          <p:cNvSpPr txBox="1"/>
          <p:nvPr/>
        </p:nvSpPr>
        <p:spPr>
          <a:xfrm>
            <a:off x="4811063" y="41467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21" name="Google Shape;321;p6"/>
          <p:cNvSpPr/>
          <p:nvPr/>
        </p:nvSpPr>
        <p:spPr>
          <a:xfrm>
            <a:off x="5205520" y="410735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6"/>
          <p:cNvSpPr txBox="1"/>
          <p:nvPr/>
        </p:nvSpPr>
        <p:spPr>
          <a:xfrm>
            <a:off x="5298289" y="41467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23" name="Google Shape;323;p6"/>
          <p:cNvSpPr/>
          <p:nvPr/>
        </p:nvSpPr>
        <p:spPr>
          <a:xfrm>
            <a:off x="5692744" y="410735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6"/>
          <p:cNvSpPr txBox="1"/>
          <p:nvPr/>
        </p:nvSpPr>
        <p:spPr>
          <a:xfrm>
            <a:off x="5785513" y="41467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25" name="Google Shape;325;p6"/>
          <p:cNvSpPr/>
          <p:nvPr/>
        </p:nvSpPr>
        <p:spPr>
          <a:xfrm>
            <a:off x="6179970" y="410735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6"/>
          <p:cNvSpPr txBox="1"/>
          <p:nvPr/>
        </p:nvSpPr>
        <p:spPr>
          <a:xfrm>
            <a:off x="6272739" y="41467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27" name="Google Shape;327;p6"/>
          <p:cNvSpPr/>
          <p:nvPr/>
        </p:nvSpPr>
        <p:spPr>
          <a:xfrm>
            <a:off x="6667194" y="410735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6"/>
          <p:cNvSpPr txBox="1"/>
          <p:nvPr/>
        </p:nvSpPr>
        <p:spPr>
          <a:xfrm>
            <a:off x="6759963" y="41467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29" name="Google Shape;329;p6"/>
          <p:cNvSpPr/>
          <p:nvPr/>
        </p:nvSpPr>
        <p:spPr>
          <a:xfrm>
            <a:off x="7154420" y="410735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6"/>
          <p:cNvSpPr txBox="1"/>
          <p:nvPr/>
        </p:nvSpPr>
        <p:spPr>
          <a:xfrm>
            <a:off x="7247189" y="41467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31" name="Google Shape;331;p6"/>
          <p:cNvSpPr/>
          <p:nvPr/>
        </p:nvSpPr>
        <p:spPr>
          <a:xfrm>
            <a:off x="7641644" y="410735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6"/>
          <p:cNvSpPr txBox="1"/>
          <p:nvPr/>
        </p:nvSpPr>
        <p:spPr>
          <a:xfrm>
            <a:off x="7734413" y="41467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33" name="Google Shape;333;p6"/>
          <p:cNvSpPr/>
          <p:nvPr/>
        </p:nvSpPr>
        <p:spPr>
          <a:xfrm>
            <a:off x="8128870" y="410735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6"/>
          <p:cNvSpPr txBox="1"/>
          <p:nvPr/>
        </p:nvSpPr>
        <p:spPr>
          <a:xfrm>
            <a:off x="8221639" y="41467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335" name="Google Shape;335;p6"/>
          <p:cNvCxnSpPr/>
          <p:nvPr/>
        </p:nvCxnSpPr>
        <p:spPr>
          <a:xfrm>
            <a:off x="897308" y="3939610"/>
            <a:ext cx="8186871" cy="170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" name="Google Shape;336;p6"/>
          <p:cNvSpPr txBox="1"/>
          <p:nvPr/>
        </p:nvSpPr>
        <p:spPr>
          <a:xfrm>
            <a:off x="1097280" y="4821840"/>
            <a:ext cx="19432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in decimal</a:t>
            </a:r>
            <a:endParaRPr/>
          </a:p>
        </p:txBody>
      </p:sp>
      <p:sp>
        <p:nvSpPr>
          <p:cNvPr id="337" name="Google Shape;337;p6"/>
          <p:cNvSpPr txBox="1"/>
          <p:nvPr/>
        </p:nvSpPr>
        <p:spPr>
          <a:xfrm>
            <a:off x="4577486" y="4808133"/>
            <a:ext cx="6976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221d</a:t>
            </a:r>
            <a:endParaRPr/>
          </a:p>
        </p:txBody>
      </p:sp>
      <p:sp>
        <p:nvSpPr>
          <p:cNvPr id="338" name="Google Shape;338;p6"/>
          <p:cNvSpPr txBox="1"/>
          <p:nvPr/>
        </p:nvSpPr>
        <p:spPr>
          <a:xfrm>
            <a:off x="1097280" y="5310039"/>
            <a:ext cx="16755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in Hexa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6"/>
          <p:cNvSpPr txBox="1"/>
          <p:nvPr/>
        </p:nvSpPr>
        <p:spPr>
          <a:xfrm>
            <a:off x="4577486" y="5296332"/>
            <a:ext cx="8130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0DDh</a:t>
            </a:r>
            <a:endParaRPr/>
          </a:p>
        </p:txBody>
      </p:sp>
      <p:sp>
        <p:nvSpPr>
          <p:cNvPr id="340" name="Google Shape;340;p6"/>
          <p:cNvSpPr/>
          <p:nvPr/>
        </p:nvSpPr>
        <p:spPr>
          <a:xfrm>
            <a:off x="8228008" y="1976053"/>
            <a:ext cx="326193" cy="1933140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6"/>
          <p:cNvSpPr/>
          <p:nvPr/>
        </p:nvSpPr>
        <p:spPr>
          <a:xfrm>
            <a:off x="7713794" y="1976053"/>
            <a:ext cx="326193" cy="1933140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6"/>
          <p:cNvSpPr/>
          <p:nvPr/>
        </p:nvSpPr>
        <p:spPr>
          <a:xfrm>
            <a:off x="7248407" y="1966156"/>
            <a:ext cx="326193" cy="1933140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6"/>
          <p:cNvSpPr/>
          <p:nvPr/>
        </p:nvSpPr>
        <p:spPr>
          <a:xfrm>
            <a:off x="6751439" y="1965414"/>
            <a:ext cx="326193" cy="1933140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6"/>
          <p:cNvSpPr/>
          <p:nvPr/>
        </p:nvSpPr>
        <p:spPr>
          <a:xfrm>
            <a:off x="6265979" y="1954244"/>
            <a:ext cx="326193" cy="1933140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6"/>
          <p:cNvSpPr/>
          <p:nvPr/>
        </p:nvSpPr>
        <p:spPr>
          <a:xfrm>
            <a:off x="5787273" y="1954244"/>
            <a:ext cx="326193" cy="1933140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6"/>
          <p:cNvSpPr/>
          <p:nvPr/>
        </p:nvSpPr>
        <p:spPr>
          <a:xfrm>
            <a:off x="5301199" y="1965414"/>
            <a:ext cx="326193" cy="1933140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6"/>
          <p:cNvSpPr/>
          <p:nvPr/>
        </p:nvSpPr>
        <p:spPr>
          <a:xfrm>
            <a:off x="4831127" y="1965414"/>
            <a:ext cx="326193" cy="1933140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"/>
          <p:cNvSpPr/>
          <p:nvPr/>
        </p:nvSpPr>
        <p:spPr>
          <a:xfrm>
            <a:off x="7657032" y="4998517"/>
            <a:ext cx="1965532" cy="655245"/>
          </a:xfrm>
          <a:prstGeom prst="rect">
            <a:avLst/>
          </a:prstGeom>
          <a:gradFill>
            <a:gsLst>
              <a:gs pos="0">
                <a:srgbClr val="8DDFFF"/>
              </a:gs>
              <a:gs pos="50000">
                <a:srgbClr val="B9E9FF"/>
              </a:gs>
              <a:gs pos="100000">
                <a:srgbClr val="DCF2FF"/>
              </a:gs>
            </a:gsLst>
            <a:lin ang="2700000" scaled="0"/>
          </a:gradFill>
          <a:ln cap="flat" cmpd="sng" w="15875">
            <a:solidFill>
              <a:srgbClr val="6F9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7"/>
          <p:cNvSpPr/>
          <p:nvPr/>
        </p:nvSpPr>
        <p:spPr>
          <a:xfrm>
            <a:off x="7657032" y="4221622"/>
            <a:ext cx="1965532" cy="655245"/>
          </a:xfrm>
          <a:prstGeom prst="rect">
            <a:avLst/>
          </a:prstGeom>
          <a:gradFill>
            <a:gsLst>
              <a:gs pos="0">
                <a:srgbClr val="C5F08E"/>
              </a:gs>
              <a:gs pos="50000">
                <a:srgbClr val="D9F4BB"/>
              </a:gs>
              <a:gs pos="100000">
                <a:srgbClr val="ECF9DD"/>
              </a:gs>
            </a:gsLst>
            <a:path path="circle">
              <a:fillToRect b="50%" l="50%" r="50%" t="50%"/>
            </a:path>
            <a:tileRect/>
          </a:gradFill>
          <a:ln cap="flat" cmpd="sng" w="15875">
            <a:solidFill>
              <a:srgbClr val="6F94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7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XOR</a:t>
            </a:r>
            <a:endParaRPr/>
          </a:p>
        </p:txBody>
      </p:sp>
      <p:sp>
        <p:nvSpPr>
          <p:cNvPr id="356" name="Google Shape;356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357" name="Google Shape;357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358" name="Google Shape;358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7"/>
          <p:cNvSpPr txBox="1"/>
          <p:nvPr/>
        </p:nvSpPr>
        <p:spPr>
          <a:xfrm>
            <a:off x="1097280" y="2008261"/>
            <a:ext cx="38523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bitwise XOR operation</a:t>
            </a:r>
            <a:endParaRPr/>
          </a:p>
        </p:txBody>
      </p:sp>
      <p:sp>
        <p:nvSpPr>
          <p:cNvPr id="360" name="Google Shape;360;p7"/>
          <p:cNvSpPr txBox="1"/>
          <p:nvPr/>
        </p:nvSpPr>
        <p:spPr>
          <a:xfrm>
            <a:off x="1097280" y="2408371"/>
            <a:ext cx="43061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format: XOR DEST, SRC</a:t>
            </a:r>
            <a:endParaRPr/>
          </a:p>
        </p:txBody>
      </p:sp>
      <p:sp>
        <p:nvSpPr>
          <p:cNvPr id="361" name="Google Shape;361;p7"/>
          <p:cNvSpPr txBox="1"/>
          <p:nvPr/>
        </p:nvSpPr>
        <p:spPr>
          <a:xfrm>
            <a:off x="5804589" y="2408371"/>
            <a:ext cx="54541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Equivalent operation: DEST = DEST XOR SRC</a:t>
            </a:r>
            <a:endParaRPr/>
          </a:p>
        </p:txBody>
      </p:sp>
      <p:sp>
        <p:nvSpPr>
          <p:cNvPr id="362" name="Google Shape;362;p7"/>
          <p:cNvSpPr txBox="1"/>
          <p:nvPr/>
        </p:nvSpPr>
        <p:spPr>
          <a:xfrm>
            <a:off x="1097279" y="2808481"/>
            <a:ext cx="27112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XOR AL, 3</a:t>
            </a:r>
            <a:endParaRPr/>
          </a:p>
        </p:txBody>
      </p:sp>
      <p:sp>
        <p:nvSpPr>
          <p:cNvPr id="363" name="Google Shape;363;p7"/>
          <p:cNvSpPr txBox="1"/>
          <p:nvPr/>
        </p:nvSpPr>
        <p:spPr>
          <a:xfrm>
            <a:off x="5804589" y="2808481"/>
            <a:ext cx="44590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Equivalent operation: AL = AL XOR 3</a:t>
            </a:r>
            <a:endParaRPr/>
          </a:p>
        </p:txBody>
      </p:sp>
      <p:sp>
        <p:nvSpPr>
          <p:cNvPr id="364" name="Google Shape;364;p7"/>
          <p:cNvSpPr txBox="1"/>
          <p:nvPr/>
        </p:nvSpPr>
        <p:spPr>
          <a:xfrm>
            <a:off x="1097279" y="3755578"/>
            <a:ext cx="54425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bits (SRC) = Number of bits (DEST)</a:t>
            </a:r>
            <a:endParaRPr/>
          </a:p>
        </p:txBody>
      </p:sp>
      <p:sp>
        <p:nvSpPr>
          <p:cNvPr id="365" name="Google Shape;365;p7"/>
          <p:cNvSpPr txBox="1"/>
          <p:nvPr/>
        </p:nvSpPr>
        <p:spPr>
          <a:xfrm>
            <a:off x="1097279" y="4155688"/>
            <a:ext cx="51445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SRC and DEST can not be variables at a time</a:t>
            </a:r>
            <a:endParaRPr/>
          </a:p>
        </p:txBody>
      </p:sp>
      <p:sp>
        <p:nvSpPr>
          <p:cNvPr id="366" name="Google Shape;366;p7"/>
          <p:cNvSpPr txBox="1"/>
          <p:nvPr/>
        </p:nvSpPr>
        <p:spPr>
          <a:xfrm>
            <a:off x="1097279" y="3293913"/>
            <a:ext cx="20265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i="1" lang="en-US" sz="24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Restrictions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cxnSp>
        <p:nvCxnSpPr>
          <p:cNvPr id="367" name="Google Shape;367;p7"/>
          <p:cNvCxnSpPr/>
          <p:nvPr/>
        </p:nvCxnSpPr>
        <p:spPr>
          <a:xfrm>
            <a:off x="7481998" y="4113243"/>
            <a:ext cx="2418460" cy="85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" name="Google Shape;368;p7"/>
          <p:cNvCxnSpPr/>
          <p:nvPr/>
        </p:nvCxnSpPr>
        <p:spPr>
          <a:xfrm flipH="1">
            <a:off x="9136510" y="3728683"/>
            <a:ext cx="3373" cy="20102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9" name="Google Shape;369;p7"/>
          <p:cNvSpPr txBox="1"/>
          <p:nvPr/>
        </p:nvSpPr>
        <p:spPr>
          <a:xfrm>
            <a:off x="7722362" y="3671955"/>
            <a:ext cx="3706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7"/>
          <p:cNvSpPr txBox="1"/>
          <p:nvPr/>
        </p:nvSpPr>
        <p:spPr>
          <a:xfrm>
            <a:off x="8431122" y="3670408"/>
            <a:ext cx="3706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7"/>
          <p:cNvSpPr txBox="1"/>
          <p:nvPr/>
        </p:nvSpPr>
        <p:spPr>
          <a:xfrm>
            <a:off x="9186879" y="3670408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7"/>
          <p:cNvSpPr txBox="1"/>
          <p:nvPr/>
        </p:nvSpPr>
        <p:spPr>
          <a:xfrm>
            <a:off x="7738789" y="416102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7"/>
          <p:cNvSpPr txBox="1"/>
          <p:nvPr/>
        </p:nvSpPr>
        <p:spPr>
          <a:xfrm>
            <a:off x="8473727" y="416102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7"/>
          <p:cNvSpPr txBox="1"/>
          <p:nvPr/>
        </p:nvSpPr>
        <p:spPr>
          <a:xfrm>
            <a:off x="9240580" y="4161029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7"/>
          <p:cNvSpPr txBox="1"/>
          <p:nvPr/>
        </p:nvSpPr>
        <p:spPr>
          <a:xfrm>
            <a:off x="7738789" y="4532758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7"/>
          <p:cNvSpPr txBox="1"/>
          <p:nvPr/>
        </p:nvSpPr>
        <p:spPr>
          <a:xfrm>
            <a:off x="8473727" y="4532758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7"/>
          <p:cNvSpPr txBox="1"/>
          <p:nvPr/>
        </p:nvSpPr>
        <p:spPr>
          <a:xfrm>
            <a:off x="9240580" y="4532758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7"/>
          <p:cNvSpPr txBox="1"/>
          <p:nvPr/>
        </p:nvSpPr>
        <p:spPr>
          <a:xfrm>
            <a:off x="7738789" y="4932868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7"/>
          <p:cNvSpPr txBox="1"/>
          <p:nvPr/>
        </p:nvSpPr>
        <p:spPr>
          <a:xfrm>
            <a:off x="8473727" y="4932868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7"/>
          <p:cNvSpPr txBox="1"/>
          <p:nvPr/>
        </p:nvSpPr>
        <p:spPr>
          <a:xfrm>
            <a:off x="9240580" y="4932868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7"/>
          <p:cNvSpPr txBox="1"/>
          <p:nvPr/>
        </p:nvSpPr>
        <p:spPr>
          <a:xfrm>
            <a:off x="7738789" y="5304597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7"/>
          <p:cNvSpPr txBox="1"/>
          <p:nvPr/>
        </p:nvSpPr>
        <p:spPr>
          <a:xfrm>
            <a:off x="8473727" y="5304597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7"/>
          <p:cNvSpPr txBox="1"/>
          <p:nvPr/>
        </p:nvSpPr>
        <p:spPr>
          <a:xfrm>
            <a:off x="9240580" y="5304597"/>
            <a:ext cx="3129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7"/>
          <p:cNvSpPr txBox="1"/>
          <p:nvPr/>
        </p:nvSpPr>
        <p:spPr>
          <a:xfrm>
            <a:off x="1097279" y="4756428"/>
            <a:ext cx="38168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i="1" lang="en-US" sz="24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Properties of XOR</a:t>
            </a: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385" name="Google Shape;385;p7"/>
          <p:cNvSpPr txBox="1"/>
          <p:nvPr/>
        </p:nvSpPr>
        <p:spPr>
          <a:xfrm>
            <a:off x="1071449" y="5264106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XOR 0 = X</a:t>
            </a:r>
            <a:endParaRPr/>
          </a:p>
        </p:txBody>
      </p:sp>
      <p:sp>
        <p:nvSpPr>
          <p:cNvPr id="386" name="Google Shape;386;p7"/>
          <p:cNvSpPr txBox="1"/>
          <p:nvPr/>
        </p:nvSpPr>
        <p:spPr>
          <a:xfrm>
            <a:off x="1071448" y="5716198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XOR 1 = X</a:t>
            </a:r>
            <a:endParaRPr/>
          </a:p>
        </p:txBody>
      </p:sp>
      <p:cxnSp>
        <p:nvCxnSpPr>
          <p:cNvPr id="387" name="Google Shape;387;p7"/>
          <p:cNvCxnSpPr/>
          <p:nvPr/>
        </p:nvCxnSpPr>
        <p:spPr>
          <a:xfrm>
            <a:off x="2666288" y="5738891"/>
            <a:ext cx="23073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XOR</a:t>
            </a:r>
            <a:endParaRPr/>
          </a:p>
        </p:txBody>
      </p:sp>
      <p:sp>
        <p:nvSpPr>
          <p:cNvPr id="394" name="Google Shape;394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395" name="Google Shape;395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396" name="Google Shape;396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" name="Google Shape;397;p8"/>
          <p:cNvSpPr txBox="1"/>
          <p:nvPr/>
        </p:nvSpPr>
        <p:spPr>
          <a:xfrm>
            <a:off x="1097280" y="1921013"/>
            <a:ext cx="24788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i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Principle</a:t>
            </a: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398" name="Google Shape;398;p8"/>
          <p:cNvSpPr txBox="1"/>
          <p:nvPr/>
        </p:nvSpPr>
        <p:spPr>
          <a:xfrm>
            <a:off x="1097280" y="2372582"/>
            <a:ext cx="19836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AL = 213d</a:t>
            </a:r>
            <a:endParaRPr/>
          </a:p>
        </p:txBody>
      </p:sp>
      <p:sp>
        <p:nvSpPr>
          <p:cNvPr id="399" name="Google Shape;399;p8"/>
          <p:cNvSpPr/>
          <p:nvPr/>
        </p:nvSpPr>
        <p:spPr>
          <a:xfrm>
            <a:off x="4742801" y="2309246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8"/>
          <p:cNvSpPr txBox="1"/>
          <p:nvPr/>
        </p:nvSpPr>
        <p:spPr>
          <a:xfrm>
            <a:off x="4835570" y="23486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01" name="Google Shape;401;p8"/>
          <p:cNvSpPr/>
          <p:nvPr/>
        </p:nvSpPr>
        <p:spPr>
          <a:xfrm>
            <a:off x="5230027" y="2309246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8"/>
          <p:cNvSpPr txBox="1"/>
          <p:nvPr/>
        </p:nvSpPr>
        <p:spPr>
          <a:xfrm>
            <a:off x="5322796" y="23486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03" name="Google Shape;403;p8"/>
          <p:cNvSpPr txBox="1"/>
          <p:nvPr/>
        </p:nvSpPr>
        <p:spPr>
          <a:xfrm>
            <a:off x="4718551" y="1959595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</a:t>
            </a:r>
            <a:endParaRPr/>
          </a:p>
        </p:txBody>
      </p:sp>
      <p:sp>
        <p:nvSpPr>
          <p:cNvPr id="404" name="Google Shape;404;p8"/>
          <p:cNvSpPr/>
          <p:nvPr/>
        </p:nvSpPr>
        <p:spPr>
          <a:xfrm>
            <a:off x="5717251" y="2309246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8"/>
          <p:cNvSpPr txBox="1"/>
          <p:nvPr/>
        </p:nvSpPr>
        <p:spPr>
          <a:xfrm>
            <a:off x="5810020" y="23486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06" name="Google Shape;406;p8"/>
          <p:cNvSpPr/>
          <p:nvPr/>
        </p:nvSpPr>
        <p:spPr>
          <a:xfrm>
            <a:off x="6204477" y="2309246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8"/>
          <p:cNvSpPr txBox="1"/>
          <p:nvPr/>
        </p:nvSpPr>
        <p:spPr>
          <a:xfrm>
            <a:off x="6297246" y="23486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08" name="Google Shape;408;p8"/>
          <p:cNvSpPr/>
          <p:nvPr/>
        </p:nvSpPr>
        <p:spPr>
          <a:xfrm>
            <a:off x="6691701" y="2309246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8"/>
          <p:cNvSpPr txBox="1"/>
          <p:nvPr/>
        </p:nvSpPr>
        <p:spPr>
          <a:xfrm>
            <a:off x="6784470" y="23486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10" name="Google Shape;410;p8"/>
          <p:cNvSpPr/>
          <p:nvPr/>
        </p:nvSpPr>
        <p:spPr>
          <a:xfrm>
            <a:off x="7178927" y="2309246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8"/>
          <p:cNvSpPr txBox="1"/>
          <p:nvPr/>
        </p:nvSpPr>
        <p:spPr>
          <a:xfrm>
            <a:off x="7271696" y="23486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12" name="Google Shape;412;p8"/>
          <p:cNvSpPr/>
          <p:nvPr/>
        </p:nvSpPr>
        <p:spPr>
          <a:xfrm>
            <a:off x="7666151" y="2309246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8"/>
          <p:cNvSpPr txBox="1"/>
          <p:nvPr/>
        </p:nvSpPr>
        <p:spPr>
          <a:xfrm>
            <a:off x="7758920" y="23486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14" name="Google Shape;414;p8"/>
          <p:cNvSpPr/>
          <p:nvPr/>
        </p:nvSpPr>
        <p:spPr>
          <a:xfrm>
            <a:off x="8153377" y="2309246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8"/>
          <p:cNvSpPr txBox="1"/>
          <p:nvPr/>
        </p:nvSpPr>
        <p:spPr>
          <a:xfrm>
            <a:off x="8246146" y="23486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16" name="Google Shape;416;p8"/>
          <p:cNvSpPr txBox="1"/>
          <p:nvPr/>
        </p:nvSpPr>
        <p:spPr>
          <a:xfrm>
            <a:off x="5254275" y="1970496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/>
          </a:p>
        </p:txBody>
      </p:sp>
      <p:sp>
        <p:nvSpPr>
          <p:cNvPr id="417" name="Google Shape;417;p8"/>
          <p:cNvSpPr txBox="1"/>
          <p:nvPr/>
        </p:nvSpPr>
        <p:spPr>
          <a:xfrm>
            <a:off x="5729376" y="1951791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418" name="Google Shape;418;p8"/>
          <p:cNvSpPr txBox="1"/>
          <p:nvPr/>
        </p:nvSpPr>
        <p:spPr>
          <a:xfrm>
            <a:off x="6216600" y="1959595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419" name="Google Shape;419;p8"/>
          <p:cNvSpPr txBox="1"/>
          <p:nvPr/>
        </p:nvSpPr>
        <p:spPr>
          <a:xfrm>
            <a:off x="6757407" y="196442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420" name="Google Shape;420;p8"/>
          <p:cNvSpPr txBox="1"/>
          <p:nvPr/>
        </p:nvSpPr>
        <p:spPr>
          <a:xfrm>
            <a:off x="7248263" y="197049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21" name="Google Shape;421;p8"/>
          <p:cNvSpPr txBox="1"/>
          <p:nvPr/>
        </p:nvSpPr>
        <p:spPr>
          <a:xfrm>
            <a:off x="7744300" y="197049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22" name="Google Shape;422;p8"/>
          <p:cNvSpPr txBox="1"/>
          <p:nvPr/>
        </p:nvSpPr>
        <p:spPr>
          <a:xfrm>
            <a:off x="8246146" y="197049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23" name="Google Shape;423;p8"/>
          <p:cNvSpPr txBox="1"/>
          <p:nvPr/>
        </p:nvSpPr>
        <p:spPr>
          <a:xfrm>
            <a:off x="1097537" y="3333802"/>
            <a:ext cx="17268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BL = 9h</a:t>
            </a:r>
            <a:endParaRPr/>
          </a:p>
        </p:txBody>
      </p:sp>
      <p:sp>
        <p:nvSpPr>
          <p:cNvPr id="424" name="Google Shape;424;p8"/>
          <p:cNvSpPr/>
          <p:nvPr/>
        </p:nvSpPr>
        <p:spPr>
          <a:xfrm>
            <a:off x="4742801" y="327181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8"/>
          <p:cNvSpPr txBox="1"/>
          <p:nvPr/>
        </p:nvSpPr>
        <p:spPr>
          <a:xfrm>
            <a:off x="4835570" y="33111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26" name="Google Shape;426;p8"/>
          <p:cNvSpPr/>
          <p:nvPr/>
        </p:nvSpPr>
        <p:spPr>
          <a:xfrm>
            <a:off x="5230027" y="327181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8"/>
          <p:cNvSpPr txBox="1"/>
          <p:nvPr/>
        </p:nvSpPr>
        <p:spPr>
          <a:xfrm>
            <a:off x="5322796" y="33111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28" name="Google Shape;428;p8"/>
          <p:cNvSpPr/>
          <p:nvPr/>
        </p:nvSpPr>
        <p:spPr>
          <a:xfrm>
            <a:off x="5717251" y="327181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8"/>
          <p:cNvSpPr txBox="1"/>
          <p:nvPr/>
        </p:nvSpPr>
        <p:spPr>
          <a:xfrm>
            <a:off x="5810020" y="33111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30" name="Google Shape;430;p8"/>
          <p:cNvSpPr/>
          <p:nvPr/>
        </p:nvSpPr>
        <p:spPr>
          <a:xfrm>
            <a:off x="6204477" y="327181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8"/>
          <p:cNvSpPr txBox="1"/>
          <p:nvPr/>
        </p:nvSpPr>
        <p:spPr>
          <a:xfrm>
            <a:off x="6297246" y="33111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32" name="Google Shape;432;p8"/>
          <p:cNvSpPr/>
          <p:nvPr/>
        </p:nvSpPr>
        <p:spPr>
          <a:xfrm>
            <a:off x="6691701" y="327181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8"/>
          <p:cNvSpPr txBox="1"/>
          <p:nvPr/>
        </p:nvSpPr>
        <p:spPr>
          <a:xfrm>
            <a:off x="6784470" y="33111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34" name="Google Shape;434;p8"/>
          <p:cNvSpPr/>
          <p:nvPr/>
        </p:nvSpPr>
        <p:spPr>
          <a:xfrm>
            <a:off x="7178927" y="327181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8"/>
          <p:cNvSpPr txBox="1"/>
          <p:nvPr/>
        </p:nvSpPr>
        <p:spPr>
          <a:xfrm>
            <a:off x="7271696" y="33111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36" name="Google Shape;436;p8"/>
          <p:cNvSpPr/>
          <p:nvPr/>
        </p:nvSpPr>
        <p:spPr>
          <a:xfrm>
            <a:off x="7666151" y="327181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8"/>
          <p:cNvSpPr txBox="1"/>
          <p:nvPr/>
        </p:nvSpPr>
        <p:spPr>
          <a:xfrm>
            <a:off x="7758920" y="33111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38" name="Google Shape;438;p8"/>
          <p:cNvSpPr/>
          <p:nvPr/>
        </p:nvSpPr>
        <p:spPr>
          <a:xfrm>
            <a:off x="8153377" y="3271817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8"/>
          <p:cNvSpPr txBox="1"/>
          <p:nvPr/>
        </p:nvSpPr>
        <p:spPr>
          <a:xfrm>
            <a:off x="8246146" y="33111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40" name="Google Shape;440;p8"/>
          <p:cNvSpPr txBox="1"/>
          <p:nvPr/>
        </p:nvSpPr>
        <p:spPr>
          <a:xfrm>
            <a:off x="6751523" y="289519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441" name="Google Shape;441;p8"/>
          <p:cNvSpPr txBox="1"/>
          <p:nvPr/>
        </p:nvSpPr>
        <p:spPr>
          <a:xfrm>
            <a:off x="7259471" y="29012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42" name="Google Shape;442;p8"/>
          <p:cNvSpPr txBox="1"/>
          <p:nvPr/>
        </p:nvSpPr>
        <p:spPr>
          <a:xfrm>
            <a:off x="7738416" y="29012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43" name="Google Shape;443;p8"/>
          <p:cNvSpPr txBox="1"/>
          <p:nvPr/>
        </p:nvSpPr>
        <p:spPr>
          <a:xfrm>
            <a:off x="8240262" y="29012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44" name="Google Shape;444;p8"/>
          <p:cNvSpPr txBox="1"/>
          <p:nvPr/>
        </p:nvSpPr>
        <p:spPr>
          <a:xfrm>
            <a:off x="4784257" y="288310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445" name="Google Shape;445;p8"/>
          <p:cNvSpPr txBox="1"/>
          <p:nvPr/>
        </p:nvSpPr>
        <p:spPr>
          <a:xfrm>
            <a:off x="5300751" y="288918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46" name="Google Shape;446;p8"/>
          <p:cNvSpPr txBox="1"/>
          <p:nvPr/>
        </p:nvSpPr>
        <p:spPr>
          <a:xfrm>
            <a:off x="5771150" y="288918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47" name="Google Shape;447;p8"/>
          <p:cNvSpPr txBox="1"/>
          <p:nvPr/>
        </p:nvSpPr>
        <p:spPr>
          <a:xfrm>
            <a:off x="6272996" y="288918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48" name="Google Shape;448;p8"/>
          <p:cNvSpPr txBox="1"/>
          <p:nvPr/>
        </p:nvSpPr>
        <p:spPr>
          <a:xfrm>
            <a:off x="1097280" y="4159923"/>
            <a:ext cx="18070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XOR BL</a:t>
            </a:r>
            <a:endParaRPr/>
          </a:p>
        </p:txBody>
      </p:sp>
      <p:sp>
        <p:nvSpPr>
          <p:cNvPr id="449" name="Google Shape;449;p8"/>
          <p:cNvSpPr/>
          <p:nvPr/>
        </p:nvSpPr>
        <p:spPr>
          <a:xfrm>
            <a:off x="4718294" y="410735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8"/>
          <p:cNvSpPr txBox="1"/>
          <p:nvPr/>
        </p:nvSpPr>
        <p:spPr>
          <a:xfrm>
            <a:off x="4811063" y="41467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51" name="Google Shape;451;p8"/>
          <p:cNvSpPr/>
          <p:nvPr/>
        </p:nvSpPr>
        <p:spPr>
          <a:xfrm>
            <a:off x="5205520" y="410735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8"/>
          <p:cNvSpPr txBox="1"/>
          <p:nvPr/>
        </p:nvSpPr>
        <p:spPr>
          <a:xfrm>
            <a:off x="5298289" y="41467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53" name="Google Shape;453;p8"/>
          <p:cNvSpPr/>
          <p:nvPr/>
        </p:nvSpPr>
        <p:spPr>
          <a:xfrm>
            <a:off x="5692744" y="410735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8"/>
          <p:cNvSpPr txBox="1"/>
          <p:nvPr/>
        </p:nvSpPr>
        <p:spPr>
          <a:xfrm>
            <a:off x="5785513" y="41467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55" name="Google Shape;455;p8"/>
          <p:cNvSpPr/>
          <p:nvPr/>
        </p:nvSpPr>
        <p:spPr>
          <a:xfrm>
            <a:off x="6179970" y="410735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8"/>
          <p:cNvSpPr txBox="1"/>
          <p:nvPr/>
        </p:nvSpPr>
        <p:spPr>
          <a:xfrm>
            <a:off x="6272739" y="41467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57" name="Google Shape;457;p8"/>
          <p:cNvSpPr/>
          <p:nvPr/>
        </p:nvSpPr>
        <p:spPr>
          <a:xfrm>
            <a:off x="6667194" y="410735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8"/>
          <p:cNvSpPr txBox="1"/>
          <p:nvPr/>
        </p:nvSpPr>
        <p:spPr>
          <a:xfrm>
            <a:off x="6759963" y="41467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59" name="Google Shape;459;p8"/>
          <p:cNvSpPr/>
          <p:nvPr/>
        </p:nvSpPr>
        <p:spPr>
          <a:xfrm>
            <a:off x="7154420" y="410735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8"/>
          <p:cNvSpPr txBox="1"/>
          <p:nvPr/>
        </p:nvSpPr>
        <p:spPr>
          <a:xfrm>
            <a:off x="7247189" y="41467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61" name="Google Shape;461;p8"/>
          <p:cNvSpPr/>
          <p:nvPr/>
        </p:nvSpPr>
        <p:spPr>
          <a:xfrm>
            <a:off x="7641644" y="410735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8"/>
          <p:cNvSpPr txBox="1"/>
          <p:nvPr/>
        </p:nvSpPr>
        <p:spPr>
          <a:xfrm>
            <a:off x="7734413" y="41467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63" name="Google Shape;463;p8"/>
          <p:cNvSpPr/>
          <p:nvPr/>
        </p:nvSpPr>
        <p:spPr>
          <a:xfrm>
            <a:off x="8128870" y="410735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8"/>
          <p:cNvSpPr txBox="1"/>
          <p:nvPr/>
        </p:nvSpPr>
        <p:spPr>
          <a:xfrm>
            <a:off x="8221639" y="414671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465" name="Google Shape;465;p8"/>
          <p:cNvCxnSpPr/>
          <p:nvPr/>
        </p:nvCxnSpPr>
        <p:spPr>
          <a:xfrm>
            <a:off x="897308" y="3939610"/>
            <a:ext cx="8186871" cy="170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6" name="Google Shape;466;p8"/>
          <p:cNvSpPr txBox="1"/>
          <p:nvPr/>
        </p:nvSpPr>
        <p:spPr>
          <a:xfrm>
            <a:off x="1097280" y="4821840"/>
            <a:ext cx="19432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in decimal</a:t>
            </a:r>
            <a:endParaRPr/>
          </a:p>
        </p:txBody>
      </p:sp>
      <p:sp>
        <p:nvSpPr>
          <p:cNvPr id="467" name="Google Shape;467;p8"/>
          <p:cNvSpPr txBox="1"/>
          <p:nvPr/>
        </p:nvSpPr>
        <p:spPr>
          <a:xfrm>
            <a:off x="4577486" y="4808133"/>
            <a:ext cx="6976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220d</a:t>
            </a:r>
            <a:endParaRPr/>
          </a:p>
        </p:txBody>
      </p:sp>
      <p:sp>
        <p:nvSpPr>
          <p:cNvPr id="468" name="Google Shape;468;p8"/>
          <p:cNvSpPr txBox="1"/>
          <p:nvPr/>
        </p:nvSpPr>
        <p:spPr>
          <a:xfrm>
            <a:off x="1097280" y="5310039"/>
            <a:ext cx="16755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in Hexa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8"/>
          <p:cNvSpPr txBox="1"/>
          <p:nvPr/>
        </p:nvSpPr>
        <p:spPr>
          <a:xfrm>
            <a:off x="4577486" y="5296332"/>
            <a:ext cx="7986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0DCh</a:t>
            </a:r>
            <a:endParaRPr/>
          </a:p>
        </p:txBody>
      </p:sp>
      <p:sp>
        <p:nvSpPr>
          <p:cNvPr id="470" name="Google Shape;470;p8"/>
          <p:cNvSpPr/>
          <p:nvPr/>
        </p:nvSpPr>
        <p:spPr>
          <a:xfrm>
            <a:off x="8228008" y="1976053"/>
            <a:ext cx="326193" cy="1933140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8"/>
          <p:cNvSpPr/>
          <p:nvPr/>
        </p:nvSpPr>
        <p:spPr>
          <a:xfrm>
            <a:off x="7713794" y="1976053"/>
            <a:ext cx="326193" cy="1933140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8"/>
          <p:cNvSpPr/>
          <p:nvPr/>
        </p:nvSpPr>
        <p:spPr>
          <a:xfrm>
            <a:off x="7248407" y="1966156"/>
            <a:ext cx="326193" cy="1933140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8"/>
          <p:cNvSpPr/>
          <p:nvPr/>
        </p:nvSpPr>
        <p:spPr>
          <a:xfrm>
            <a:off x="6751439" y="1965414"/>
            <a:ext cx="326193" cy="1933140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8"/>
          <p:cNvSpPr/>
          <p:nvPr/>
        </p:nvSpPr>
        <p:spPr>
          <a:xfrm>
            <a:off x="6265979" y="1954244"/>
            <a:ext cx="326193" cy="1933140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8"/>
          <p:cNvSpPr/>
          <p:nvPr/>
        </p:nvSpPr>
        <p:spPr>
          <a:xfrm>
            <a:off x="5787273" y="1954244"/>
            <a:ext cx="326193" cy="1933140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8"/>
          <p:cNvSpPr/>
          <p:nvPr/>
        </p:nvSpPr>
        <p:spPr>
          <a:xfrm>
            <a:off x="5301199" y="1965414"/>
            <a:ext cx="326193" cy="1933140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8"/>
          <p:cNvSpPr/>
          <p:nvPr/>
        </p:nvSpPr>
        <p:spPr>
          <a:xfrm>
            <a:off x="4831127" y="1965414"/>
            <a:ext cx="326193" cy="1933140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9"/>
          <p:cNvSpPr txBox="1"/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/>
              <a:t>SET A BIT</a:t>
            </a:r>
            <a:endParaRPr/>
          </a:p>
        </p:txBody>
      </p:sp>
      <p:sp>
        <p:nvSpPr>
          <p:cNvPr id="484" name="Google Shape;484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19, 2021</a:t>
            </a:r>
            <a:endParaRPr/>
          </a:p>
        </p:txBody>
      </p:sp>
      <p:sp>
        <p:nvSpPr>
          <p:cNvPr id="485" name="Google Shape;485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486" name="Google Shape;486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7" name="Google Shape;487;p9"/>
          <p:cNvSpPr txBox="1"/>
          <p:nvPr/>
        </p:nvSpPr>
        <p:spPr>
          <a:xfrm>
            <a:off x="1097280" y="2192926"/>
            <a:ext cx="19257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AL: </a:t>
            </a:r>
            <a:endParaRPr/>
          </a:p>
        </p:txBody>
      </p:sp>
      <p:sp>
        <p:nvSpPr>
          <p:cNvPr id="488" name="Google Shape;488;p9"/>
          <p:cNvSpPr/>
          <p:nvPr/>
        </p:nvSpPr>
        <p:spPr>
          <a:xfrm>
            <a:off x="3436425" y="218434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9"/>
          <p:cNvSpPr txBox="1"/>
          <p:nvPr/>
        </p:nvSpPr>
        <p:spPr>
          <a:xfrm>
            <a:off x="3529194" y="2223704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90" name="Google Shape;490;p9"/>
          <p:cNvSpPr/>
          <p:nvPr/>
        </p:nvSpPr>
        <p:spPr>
          <a:xfrm>
            <a:off x="3923651" y="218434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9"/>
          <p:cNvSpPr txBox="1"/>
          <p:nvPr/>
        </p:nvSpPr>
        <p:spPr>
          <a:xfrm>
            <a:off x="4016420" y="222370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92" name="Google Shape;492;p9"/>
          <p:cNvSpPr/>
          <p:nvPr/>
        </p:nvSpPr>
        <p:spPr>
          <a:xfrm>
            <a:off x="4410875" y="218434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9"/>
          <p:cNvSpPr txBox="1"/>
          <p:nvPr/>
        </p:nvSpPr>
        <p:spPr>
          <a:xfrm>
            <a:off x="4503644" y="2223704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94" name="Google Shape;494;p9"/>
          <p:cNvSpPr/>
          <p:nvPr/>
        </p:nvSpPr>
        <p:spPr>
          <a:xfrm>
            <a:off x="4898101" y="218434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9"/>
          <p:cNvSpPr txBox="1"/>
          <p:nvPr/>
        </p:nvSpPr>
        <p:spPr>
          <a:xfrm>
            <a:off x="4990870" y="222370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96" name="Google Shape;496;p9"/>
          <p:cNvSpPr/>
          <p:nvPr/>
        </p:nvSpPr>
        <p:spPr>
          <a:xfrm>
            <a:off x="5385325" y="218434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9"/>
          <p:cNvSpPr txBox="1"/>
          <p:nvPr/>
        </p:nvSpPr>
        <p:spPr>
          <a:xfrm>
            <a:off x="5478094" y="2223704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498" name="Google Shape;498;p9"/>
          <p:cNvSpPr/>
          <p:nvPr/>
        </p:nvSpPr>
        <p:spPr>
          <a:xfrm>
            <a:off x="5872551" y="218434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9"/>
          <p:cNvSpPr txBox="1"/>
          <p:nvPr/>
        </p:nvSpPr>
        <p:spPr>
          <a:xfrm>
            <a:off x="5965320" y="2223704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500" name="Google Shape;500;p9"/>
          <p:cNvSpPr/>
          <p:nvPr/>
        </p:nvSpPr>
        <p:spPr>
          <a:xfrm>
            <a:off x="6359775" y="218434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9"/>
          <p:cNvSpPr txBox="1"/>
          <p:nvPr/>
        </p:nvSpPr>
        <p:spPr>
          <a:xfrm>
            <a:off x="6452544" y="2223704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502" name="Google Shape;502;p9"/>
          <p:cNvSpPr/>
          <p:nvPr/>
        </p:nvSpPr>
        <p:spPr>
          <a:xfrm>
            <a:off x="6847001" y="2184342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9"/>
          <p:cNvSpPr txBox="1"/>
          <p:nvPr/>
        </p:nvSpPr>
        <p:spPr>
          <a:xfrm>
            <a:off x="6939770" y="222370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504" name="Google Shape;504;p9"/>
          <p:cNvSpPr txBox="1"/>
          <p:nvPr/>
        </p:nvSpPr>
        <p:spPr>
          <a:xfrm>
            <a:off x="3522782" y="18346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05" name="Google Shape;505;p9"/>
          <p:cNvSpPr txBox="1"/>
          <p:nvPr/>
        </p:nvSpPr>
        <p:spPr>
          <a:xfrm>
            <a:off x="4010008" y="18346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06" name="Google Shape;506;p9"/>
          <p:cNvSpPr txBox="1"/>
          <p:nvPr/>
        </p:nvSpPr>
        <p:spPr>
          <a:xfrm>
            <a:off x="4497232" y="18346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07" name="Google Shape;507;p9"/>
          <p:cNvSpPr txBox="1"/>
          <p:nvPr/>
        </p:nvSpPr>
        <p:spPr>
          <a:xfrm>
            <a:off x="4984458" y="18346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08" name="Google Shape;508;p9"/>
          <p:cNvSpPr txBox="1"/>
          <p:nvPr/>
        </p:nvSpPr>
        <p:spPr>
          <a:xfrm>
            <a:off x="5471682" y="18346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09" name="Google Shape;509;p9"/>
          <p:cNvSpPr txBox="1"/>
          <p:nvPr/>
        </p:nvSpPr>
        <p:spPr>
          <a:xfrm>
            <a:off x="5958908" y="18346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10" name="Google Shape;510;p9"/>
          <p:cNvSpPr txBox="1"/>
          <p:nvPr/>
        </p:nvSpPr>
        <p:spPr>
          <a:xfrm>
            <a:off x="6446132" y="18346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11" name="Google Shape;511;p9"/>
          <p:cNvSpPr txBox="1"/>
          <p:nvPr/>
        </p:nvSpPr>
        <p:spPr>
          <a:xfrm>
            <a:off x="6933358" y="18346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2" name="Google Shape;512;p9"/>
          <p:cNvSpPr txBox="1"/>
          <p:nvPr/>
        </p:nvSpPr>
        <p:spPr>
          <a:xfrm>
            <a:off x="7651904" y="2054427"/>
            <a:ext cx="350377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the 4</a:t>
            </a:r>
            <a:r>
              <a:rPr baseline="3000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bit of AL to 1 and keep other bits unchanged </a:t>
            </a:r>
            <a:endParaRPr/>
          </a:p>
        </p:txBody>
      </p:sp>
      <p:sp>
        <p:nvSpPr>
          <p:cNvPr id="513" name="Google Shape;513;p9"/>
          <p:cNvSpPr/>
          <p:nvPr/>
        </p:nvSpPr>
        <p:spPr>
          <a:xfrm>
            <a:off x="5462438" y="2255553"/>
            <a:ext cx="325315" cy="325315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9"/>
          <p:cNvSpPr txBox="1"/>
          <p:nvPr/>
        </p:nvSpPr>
        <p:spPr>
          <a:xfrm>
            <a:off x="1097280" y="2781995"/>
            <a:ext cx="23310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Bitwise OR with: </a:t>
            </a:r>
            <a:endParaRPr/>
          </a:p>
        </p:txBody>
      </p:sp>
      <p:sp>
        <p:nvSpPr>
          <p:cNvPr id="515" name="Google Shape;515;p9"/>
          <p:cNvSpPr/>
          <p:nvPr/>
        </p:nvSpPr>
        <p:spPr>
          <a:xfrm>
            <a:off x="3428367" y="278199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9"/>
          <p:cNvSpPr txBox="1"/>
          <p:nvPr/>
        </p:nvSpPr>
        <p:spPr>
          <a:xfrm>
            <a:off x="3521136" y="28213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17" name="Google Shape;517;p9"/>
          <p:cNvSpPr/>
          <p:nvPr/>
        </p:nvSpPr>
        <p:spPr>
          <a:xfrm>
            <a:off x="3915593" y="278199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9"/>
          <p:cNvSpPr txBox="1"/>
          <p:nvPr/>
        </p:nvSpPr>
        <p:spPr>
          <a:xfrm>
            <a:off x="4008362" y="28213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19" name="Google Shape;519;p9"/>
          <p:cNvSpPr/>
          <p:nvPr/>
        </p:nvSpPr>
        <p:spPr>
          <a:xfrm>
            <a:off x="4402817" y="278199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9"/>
          <p:cNvSpPr txBox="1"/>
          <p:nvPr/>
        </p:nvSpPr>
        <p:spPr>
          <a:xfrm>
            <a:off x="4495586" y="28213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21" name="Google Shape;521;p9"/>
          <p:cNvSpPr/>
          <p:nvPr/>
        </p:nvSpPr>
        <p:spPr>
          <a:xfrm>
            <a:off x="4890043" y="278199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9"/>
          <p:cNvSpPr txBox="1"/>
          <p:nvPr/>
        </p:nvSpPr>
        <p:spPr>
          <a:xfrm>
            <a:off x="4982812" y="28213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23" name="Google Shape;523;p9"/>
          <p:cNvSpPr/>
          <p:nvPr/>
        </p:nvSpPr>
        <p:spPr>
          <a:xfrm>
            <a:off x="5377267" y="278199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9"/>
          <p:cNvSpPr txBox="1"/>
          <p:nvPr/>
        </p:nvSpPr>
        <p:spPr>
          <a:xfrm>
            <a:off x="5470036" y="28213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5" name="Google Shape;525;p9"/>
          <p:cNvSpPr/>
          <p:nvPr/>
        </p:nvSpPr>
        <p:spPr>
          <a:xfrm>
            <a:off x="5864493" y="278199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9"/>
          <p:cNvSpPr txBox="1"/>
          <p:nvPr/>
        </p:nvSpPr>
        <p:spPr>
          <a:xfrm>
            <a:off x="5957262" y="28213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27" name="Google Shape;527;p9"/>
          <p:cNvSpPr/>
          <p:nvPr/>
        </p:nvSpPr>
        <p:spPr>
          <a:xfrm>
            <a:off x="6351717" y="278199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9"/>
          <p:cNvSpPr txBox="1"/>
          <p:nvPr/>
        </p:nvSpPr>
        <p:spPr>
          <a:xfrm>
            <a:off x="6444486" y="28213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29" name="Google Shape;529;p9"/>
          <p:cNvSpPr/>
          <p:nvPr/>
        </p:nvSpPr>
        <p:spPr>
          <a:xfrm>
            <a:off x="6838943" y="2781995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9"/>
          <p:cNvSpPr txBox="1"/>
          <p:nvPr/>
        </p:nvSpPr>
        <p:spPr>
          <a:xfrm>
            <a:off x="6931712" y="28213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31" name="Google Shape;531;p9"/>
          <p:cNvSpPr/>
          <p:nvPr/>
        </p:nvSpPr>
        <p:spPr>
          <a:xfrm>
            <a:off x="5454380" y="2853206"/>
            <a:ext cx="325315" cy="325315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2" name="Google Shape;532;p9"/>
          <p:cNvCxnSpPr/>
          <p:nvPr/>
        </p:nvCxnSpPr>
        <p:spPr>
          <a:xfrm>
            <a:off x="897434" y="3422374"/>
            <a:ext cx="8186871" cy="170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3" name="Google Shape;533;p9"/>
          <p:cNvSpPr/>
          <p:nvPr/>
        </p:nvSpPr>
        <p:spPr>
          <a:xfrm>
            <a:off x="3410656" y="356854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9"/>
          <p:cNvSpPr txBox="1"/>
          <p:nvPr/>
        </p:nvSpPr>
        <p:spPr>
          <a:xfrm>
            <a:off x="3503425" y="3607910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35" name="Google Shape;535;p9"/>
          <p:cNvSpPr/>
          <p:nvPr/>
        </p:nvSpPr>
        <p:spPr>
          <a:xfrm>
            <a:off x="3897882" y="356854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9"/>
          <p:cNvSpPr txBox="1"/>
          <p:nvPr/>
        </p:nvSpPr>
        <p:spPr>
          <a:xfrm>
            <a:off x="3990651" y="360791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4385106" y="356854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9"/>
          <p:cNvSpPr txBox="1"/>
          <p:nvPr/>
        </p:nvSpPr>
        <p:spPr>
          <a:xfrm>
            <a:off x="4477875" y="3607910"/>
            <a:ext cx="282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39" name="Google Shape;539;p9"/>
          <p:cNvSpPr/>
          <p:nvPr/>
        </p:nvSpPr>
        <p:spPr>
          <a:xfrm>
            <a:off x="4872332" y="356854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9"/>
          <p:cNvSpPr txBox="1"/>
          <p:nvPr/>
        </p:nvSpPr>
        <p:spPr>
          <a:xfrm>
            <a:off x="4965101" y="360791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41" name="Google Shape;541;p9"/>
          <p:cNvSpPr/>
          <p:nvPr/>
        </p:nvSpPr>
        <p:spPr>
          <a:xfrm>
            <a:off x="5359556" y="356854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9"/>
          <p:cNvSpPr txBox="1"/>
          <p:nvPr/>
        </p:nvSpPr>
        <p:spPr>
          <a:xfrm>
            <a:off x="5452325" y="360791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43" name="Google Shape;543;p9"/>
          <p:cNvSpPr/>
          <p:nvPr/>
        </p:nvSpPr>
        <p:spPr>
          <a:xfrm>
            <a:off x="5846782" y="356854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9"/>
          <p:cNvSpPr txBox="1"/>
          <p:nvPr/>
        </p:nvSpPr>
        <p:spPr>
          <a:xfrm>
            <a:off x="5939551" y="3607910"/>
            <a:ext cx="255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545" name="Google Shape;545;p9"/>
          <p:cNvSpPr/>
          <p:nvPr/>
        </p:nvSpPr>
        <p:spPr>
          <a:xfrm>
            <a:off x="6334006" y="356854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9"/>
          <p:cNvSpPr txBox="1"/>
          <p:nvPr/>
        </p:nvSpPr>
        <p:spPr>
          <a:xfrm>
            <a:off x="6426775" y="3607910"/>
            <a:ext cx="293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547" name="Google Shape;547;p9"/>
          <p:cNvSpPr/>
          <p:nvPr/>
        </p:nvSpPr>
        <p:spPr>
          <a:xfrm>
            <a:off x="6821232" y="3568548"/>
            <a:ext cx="487225" cy="44805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9"/>
          <p:cNvSpPr txBox="1"/>
          <p:nvPr/>
        </p:nvSpPr>
        <p:spPr>
          <a:xfrm>
            <a:off x="6914001" y="360791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549" name="Google Shape;549;p9"/>
          <p:cNvSpPr/>
          <p:nvPr/>
        </p:nvSpPr>
        <p:spPr>
          <a:xfrm>
            <a:off x="5436669" y="3639759"/>
            <a:ext cx="325315" cy="325315"/>
          </a:xfrm>
          <a:prstGeom prst="ellipse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apnil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2021-04-10T08:35:15Z</dcterms:created>
  <dc:creator>ACER</dc:creator>
</cp:coreProperties>
</file>