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559675" cx="10080625"/>
  <p:notesSz cx="7772400" cy="100584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7"/>
            <a:ext cx="5026025" cy="3768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2" y="0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5513388" y="2092325"/>
            <a:ext cx="584835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903288" y="-98425"/>
            <a:ext cx="5848350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846387" y="-574675"/>
            <a:ext cx="4381500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032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51133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503237" y="301625"/>
            <a:ext cx="8823325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All You Need is Java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974599" y="6765925"/>
            <a:ext cx="2755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9675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Rubyeat Islam</a:t>
            </a:r>
            <a:endParaRPr/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rubyeat88@gmail.com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27087" y="668337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Ubuntu"/>
              <a:buNone/>
            </a:pPr>
            <a:r>
              <a:rPr b="0" i="0" lang="en-US" sz="28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Fast-paced Switchover from 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2D Array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37" y="1766887"/>
            <a:ext cx="63722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String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62" y="2355850"/>
            <a:ext cx="69246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Array of String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737" y="2443162"/>
            <a:ext cx="72104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Hello World Application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11362"/>
            <a:ext cx="61055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Data-types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03175" y="1317625"/>
            <a:ext cx="9188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07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Integers*: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byte (1 byte), short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(2 bytes)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int (4 bytes), long(8 bytes)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Floating-point/ decimal value: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float (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4 bytes)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double (8 bytes)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Characters: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char (2 bytes)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lang="en-US" sz="2200">
                <a:latin typeface="Ubuntu"/>
                <a:ea typeface="Ubuntu"/>
                <a:cs typeface="Ubuntu"/>
                <a:sym typeface="Ubuntu"/>
              </a:rPr>
              <a:t>true/ false</a:t>
            </a: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boolean (1 byte)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*Does not support unsigned (positive only) integers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Taking input from user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646237"/>
            <a:ext cx="70675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Taking input from user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12" y="2011362"/>
            <a:ext cx="9688512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Control Statements (1/2)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522412"/>
            <a:ext cx="770572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Control Statements (2/2)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987" y="1643062"/>
            <a:ext cx="7019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Arrays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312" y="2433637"/>
            <a:ext cx="6391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Arrays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2433637"/>
            <a:ext cx="64674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