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49dc3aa79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449dc3aa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49dc3aa79_0_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449dc3aa7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49dc3aa79_0_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449dc3aa7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49dc3aa79_0_6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449dc3aa7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49dc3aa79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449dc3aa7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i="0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22" name="Google Shape;22;p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5" name="Google Shape;85;p11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/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2"/>
          <p:cNvSpPr txBox="1"/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3" name="Google Shape;93;p12"/>
          <p:cNvSpPr txBox="1"/>
          <p:nvPr>
            <p:ph idx="1" type="body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/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1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1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14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/>
          <p:nvPr/>
        </p:nvSpPr>
        <p:spPr>
          <a:xfrm>
            <a:off x="6096000" y="33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6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16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16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/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9250" lvl="1" marL="914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9250" lvl="2" marL="1371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9250" lvl="3" marL="1828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9250" lvl="4" marL="22860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925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925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925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925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16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Font typeface="Arial"/>
              <a:buNone/>
              <a:defRPr b="0" i="0" sz="1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Font typeface="Arial"/>
              <a:buNone/>
              <a:defRPr b="0" i="0" sz="1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Font typeface="Arial"/>
              <a:buNone/>
              <a:defRPr b="0" i="0" sz="1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Font typeface="Arial"/>
              <a:buNone/>
              <a:defRPr b="0" i="0" sz="1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Font typeface="Arial"/>
              <a:buNone/>
              <a:defRPr b="0" i="0" sz="1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Font typeface="Arial"/>
              <a:buNone/>
              <a:defRPr b="0" i="0" sz="1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Font typeface="Arial"/>
              <a:buNone/>
              <a:defRPr b="0" i="0" sz="1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Font typeface="Arial"/>
              <a:buNone/>
              <a:defRPr b="0" i="0" sz="1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Font typeface="Arial"/>
              <a:buNone/>
              <a:defRPr b="0" i="0" sz="1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indent="-3810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9250" lvl="1" marL="914400" marR="0" rtl="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9250" lvl="2" marL="1371600" marR="0" rtl="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9250" lvl="3" marL="1828800" marR="0" rtl="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9250" lvl="4" marL="2286000" marR="0" rtl="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9250" lvl="5" marL="2743200" marR="0" rtl="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9250" lvl="6" marL="3200400" marR="0" rtl="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9250" lvl="7" marL="3657600" marR="0" rtl="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9250" lvl="8" marL="4114800" marR="0" rtl="0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17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p18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18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b="0" i="0" sz="6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b="0" i="0" sz="6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b="0" i="0" sz="6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b="0" i="0" sz="6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b="0" i="0" sz="6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b="0" i="0" sz="6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b="0" i="0" sz="6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b="0" i="0" sz="6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b="0" i="0" sz="6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19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19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9250" lvl="1" marL="914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9250" lvl="2" marL="1371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9250" lvl="3" marL="1828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9250" lvl="4" marL="22860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925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925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925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925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20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21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5" name="Google Shape;135;p22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Google Shape;138;p23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  <p:sp>
        <p:nvSpPr>
          <p:cNvPr id="141" name="Google Shape;141;p24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i="0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43" name="Google Shape;43;p5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1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b="1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1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b="1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2" name="Google Shape;62;p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9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9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9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9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0"/>
          <p:cNvSpPr txBox="1"/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8" name="Google Shape;78;p10"/>
          <p:cNvSpPr/>
          <p:nvPr>
            <p:ph idx="2" type="pic"/>
          </p:nvPr>
        </p:nvSpPr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457200" spcFirstLastPara="1" rIns="0" wrap="square" tIns="457200"/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1" type="body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0" y="6334316"/>
            <a:ext cx="12192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13" name="Google Shape;13;p1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13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9250" lvl="1" marL="914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9250" lvl="2" marL="1371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9250" lvl="3" marL="1828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9250" lvl="4" marL="22860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925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925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925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925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13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 sz="4000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Fire Type Pokemon</a:t>
            </a:r>
            <a:br>
              <a:rPr b="0" i="0" lang="en-IN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IN" sz="2400" u="none" cap="none" strike="noStrike">
                <a:solidFill>
                  <a:srgbClr val="4074C9"/>
                </a:solidFill>
                <a:latin typeface="Roboto"/>
                <a:ea typeface="Roboto"/>
                <a:cs typeface="Roboto"/>
                <a:sym typeface="Roboto"/>
              </a:rPr>
              <a:t>//</a:t>
            </a:r>
            <a:r>
              <a:rPr lang="en-IN">
                <a:solidFill>
                  <a:srgbClr val="4074C9"/>
                </a:solidFill>
                <a:latin typeface="Roboto"/>
                <a:ea typeface="Roboto"/>
                <a:cs typeface="Roboto"/>
                <a:sym typeface="Roboto"/>
              </a:rPr>
              <a:t>NASA Space App Challenge</a:t>
            </a:r>
            <a:endParaRPr b="0" i="0" sz="2400" u="none" cap="none" strike="noStrike">
              <a:solidFill>
                <a:srgbClr val="4074C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Shuvam Manna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Piyush Maheshwari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Nikhilesh Chandak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Niwesh Gupta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7" name="Google Shape;147;p25"/>
          <p:cNvPicPr preferRelativeResize="0"/>
          <p:nvPr/>
        </p:nvPicPr>
        <p:blipFill rotWithShape="1">
          <a:blip r:embed="rId3">
            <a:alphaModFix/>
          </a:blip>
          <a:srcRect b="0" l="16666" r="16666" t="0"/>
          <a:stretch/>
        </p:blipFill>
        <p:spPr>
          <a:xfrm>
            <a:off x="7" y="0"/>
            <a:ext cx="6095994" cy="68580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idx="2" type="body"/>
          </p:nvPr>
        </p:nvSpPr>
        <p:spPr>
          <a:xfrm>
            <a:off x="6586000" y="965550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 sz="40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Artemis</a:t>
            </a:r>
            <a:br>
              <a:rPr b="0" i="0" lang="en-IN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IN" sz="2400" u="none" cap="none" strike="noStrike">
                <a:solidFill>
                  <a:srgbClr val="4074C9"/>
                </a:solidFill>
                <a:latin typeface="Roboto"/>
                <a:ea typeface="Roboto"/>
                <a:cs typeface="Roboto"/>
                <a:sym typeface="Roboto"/>
              </a:rPr>
              <a:t>//</a:t>
            </a:r>
            <a:r>
              <a:rPr lang="en-IN">
                <a:solidFill>
                  <a:srgbClr val="4074C9"/>
                </a:solidFill>
                <a:latin typeface="Roboto"/>
                <a:ea typeface="Roboto"/>
                <a:cs typeface="Roboto"/>
                <a:sym typeface="Roboto"/>
              </a:rPr>
              <a:t>When is the Next Rocket Launch?</a:t>
            </a:r>
            <a:endParaRPr b="0" i="0" sz="2400" u="none" cap="none" strike="noStrike">
              <a:solidFill>
                <a:srgbClr val="4074C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The Web App Artemis tracks the Schedules of Rocket launches.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Try out the demo at :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artemis010.herokuapp.com</a:t>
            </a:r>
            <a:endParaRPr>
              <a:solidFill>
                <a:srgbClr val="F1C23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3" name="Google Shape;153;p26"/>
          <p:cNvPicPr preferRelativeResize="0"/>
          <p:nvPr/>
        </p:nvPicPr>
        <p:blipFill rotWithShape="1">
          <a:blip r:embed="rId3">
            <a:alphaModFix/>
          </a:blip>
          <a:srcRect b="0" l="16666" r="16666" t="0"/>
          <a:stretch/>
        </p:blipFill>
        <p:spPr>
          <a:xfrm>
            <a:off x="7" y="0"/>
            <a:ext cx="6095994" cy="68580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idx="2" type="body"/>
          </p:nvPr>
        </p:nvSpPr>
        <p:spPr>
          <a:xfrm>
            <a:off x="6586000" y="1453700"/>
            <a:ext cx="5115900" cy="37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 sz="40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Artemis</a:t>
            </a:r>
            <a:br>
              <a:rPr b="0" i="0" lang="en-IN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IN" sz="2400" u="none" cap="none" strike="noStrike">
                <a:solidFill>
                  <a:srgbClr val="4074C9"/>
                </a:solidFill>
                <a:latin typeface="Roboto"/>
                <a:ea typeface="Roboto"/>
                <a:cs typeface="Roboto"/>
                <a:sym typeface="Roboto"/>
              </a:rPr>
              <a:t>//</a:t>
            </a:r>
            <a:r>
              <a:rPr lang="en-IN">
                <a:solidFill>
                  <a:srgbClr val="4074C9"/>
                </a:solidFill>
                <a:latin typeface="Roboto"/>
                <a:ea typeface="Roboto"/>
                <a:cs typeface="Roboto"/>
                <a:sym typeface="Roboto"/>
              </a:rPr>
              <a:t>When is the Next Rocket Launch?</a:t>
            </a:r>
            <a:endParaRPr b="0" i="0" sz="2400" u="none" cap="none" strike="noStrike">
              <a:solidFill>
                <a:srgbClr val="4074C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B7B7B7"/>
              </a:buClr>
              <a:buSzPts val="2400"/>
              <a:buFont typeface="Roboto"/>
              <a:buAutoNum type="arabicPeriod"/>
            </a:pPr>
            <a:r>
              <a:rPr lang="en-I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Lists Rockets to be launched by Public/Private entities.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Font typeface="Roboto"/>
              <a:buAutoNum type="arabicPeriod"/>
            </a:pPr>
            <a:r>
              <a:rPr lang="en-I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Enables you to dive into the details by providing additional WebCast links and other information.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Font typeface="Roboto"/>
              <a:buAutoNum type="arabicPeriod"/>
            </a:pPr>
            <a:r>
              <a:rPr lang="en-I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Organized information, cleaner and less cluttered than existing services.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artemis010.herokuapp.com</a:t>
            </a:r>
            <a:endParaRPr>
              <a:solidFill>
                <a:srgbClr val="F1C23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9" name="Google Shape;159;p27"/>
          <p:cNvPicPr preferRelativeResize="0"/>
          <p:nvPr/>
        </p:nvPicPr>
        <p:blipFill rotWithShape="1">
          <a:blip r:embed="rId3">
            <a:alphaModFix/>
          </a:blip>
          <a:srcRect b="0" l="16666" r="16666" t="0"/>
          <a:stretch/>
        </p:blipFill>
        <p:spPr>
          <a:xfrm>
            <a:off x="7" y="0"/>
            <a:ext cx="6095994" cy="68580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40" y="86360"/>
            <a:ext cx="12126520" cy="6685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idx="2" type="body"/>
          </p:nvPr>
        </p:nvSpPr>
        <p:spPr>
          <a:xfrm>
            <a:off x="6586000" y="1453700"/>
            <a:ext cx="5115900" cy="37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 sz="40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In works</a:t>
            </a:r>
            <a:br>
              <a:rPr b="0" i="0" lang="en-IN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IN" sz="2400" u="none" cap="none" strike="noStrike">
                <a:solidFill>
                  <a:srgbClr val="4074C9"/>
                </a:solidFill>
                <a:latin typeface="Roboto"/>
                <a:ea typeface="Roboto"/>
                <a:cs typeface="Roboto"/>
                <a:sym typeface="Roboto"/>
              </a:rPr>
              <a:t>//</a:t>
            </a:r>
            <a:r>
              <a:rPr lang="en-IN">
                <a:solidFill>
                  <a:srgbClr val="4074C9"/>
                </a:solidFill>
                <a:latin typeface="Roboto"/>
                <a:ea typeface="Roboto"/>
                <a:cs typeface="Roboto"/>
                <a:sym typeface="Roboto"/>
              </a:rPr>
              <a:t>Additional Features in the pipeline</a:t>
            </a:r>
            <a:endParaRPr b="0" i="0" sz="2400" u="none" cap="none" strike="noStrike">
              <a:solidFill>
                <a:srgbClr val="4074C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B7B7B7"/>
              </a:buClr>
              <a:buSzPts val="2400"/>
              <a:buFont typeface="Roboto"/>
              <a:buAutoNum type="arabicPeriod"/>
            </a:pPr>
            <a:r>
              <a:rPr lang="en-I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Self-modifying service that orients and customizes itself.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Font typeface="Roboto"/>
              <a:buAutoNum type="arabicPeriod"/>
            </a:pPr>
            <a:r>
              <a:rPr lang="en-I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Interactive Games that enables it to double up as a fun app.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Font typeface="Roboto"/>
              <a:buAutoNum type="arabicPeriod"/>
            </a:pPr>
            <a:r>
              <a:rPr lang="en-I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PWA-fication.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artemis010.herokuapp.com</a:t>
            </a:r>
            <a:endParaRPr>
              <a:solidFill>
                <a:srgbClr val="F1C23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0" name="Google Shape;170;p29"/>
          <p:cNvPicPr preferRelativeResize="0"/>
          <p:nvPr/>
        </p:nvPicPr>
        <p:blipFill rotWithShape="1">
          <a:blip r:embed="rId3">
            <a:alphaModFix/>
          </a:blip>
          <a:srcRect b="0" l="16666" r="16666" t="0"/>
          <a:stretch/>
        </p:blipFill>
        <p:spPr>
          <a:xfrm>
            <a:off x="7" y="0"/>
            <a:ext cx="6095994" cy="68580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 sz="4000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Fire Type Pokemon</a:t>
            </a:r>
            <a:br>
              <a:rPr b="0" i="0" lang="en-IN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IN" sz="2400" u="none" cap="none" strike="noStrike">
                <a:solidFill>
                  <a:srgbClr val="4074C9"/>
                </a:solidFill>
                <a:latin typeface="Roboto"/>
                <a:ea typeface="Roboto"/>
                <a:cs typeface="Roboto"/>
                <a:sym typeface="Roboto"/>
              </a:rPr>
              <a:t>//</a:t>
            </a:r>
            <a:r>
              <a:rPr lang="en-IN">
                <a:solidFill>
                  <a:srgbClr val="4074C9"/>
                </a:solidFill>
                <a:latin typeface="Roboto"/>
                <a:ea typeface="Roboto"/>
                <a:cs typeface="Roboto"/>
                <a:sym typeface="Roboto"/>
              </a:rPr>
              <a:t>NASA Space App Challenge</a:t>
            </a:r>
            <a:endParaRPr b="0" i="0" sz="2400" u="none" cap="none" strike="noStrike">
              <a:solidFill>
                <a:srgbClr val="4074C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That’s it for this Time.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Google Shape;176;p30"/>
          <p:cNvPicPr preferRelativeResize="0"/>
          <p:nvPr/>
        </p:nvPicPr>
        <p:blipFill rotWithShape="1">
          <a:blip r:embed="rId3">
            <a:alphaModFix/>
          </a:blip>
          <a:srcRect b="0" l="16666" r="16666" t="0"/>
          <a:stretch/>
        </p:blipFill>
        <p:spPr>
          <a:xfrm>
            <a:off x="7" y="0"/>
            <a:ext cx="6095994" cy="68580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