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9dc3a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449dc3a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9dc3aa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449dc3aa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9dc3aa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449dc3aa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9dc3aa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449dc3aa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9dc3aa7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49dc3aa7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Fire Type </a:t>
            </a:r>
            <a:r>
              <a:rPr lang="en-IN" sz="4000" dirty="0" err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Pokemon</a:t>
            </a:r>
            <a:br>
              <a:rPr lang="en-I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 b="0" i="0" u="none" strike="noStrike" cap="non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NASA Space App Challenge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dirty="0" err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Shuvam</a:t>
            </a:r>
            <a:r>
              <a:rPr lang="en-IN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Manna</a:t>
            </a:r>
            <a:endParaRPr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Piyush Maheshwari</a:t>
            </a:r>
            <a:endParaRPr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dirty="0" err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Nikhilesh</a:t>
            </a:r>
            <a:r>
              <a:rPr lang="en-IN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dirty="0" err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Chandak</a:t>
            </a:r>
            <a:endParaRPr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dirty="0" err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Niwesh</a:t>
            </a:r>
            <a:r>
              <a:rPr lang="en-IN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Gupta</a:t>
            </a:r>
            <a:endParaRPr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body" idx="2"/>
          </p:nvPr>
        </p:nvSpPr>
        <p:spPr>
          <a:xfrm>
            <a:off x="6586000" y="96555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Artemis</a:t>
            </a:r>
            <a:br>
              <a:rPr lang="en-I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 b="0" i="0" u="none" strike="noStrike" cap="non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When is the Next Rocket Launch?</a:t>
            </a:r>
            <a:endParaRPr sz="2400" b="0" i="0" u="none" strike="noStrike" cap="non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The Web App Artemis tracks the Schedules of Rocket launches.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Try out the demo at :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artemis010.herokuapp.com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2"/>
          </p:nvPr>
        </p:nvSpPr>
        <p:spPr>
          <a:xfrm>
            <a:off x="6586000" y="1453700"/>
            <a:ext cx="5115900" cy="3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Artemis</a:t>
            </a:r>
            <a:br>
              <a:rPr lang="en-I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 b="0" i="0" u="none" strike="noStrike" cap="non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When is the Next Rocket Launch?</a:t>
            </a:r>
            <a:endParaRPr sz="2400" b="0" i="0" u="none" strike="noStrike" cap="non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Lists Rockets to be launched by Public/Private entities.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Enables you to dive into the details by providing additional WebCast links and other information.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Organized information, cleaner and less cluttered than existing services.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artemis010.herokuapp.com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0" y="86360"/>
            <a:ext cx="12126520" cy="66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body" idx="2"/>
          </p:nvPr>
        </p:nvSpPr>
        <p:spPr>
          <a:xfrm>
            <a:off x="6586000" y="1453700"/>
            <a:ext cx="5115900" cy="3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 works</a:t>
            </a:r>
            <a:br>
              <a:rPr lang="en-I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 b="0" i="0" u="none" strike="noStrike" cap="non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Additional Features in the pipeline</a:t>
            </a:r>
            <a:endParaRPr sz="2400" b="0" i="0" u="none" strike="noStrike" cap="non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Self-modifying service that orients and customizes itself.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Interactive Games that enables it to double up as a fun app.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PWA-fication.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artemis010.herokuapp.com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Fire Type Pokemon</a:t>
            </a:r>
            <a:br>
              <a:rPr lang="en-I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 b="0" i="0" u="none" strike="noStrike" cap="non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NASA Space App Challenge</a:t>
            </a:r>
            <a:endParaRPr sz="2400" b="0" i="0" u="none" strike="noStrike" cap="non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That’s it for this Time.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Calibri</vt:lpstr>
      <vt:lpstr>Arial</vt:lpstr>
      <vt:lpstr>Retrospect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Demigod</cp:lastModifiedBy>
  <cp:revision>1</cp:revision>
  <dcterms:modified xsi:type="dcterms:W3CDTF">2018-10-21T09:49:17Z</dcterms:modified>
</cp:coreProperties>
</file>