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2" r:id="rId4"/>
    <p:sldId id="273" r:id="rId5"/>
    <p:sldId id="274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A3869-2CB6-407F-8B42-D44ADFEAFCF4}" v="9" dt="2025-04-23T17:10:3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OSE PEREIRA" userId="b1da4636-bd35-4ff5-a1a8-a007915afa7a" providerId="ADAL" clId="{5E8A3869-2CB6-407F-8B42-D44ADFEAFCF4}"/>
    <pc:docChg chg="undo custSel addSld delSld modSld sldOrd">
      <pc:chgData name="FRANCISCO JOSE PEREIRA" userId="b1da4636-bd35-4ff5-a1a8-a007915afa7a" providerId="ADAL" clId="{5E8A3869-2CB6-407F-8B42-D44ADFEAFCF4}" dt="2025-04-23T17:23:18.406" v="450" actId="14100"/>
      <pc:docMkLst>
        <pc:docMk/>
      </pc:docMkLst>
      <pc:sldChg chg="del">
        <pc:chgData name="FRANCISCO JOSE PEREIRA" userId="b1da4636-bd35-4ff5-a1a8-a007915afa7a" providerId="ADAL" clId="{5E8A3869-2CB6-407F-8B42-D44ADFEAFCF4}" dt="2025-04-23T16:51:07.141" v="59" actId="47"/>
        <pc:sldMkLst>
          <pc:docMk/>
          <pc:sldMk cId="4132860434" sldId="256"/>
        </pc:sldMkLst>
      </pc:sldChg>
      <pc:sldChg chg="del">
        <pc:chgData name="FRANCISCO JOSE PEREIRA" userId="b1da4636-bd35-4ff5-a1a8-a007915afa7a" providerId="ADAL" clId="{5E8A3869-2CB6-407F-8B42-D44ADFEAFCF4}" dt="2025-04-23T16:53:00.762" v="97" actId="47"/>
        <pc:sldMkLst>
          <pc:docMk/>
          <pc:sldMk cId="1126915565" sldId="257"/>
        </pc:sldMkLst>
      </pc:sldChg>
      <pc:sldChg chg="modSp del mod">
        <pc:chgData name="FRANCISCO JOSE PEREIRA" userId="b1da4636-bd35-4ff5-a1a8-a007915afa7a" providerId="ADAL" clId="{5E8A3869-2CB6-407F-8B42-D44ADFEAFCF4}" dt="2025-04-23T16:53:32.148" v="102" actId="47"/>
        <pc:sldMkLst>
          <pc:docMk/>
          <pc:sldMk cId="127162822" sldId="258"/>
        </pc:sldMkLst>
        <pc:spChg chg="mod">
          <ac:chgData name="FRANCISCO JOSE PEREIRA" userId="b1da4636-bd35-4ff5-a1a8-a007915afa7a" providerId="ADAL" clId="{5E8A3869-2CB6-407F-8B42-D44ADFEAFCF4}" dt="2025-04-23T16:42:15.549" v="25" actId="20577"/>
          <ac:spMkLst>
            <pc:docMk/>
            <pc:sldMk cId="127162822" sldId="258"/>
            <ac:spMk id="3" creationId="{6E669EA0-FDE7-D7F4-7979-CA31132596F4}"/>
          </ac:spMkLst>
        </pc:spChg>
      </pc:sldChg>
      <pc:sldChg chg="modSp del mod">
        <pc:chgData name="FRANCISCO JOSE PEREIRA" userId="b1da4636-bd35-4ff5-a1a8-a007915afa7a" providerId="ADAL" clId="{5E8A3869-2CB6-407F-8B42-D44ADFEAFCF4}" dt="2025-04-23T17:13:01.993" v="355" actId="47"/>
        <pc:sldMkLst>
          <pc:docMk/>
          <pc:sldMk cId="571256580" sldId="259"/>
        </pc:sldMkLst>
        <pc:spChg chg="mod">
          <ac:chgData name="FRANCISCO JOSE PEREIRA" userId="b1da4636-bd35-4ff5-a1a8-a007915afa7a" providerId="ADAL" clId="{5E8A3869-2CB6-407F-8B42-D44ADFEAFCF4}" dt="2025-04-23T17:10:47.970" v="331" actId="21"/>
          <ac:spMkLst>
            <pc:docMk/>
            <pc:sldMk cId="571256580" sldId="259"/>
            <ac:spMk id="2" creationId="{8144B440-02D9-B347-3513-9D9FB2643A47}"/>
          </ac:spMkLst>
        </pc:spChg>
      </pc:sldChg>
      <pc:sldChg chg="modSp mod">
        <pc:chgData name="FRANCISCO JOSE PEREIRA" userId="b1da4636-bd35-4ff5-a1a8-a007915afa7a" providerId="ADAL" clId="{5E8A3869-2CB6-407F-8B42-D44ADFEAFCF4}" dt="2025-04-23T17:17:41.022" v="395" actId="255"/>
        <pc:sldMkLst>
          <pc:docMk/>
          <pc:sldMk cId="282853328" sldId="260"/>
        </pc:sldMkLst>
        <pc:spChg chg="mod">
          <ac:chgData name="FRANCISCO JOSE PEREIRA" userId="b1da4636-bd35-4ff5-a1a8-a007915afa7a" providerId="ADAL" clId="{5E8A3869-2CB6-407F-8B42-D44ADFEAFCF4}" dt="2025-04-23T17:17:29.691" v="393" actId="255"/>
          <ac:spMkLst>
            <pc:docMk/>
            <pc:sldMk cId="282853328" sldId="260"/>
            <ac:spMk id="2" creationId="{5B45CA53-6935-2C73-E78C-6E8840725B62}"/>
          </ac:spMkLst>
        </pc:spChg>
        <pc:spChg chg="mod">
          <ac:chgData name="FRANCISCO JOSE PEREIRA" userId="b1da4636-bd35-4ff5-a1a8-a007915afa7a" providerId="ADAL" clId="{5E8A3869-2CB6-407F-8B42-D44ADFEAFCF4}" dt="2025-04-23T17:17:41.022" v="395" actId="255"/>
          <ac:spMkLst>
            <pc:docMk/>
            <pc:sldMk cId="282853328" sldId="260"/>
            <ac:spMk id="3" creationId="{98F406EB-A899-47C9-D813-9F35A477B81E}"/>
          </ac:spMkLst>
        </pc:spChg>
      </pc:sldChg>
      <pc:sldChg chg="add del">
        <pc:chgData name="FRANCISCO JOSE PEREIRA" userId="b1da4636-bd35-4ff5-a1a8-a007915afa7a" providerId="ADAL" clId="{5E8A3869-2CB6-407F-8B42-D44ADFEAFCF4}" dt="2025-04-23T17:13:04.440" v="356" actId="47"/>
        <pc:sldMkLst>
          <pc:docMk/>
          <pc:sldMk cId="2006947016" sldId="268"/>
        </pc:sldMkLst>
      </pc:sldChg>
      <pc:sldChg chg="addSp delSp modSp add mod ord modClrScheme chgLayout">
        <pc:chgData name="FRANCISCO JOSE PEREIRA" userId="b1da4636-bd35-4ff5-a1a8-a007915afa7a" providerId="ADAL" clId="{5E8A3869-2CB6-407F-8B42-D44ADFEAFCF4}" dt="2025-04-23T17:21:37.805" v="422" actId="1076"/>
        <pc:sldMkLst>
          <pc:docMk/>
          <pc:sldMk cId="4004319776" sldId="269"/>
        </pc:sldMkLst>
        <pc:spChg chg="add mod">
          <ac:chgData name="FRANCISCO JOSE PEREIRA" userId="b1da4636-bd35-4ff5-a1a8-a007915afa7a" providerId="ADAL" clId="{5E8A3869-2CB6-407F-8B42-D44ADFEAFCF4}" dt="2025-04-23T17:21:37.805" v="422" actId="1076"/>
          <ac:spMkLst>
            <pc:docMk/>
            <pc:sldMk cId="4004319776" sldId="269"/>
            <ac:spMk id="3" creationId="{D295E930-6B3F-60C9-B302-6E8FD33E6FF3}"/>
          </ac:spMkLst>
        </pc:spChg>
        <pc:spChg chg="del mod">
          <ac:chgData name="FRANCISCO JOSE PEREIRA" userId="b1da4636-bd35-4ff5-a1a8-a007915afa7a" providerId="ADAL" clId="{5E8A3869-2CB6-407F-8B42-D44ADFEAFCF4}" dt="2025-04-23T16:50:05.267" v="35" actId="478"/>
          <ac:spMkLst>
            <pc:docMk/>
            <pc:sldMk cId="4004319776" sldId="269"/>
            <ac:spMk id="8" creationId="{AC29BDF4-7EAB-85E0-F890-AC2968D7B1F4}"/>
          </ac:spMkLst>
        </pc:spChg>
        <pc:spChg chg="del">
          <ac:chgData name="FRANCISCO JOSE PEREIRA" userId="b1da4636-bd35-4ff5-a1a8-a007915afa7a" providerId="ADAL" clId="{5E8A3869-2CB6-407F-8B42-D44ADFEAFCF4}" dt="2025-04-23T16:50:07.121" v="36" actId="478"/>
          <ac:spMkLst>
            <pc:docMk/>
            <pc:sldMk cId="4004319776" sldId="269"/>
            <ac:spMk id="9" creationId="{C350F1EF-0F28-CDA3-D1BF-EFC2200334F0}"/>
          </ac:spMkLst>
        </pc:spChg>
        <pc:spChg chg="del">
          <ac:chgData name="FRANCISCO JOSE PEREIRA" userId="b1da4636-bd35-4ff5-a1a8-a007915afa7a" providerId="ADAL" clId="{5E8A3869-2CB6-407F-8B42-D44ADFEAFCF4}" dt="2025-04-23T16:49:59.844" v="33" actId="478"/>
          <ac:spMkLst>
            <pc:docMk/>
            <pc:sldMk cId="4004319776" sldId="269"/>
            <ac:spMk id="10" creationId="{633E89B9-C536-E356-2578-27FD679B72B5}"/>
          </ac:spMkLst>
        </pc:spChg>
        <pc:spChg chg="del mod">
          <ac:chgData name="FRANCISCO JOSE PEREIRA" userId="b1da4636-bd35-4ff5-a1a8-a007915afa7a" providerId="ADAL" clId="{5E8A3869-2CB6-407F-8B42-D44ADFEAFCF4}" dt="2025-04-23T16:50:09.022" v="37" actId="478"/>
          <ac:spMkLst>
            <pc:docMk/>
            <pc:sldMk cId="4004319776" sldId="269"/>
            <ac:spMk id="11" creationId="{2FB9562E-B32F-04A4-4274-FBF5D38EE7B6}"/>
          </ac:spMkLst>
        </pc:spChg>
        <pc:spChg chg="del mod">
          <ac:chgData name="FRANCISCO JOSE PEREIRA" userId="b1da4636-bd35-4ff5-a1a8-a007915afa7a" providerId="ADAL" clId="{5E8A3869-2CB6-407F-8B42-D44ADFEAFCF4}" dt="2025-04-23T16:49:57.626" v="31" actId="478"/>
          <ac:spMkLst>
            <pc:docMk/>
            <pc:sldMk cId="4004319776" sldId="269"/>
            <ac:spMk id="12" creationId="{F80FCF3A-5F65-87F9-80B5-14A6D9586B75}"/>
          </ac:spMkLst>
        </pc:spChg>
        <pc:picChg chg="del mod">
          <ac:chgData name="FRANCISCO JOSE PEREIRA" userId="b1da4636-bd35-4ff5-a1a8-a007915afa7a" providerId="ADAL" clId="{5E8A3869-2CB6-407F-8B42-D44ADFEAFCF4}" dt="2025-04-23T16:50:28.046" v="44" actId="478"/>
          <ac:picMkLst>
            <pc:docMk/>
            <pc:sldMk cId="4004319776" sldId="269"/>
            <ac:picMk id="2" creationId="{C2DF3D48-0B0E-624E-3B3A-E3470CA1902C}"/>
          </ac:picMkLst>
        </pc:picChg>
        <pc:picChg chg="mod ord">
          <ac:chgData name="FRANCISCO JOSE PEREIRA" userId="b1da4636-bd35-4ff5-a1a8-a007915afa7a" providerId="ADAL" clId="{5E8A3869-2CB6-407F-8B42-D44ADFEAFCF4}" dt="2025-04-23T17:21:34.961" v="421" actId="1076"/>
          <ac:picMkLst>
            <pc:docMk/>
            <pc:sldMk cId="4004319776" sldId="269"/>
            <ac:picMk id="13" creationId="{49320462-B2B3-82FD-042C-C4B2D801EF9F}"/>
          </ac:picMkLst>
        </pc:picChg>
      </pc:sldChg>
      <pc:sldChg chg="addSp delSp modSp add del mod modClrScheme chgLayout">
        <pc:chgData name="FRANCISCO JOSE PEREIRA" userId="b1da4636-bd35-4ff5-a1a8-a007915afa7a" providerId="ADAL" clId="{5E8A3869-2CB6-407F-8B42-D44ADFEAFCF4}" dt="2025-04-23T16:51:49.751" v="69" actId="47"/>
        <pc:sldMkLst>
          <pc:docMk/>
          <pc:sldMk cId="2274636670" sldId="270"/>
        </pc:sldMkLst>
        <pc:spChg chg="add del mod ord">
          <ac:chgData name="FRANCISCO JOSE PEREIRA" userId="b1da4636-bd35-4ff5-a1a8-a007915afa7a" providerId="ADAL" clId="{5E8A3869-2CB6-407F-8B42-D44ADFEAFCF4}" dt="2025-04-23T16:51:36.641" v="64" actId="700"/>
          <ac:spMkLst>
            <pc:docMk/>
            <pc:sldMk cId="2274636670" sldId="270"/>
            <ac:spMk id="2" creationId="{9491C518-4D82-FE12-59B9-1B36A34E8FA5}"/>
          </ac:spMkLst>
        </pc:spChg>
        <pc:spChg chg="add del mod ord">
          <ac:chgData name="FRANCISCO JOSE PEREIRA" userId="b1da4636-bd35-4ff5-a1a8-a007915afa7a" providerId="ADAL" clId="{5E8A3869-2CB6-407F-8B42-D44ADFEAFCF4}" dt="2025-04-23T16:51:36.641" v="64" actId="700"/>
          <ac:spMkLst>
            <pc:docMk/>
            <pc:sldMk cId="2274636670" sldId="270"/>
            <ac:spMk id="4" creationId="{3770F9D7-9F0F-635B-BC91-CEC92EEC5695}"/>
          </ac:spMkLst>
        </pc:spChg>
      </pc:sldChg>
      <pc:sldChg chg="new del">
        <pc:chgData name="FRANCISCO JOSE PEREIRA" userId="b1da4636-bd35-4ff5-a1a8-a007915afa7a" providerId="ADAL" clId="{5E8A3869-2CB6-407F-8B42-D44ADFEAFCF4}" dt="2025-04-23T16:51:22.640" v="62" actId="47"/>
        <pc:sldMkLst>
          <pc:docMk/>
          <pc:sldMk cId="958128302" sldId="271"/>
        </pc:sldMkLst>
      </pc:sldChg>
      <pc:sldChg chg="addSp delSp modSp add mod modClrScheme chgLayout">
        <pc:chgData name="FRANCISCO JOSE PEREIRA" userId="b1da4636-bd35-4ff5-a1a8-a007915afa7a" providerId="ADAL" clId="{5E8A3869-2CB6-407F-8B42-D44ADFEAFCF4}" dt="2025-04-23T17:21:52.359" v="423" actId="255"/>
        <pc:sldMkLst>
          <pc:docMk/>
          <pc:sldMk cId="1319641053" sldId="271"/>
        </pc:sldMkLst>
        <pc:spChg chg="add mod">
          <ac:chgData name="FRANCISCO JOSE PEREIRA" userId="b1da4636-bd35-4ff5-a1a8-a007915afa7a" providerId="ADAL" clId="{5E8A3869-2CB6-407F-8B42-D44ADFEAFCF4}" dt="2025-04-23T17:19:48.725" v="419" actId="26606"/>
          <ac:spMkLst>
            <pc:docMk/>
            <pc:sldMk cId="1319641053" sldId="271"/>
            <ac:spMk id="2" creationId="{93B8A22C-6533-2ED1-6BF7-ECD15625D55D}"/>
          </ac:spMkLst>
        </pc:spChg>
        <pc:spChg chg="add del mod">
          <ac:chgData name="FRANCISCO JOSE PEREIRA" userId="b1da4636-bd35-4ff5-a1a8-a007915afa7a" providerId="ADAL" clId="{5E8A3869-2CB6-407F-8B42-D44ADFEAFCF4}" dt="2025-04-23T17:21:52.359" v="423" actId="255"/>
          <ac:spMkLst>
            <pc:docMk/>
            <pc:sldMk cId="1319641053" sldId="271"/>
            <ac:spMk id="3" creationId="{D295E930-6B3F-60C9-B302-6E8FD33E6FF3}"/>
          </ac:spMkLst>
        </pc:spChg>
        <pc:spChg chg="add del mod">
          <ac:chgData name="FRANCISCO JOSE PEREIRA" userId="b1da4636-bd35-4ff5-a1a8-a007915afa7a" providerId="ADAL" clId="{5E8A3869-2CB6-407F-8B42-D44ADFEAFCF4}" dt="2025-04-23T17:19:48.725" v="419" actId="26606"/>
          <ac:spMkLst>
            <pc:docMk/>
            <pc:sldMk cId="1319641053" sldId="271"/>
            <ac:spMk id="9" creationId="{9BCB328D-B8D9-627B-2976-C6F037472C25}"/>
          </ac:spMkLst>
        </pc:spChg>
        <pc:graphicFrameChg chg="add del">
          <ac:chgData name="FRANCISCO JOSE PEREIRA" userId="b1da4636-bd35-4ff5-a1a8-a007915afa7a" providerId="ADAL" clId="{5E8A3869-2CB6-407F-8B42-D44ADFEAFCF4}" dt="2025-04-23T17:18:30.673" v="411" actId="26606"/>
          <ac:graphicFrameMkLst>
            <pc:docMk/>
            <pc:sldMk cId="1319641053" sldId="271"/>
            <ac:graphicFrameMk id="5" creationId="{D09A52C6-E3BD-CEAB-DF4A-FF86179CED1F}"/>
          </ac:graphicFrameMkLst>
        </pc:graphicFrameChg>
        <pc:graphicFrameChg chg="add del">
          <ac:chgData name="FRANCISCO JOSE PEREIRA" userId="b1da4636-bd35-4ff5-a1a8-a007915afa7a" providerId="ADAL" clId="{5E8A3869-2CB6-407F-8B42-D44ADFEAFCF4}" dt="2025-04-23T17:19:48.725" v="419" actId="26606"/>
          <ac:graphicFrameMkLst>
            <pc:docMk/>
            <pc:sldMk cId="1319641053" sldId="271"/>
            <ac:graphicFrameMk id="6" creationId="{971904DA-E011-4686-27BB-0C24A820C15F}"/>
          </ac:graphicFrameMkLst>
        </pc:graphicFrameChg>
        <pc:picChg chg="del">
          <ac:chgData name="FRANCISCO JOSE PEREIRA" userId="b1da4636-bd35-4ff5-a1a8-a007915afa7a" providerId="ADAL" clId="{5E8A3869-2CB6-407F-8B42-D44ADFEAFCF4}" dt="2025-04-23T16:51:46.228" v="68" actId="478"/>
          <ac:picMkLst>
            <pc:docMk/>
            <pc:sldMk cId="1319641053" sldId="271"/>
            <ac:picMk id="13" creationId="{49320462-B2B3-82FD-042C-C4B2D801EF9F}"/>
          </ac:picMkLst>
        </pc:picChg>
      </pc:sldChg>
      <pc:sldChg chg="addSp delSp modSp add mod modClrScheme chgLayout">
        <pc:chgData name="FRANCISCO JOSE PEREIRA" userId="b1da4636-bd35-4ff5-a1a8-a007915afa7a" providerId="ADAL" clId="{5E8A3869-2CB6-407F-8B42-D44ADFEAFCF4}" dt="2025-04-23T17:23:18.406" v="450" actId="14100"/>
        <pc:sldMkLst>
          <pc:docMk/>
          <pc:sldMk cId="3476387566" sldId="272"/>
        </pc:sldMkLst>
        <pc:spChg chg="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2" creationId="{93B8A22C-6533-2ED1-6BF7-ECD15625D55D}"/>
          </ac:spMkLst>
        </pc:spChg>
        <pc:spChg chg="mod ord">
          <ac:chgData name="FRANCISCO JOSE PEREIRA" userId="b1da4636-bd35-4ff5-a1a8-a007915afa7a" providerId="ADAL" clId="{5E8A3869-2CB6-407F-8B42-D44ADFEAFCF4}" dt="2025-04-23T17:23:09.834" v="448" actId="113"/>
          <ac:spMkLst>
            <pc:docMk/>
            <pc:sldMk cId="3476387566" sldId="272"/>
            <ac:spMk id="3" creationId="{D295E930-6B3F-60C9-B302-6E8FD33E6FF3}"/>
          </ac:spMkLst>
        </pc:spChg>
        <pc:spChg chg="add del 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9" creationId="{3F241BE5-5D7A-E76E-8CE0-83C1E3C830DF}"/>
          </ac:spMkLst>
        </pc:spChg>
        <pc:spChg chg="add del 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10" creationId="{80EDE8B5-B755-5292-434B-BB00E20E20E2}"/>
          </ac:spMkLst>
        </pc:spChg>
        <pc:spChg chg="add del mod">
          <ac:chgData name="FRANCISCO JOSE PEREIRA" userId="b1da4636-bd35-4ff5-a1a8-a007915afa7a" providerId="ADAL" clId="{5E8A3869-2CB6-407F-8B42-D44ADFEAFCF4}" dt="2025-04-23T17:18:25.844" v="406" actId="26606"/>
          <ac:spMkLst>
            <pc:docMk/>
            <pc:sldMk cId="3476387566" sldId="272"/>
            <ac:spMk id="12" creationId="{973E9D17-61B8-6515-BB61-F005E32FAD1A}"/>
          </ac:spMkLst>
        </pc:spChg>
        <pc:spChg chg="add del mod">
          <ac:chgData name="FRANCISCO JOSE PEREIRA" userId="b1da4636-bd35-4ff5-a1a8-a007915afa7a" providerId="ADAL" clId="{5E8A3869-2CB6-407F-8B42-D44ADFEAFCF4}" dt="2025-04-23T17:18:25.844" v="406" actId="26606"/>
          <ac:spMkLst>
            <pc:docMk/>
            <pc:sldMk cId="3476387566" sldId="272"/>
            <ac:spMk id="14" creationId="{12CF0DF7-9821-B896-A555-8234E3B21390}"/>
          </ac:spMkLst>
        </pc:spChg>
        <pc:picChg chg="add del mod">
          <ac:chgData name="FRANCISCO JOSE PEREIRA" userId="b1da4636-bd35-4ff5-a1a8-a007915afa7a" providerId="ADAL" clId="{5E8A3869-2CB6-407F-8B42-D44ADFEAFCF4}" dt="2025-04-23T17:02:46.242" v="183" actId="478"/>
          <ac:picMkLst>
            <pc:docMk/>
            <pc:sldMk cId="3476387566" sldId="272"/>
            <ac:picMk id="5" creationId="{9DA34857-4B0F-E398-4152-84CAA050AD43}"/>
          </ac:picMkLst>
        </pc:picChg>
        <pc:picChg chg="add mod">
          <ac:chgData name="FRANCISCO JOSE PEREIRA" userId="b1da4636-bd35-4ff5-a1a8-a007915afa7a" providerId="ADAL" clId="{5E8A3869-2CB6-407F-8B42-D44ADFEAFCF4}" dt="2025-04-23T17:23:18.406" v="450" actId="14100"/>
          <ac:picMkLst>
            <pc:docMk/>
            <pc:sldMk cId="3476387566" sldId="272"/>
            <ac:picMk id="7" creationId="{84ECF660-6168-6F07-87B9-F011CAB6568A}"/>
          </ac:picMkLst>
        </pc:picChg>
      </pc:sldChg>
      <pc:sldChg chg="addSp delSp modSp add mod">
        <pc:chgData name="FRANCISCO JOSE PEREIRA" userId="b1da4636-bd35-4ff5-a1a8-a007915afa7a" providerId="ADAL" clId="{5E8A3869-2CB6-407F-8B42-D44ADFEAFCF4}" dt="2025-04-23T17:16:43.819" v="384" actId="255"/>
        <pc:sldMkLst>
          <pc:docMk/>
          <pc:sldMk cId="2200917749" sldId="273"/>
        </pc:sldMkLst>
        <pc:spChg chg="mod">
          <ac:chgData name="FRANCISCO JOSE PEREIRA" userId="b1da4636-bd35-4ff5-a1a8-a007915afa7a" providerId="ADAL" clId="{5E8A3869-2CB6-407F-8B42-D44ADFEAFCF4}" dt="2025-04-23T17:16:25.264" v="377" actId="113"/>
          <ac:spMkLst>
            <pc:docMk/>
            <pc:sldMk cId="2200917749" sldId="273"/>
            <ac:spMk id="2" creationId="{93B8A22C-6533-2ED1-6BF7-ECD15625D55D}"/>
          </ac:spMkLst>
        </pc:spChg>
        <pc:spChg chg="mod">
          <ac:chgData name="FRANCISCO JOSE PEREIRA" userId="b1da4636-bd35-4ff5-a1a8-a007915afa7a" providerId="ADAL" clId="{5E8A3869-2CB6-407F-8B42-D44ADFEAFCF4}" dt="2025-04-23T17:16:43.819" v="384" actId="255"/>
          <ac:spMkLst>
            <pc:docMk/>
            <pc:sldMk cId="2200917749" sldId="273"/>
            <ac:spMk id="3" creationId="{D295E930-6B3F-60C9-B302-6E8FD33E6FF3}"/>
          </ac:spMkLst>
        </pc:spChg>
        <pc:picChg chg="add del">
          <ac:chgData name="FRANCISCO JOSE PEREIRA" userId="b1da4636-bd35-4ff5-a1a8-a007915afa7a" providerId="ADAL" clId="{5E8A3869-2CB6-407F-8B42-D44ADFEAFCF4}" dt="2025-04-23T16:57:13.899" v="132" actId="478"/>
          <ac:picMkLst>
            <pc:docMk/>
            <pc:sldMk cId="2200917749" sldId="273"/>
            <ac:picMk id="5" creationId="{68077C1C-9125-21C8-13CE-571789F25EDA}"/>
          </ac:picMkLst>
        </pc:picChg>
        <pc:picChg chg="add del mod">
          <ac:chgData name="FRANCISCO JOSE PEREIRA" userId="b1da4636-bd35-4ff5-a1a8-a007915afa7a" providerId="ADAL" clId="{5E8A3869-2CB6-407F-8B42-D44ADFEAFCF4}" dt="2025-04-23T17:01:00.752" v="171" actId="478"/>
          <ac:picMkLst>
            <pc:docMk/>
            <pc:sldMk cId="2200917749" sldId="273"/>
            <ac:picMk id="7" creationId="{F66B1467-A01A-75AB-8EB5-92CC983B95B5}"/>
          </ac:picMkLst>
        </pc:picChg>
        <pc:picChg chg="add del mod">
          <ac:chgData name="FRANCISCO JOSE PEREIRA" userId="b1da4636-bd35-4ff5-a1a8-a007915afa7a" providerId="ADAL" clId="{5E8A3869-2CB6-407F-8B42-D44ADFEAFCF4}" dt="2025-04-23T17:00:30.865" v="167" actId="478"/>
          <ac:picMkLst>
            <pc:docMk/>
            <pc:sldMk cId="2200917749" sldId="273"/>
            <ac:picMk id="9" creationId="{71F65AE2-4535-1BE8-038A-86DC4FA8578B}"/>
          </ac:picMkLst>
        </pc:picChg>
        <pc:picChg chg="add del mod">
          <ac:chgData name="FRANCISCO JOSE PEREIRA" userId="b1da4636-bd35-4ff5-a1a8-a007915afa7a" providerId="ADAL" clId="{5E8A3869-2CB6-407F-8B42-D44ADFEAFCF4}" dt="2025-04-23T16:59:27.516" v="160" actId="478"/>
          <ac:picMkLst>
            <pc:docMk/>
            <pc:sldMk cId="2200917749" sldId="273"/>
            <ac:picMk id="11" creationId="{D09C4576-2A39-F10D-17C3-97473B69AB9D}"/>
          </ac:picMkLst>
        </pc:picChg>
        <pc:picChg chg="add del mod">
          <ac:chgData name="FRANCISCO JOSE PEREIRA" userId="b1da4636-bd35-4ff5-a1a8-a007915afa7a" providerId="ADAL" clId="{5E8A3869-2CB6-407F-8B42-D44ADFEAFCF4}" dt="2025-04-23T16:59:48.587" v="164" actId="478"/>
          <ac:picMkLst>
            <pc:docMk/>
            <pc:sldMk cId="2200917749" sldId="273"/>
            <ac:picMk id="13" creationId="{5656C48B-8DD0-8A72-CCC6-0A4285C1709C}"/>
          </ac:picMkLst>
        </pc:picChg>
        <pc:picChg chg="add mod">
          <ac:chgData name="FRANCISCO JOSE PEREIRA" userId="b1da4636-bd35-4ff5-a1a8-a007915afa7a" providerId="ADAL" clId="{5E8A3869-2CB6-407F-8B42-D44ADFEAFCF4}" dt="2025-04-23T17:07:43.947" v="303" actId="1076"/>
          <ac:picMkLst>
            <pc:docMk/>
            <pc:sldMk cId="2200917749" sldId="273"/>
            <ac:picMk id="15" creationId="{A0818247-9E5F-1541-819C-4201B0E50DFF}"/>
          </ac:picMkLst>
        </pc:picChg>
        <pc:picChg chg="add mod">
          <ac:chgData name="FRANCISCO JOSE PEREIRA" userId="b1da4636-bd35-4ff5-a1a8-a007915afa7a" providerId="ADAL" clId="{5E8A3869-2CB6-407F-8B42-D44ADFEAFCF4}" dt="2025-04-23T17:07:41.969" v="302" actId="1076"/>
          <ac:picMkLst>
            <pc:docMk/>
            <pc:sldMk cId="2200917749" sldId="273"/>
            <ac:picMk id="17" creationId="{66E81032-191E-B14F-282C-526006103FF5}"/>
          </ac:picMkLst>
        </pc:picChg>
        <pc:picChg chg="add mod">
          <ac:chgData name="FRANCISCO JOSE PEREIRA" userId="b1da4636-bd35-4ff5-a1a8-a007915afa7a" providerId="ADAL" clId="{5E8A3869-2CB6-407F-8B42-D44ADFEAFCF4}" dt="2025-04-23T17:07:39.530" v="301" actId="1076"/>
          <ac:picMkLst>
            <pc:docMk/>
            <pc:sldMk cId="2200917749" sldId="273"/>
            <ac:picMk id="19" creationId="{C592A91A-793F-8B3E-04F2-DC49758AC799}"/>
          </ac:picMkLst>
        </pc:picChg>
      </pc:sldChg>
      <pc:sldChg chg="addSp delSp modSp add mod ord modClrScheme chgLayout">
        <pc:chgData name="FRANCISCO JOSE PEREIRA" userId="b1da4636-bd35-4ff5-a1a8-a007915afa7a" providerId="ADAL" clId="{5E8A3869-2CB6-407F-8B42-D44ADFEAFCF4}" dt="2025-04-23T17:18:56.769" v="413" actId="26606"/>
        <pc:sldMkLst>
          <pc:docMk/>
          <pc:sldMk cId="374375772" sldId="274"/>
        </pc:sldMkLst>
        <pc:spChg chg="mod">
          <ac:chgData name="FRANCISCO JOSE PEREIRA" userId="b1da4636-bd35-4ff5-a1a8-a007915afa7a" providerId="ADAL" clId="{5E8A3869-2CB6-407F-8B42-D44ADFEAFCF4}" dt="2025-04-23T17:18:56.769" v="413" actId="26606"/>
          <ac:spMkLst>
            <pc:docMk/>
            <pc:sldMk cId="374375772" sldId="274"/>
            <ac:spMk id="2" creationId="{93B8A22C-6533-2ED1-6BF7-ECD15625D55D}"/>
          </ac:spMkLst>
        </pc:spChg>
        <pc:spChg chg="add del mod">
          <ac:chgData name="FRANCISCO JOSE PEREIRA" userId="b1da4636-bd35-4ff5-a1a8-a007915afa7a" providerId="ADAL" clId="{5E8A3869-2CB6-407F-8B42-D44ADFEAFCF4}" dt="2025-04-23T17:18:56.769" v="413" actId="26606"/>
          <ac:spMkLst>
            <pc:docMk/>
            <pc:sldMk cId="374375772" sldId="274"/>
            <ac:spMk id="3" creationId="{D295E930-6B3F-60C9-B302-6E8FD33E6FF3}"/>
          </ac:spMkLst>
        </pc:spChg>
        <pc:graphicFrameChg chg="add del">
          <ac:chgData name="FRANCISCO JOSE PEREIRA" userId="b1da4636-bd35-4ff5-a1a8-a007915afa7a" providerId="ADAL" clId="{5E8A3869-2CB6-407F-8B42-D44ADFEAFCF4}" dt="2025-04-23T17:18:56.769" v="413" actId="26606"/>
          <ac:graphicFrameMkLst>
            <pc:docMk/>
            <pc:sldMk cId="374375772" sldId="274"/>
            <ac:graphicFrameMk id="5" creationId="{190BF2FE-7B0A-1F10-281D-C19EC2CD3452}"/>
          </ac:graphicFrameMkLst>
        </pc:graphicFrameChg>
        <pc:picChg chg="del">
          <ac:chgData name="FRANCISCO JOSE PEREIRA" userId="b1da4636-bd35-4ff5-a1a8-a007915afa7a" providerId="ADAL" clId="{5E8A3869-2CB6-407F-8B42-D44ADFEAFCF4}" dt="2025-04-23T17:11:13.002" v="335" actId="478"/>
          <ac:picMkLst>
            <pc:docMk/>
            <pc:sldMk cId="374375772" sldId="274"/>
            <ac:picMk id="7" creationId="{84ECF660-6168-6F07-87B9-F011CAB6568A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05B5-FA95-47CD-A8E8-3FB389C6FA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05C3-4706-410D-86CE-0FC8C0EFE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1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26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97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8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50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40888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4A295-45FC-7DBC-C676-56B72EAD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CEAFF-2CAE-4D8A-2E81-DC0994BA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B9348-1EB1-1C08-3865-C926FCD4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13148-5BBE-9B1A-425D-E5069EA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8F2D1-236F-3467-047B-D24174C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29DE-37A3-B0D1-E105-D9AAA7D5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0C054-6B83-7C3D-A5C6-757DC8BB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2C661-95B5-8E2F-71F8-33F7E9B8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4BD86-6F48-A941-4D31-FB2FA9F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BEB44-0277-0F5B-525E-1C716040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1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0BB87-5107-FCD3-BBEA-2C534C89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F6E51-2711-331A-326D-0AF6E198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BAFDE-F803-4CE8-5458-7E9AF41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70CA2-B5C6-B754-4355-7EA60F64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582EE-E933-5CFC-D612-8140181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16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ADAC0C0-ADDD-6C80-085F-1559944E5B2D}"/>
              </a:ext>
            </a:extLst>
          </p:cNvPr>
          <p:cNvGrpSpPr/>
          <p:nvPr userDrawn="1"/>
        </p:nvGrpSpPr>
        <p:grpSpPr>
          <a:xfrm>
            <a:off x="7234503" y="6135563"/>
            <a:ext cx="4607635" cy="722437"/>
            <a:chOff x="7234503" y="6135108"/>
            <a:chExt cx="4607635" cy="722437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15F137D0-1A67-CD1C-505B-D3F9A4AA6901}"/>
                </a:ext>
              </a:extLst>
            </p:cNvPr>
            <p:cNvSpPr/>
            <p:nvPr/>
          </p:nvSpPr>
          <p:spPr>
            <a:xfrm>
              <a:off x="11156705" y="6220652"/>
              <a:ext cx="685433" cy="408755"/>
            </a:xfrm>
            <a:custGeom>
              <a:avLst/>
              <a:gdLst>
                <a:gd name="connsiteX0" fmla="*/ 94372 w 685433"/>
                <a:gd name="connsiteY0" fmla="*/ 160204 h 408755"/>
                <a:gd name="connsiteX1" fmla="*/ 51788 w 685433"/>
                <a:gd name="connsiteY1" fmla="*/ 131771 h 408755"/>
                <a:gd name="connsiteX2" fmla="*/ 90214 w 685433"/>
                <a:gd name="connsiteY2" fmla="*/ 116415 h 408755"/>
                <a:gd name="connsiteX3" fmla="*/ 94372 w 685433"/>
                <a:gd name="connsiteY3" fmla="*/ 119210 h 408755"/>
                <a:gd name="connsiteX4" fmla="*/ 46495 w 685433"/>
                <a:gd name="connsiteY4" fmla="*/ 118943 h 408755"/>
                <a:gd name="connsiteX5" fmla="*/ 44608 w 685433"/>
                <a:gd name="connsiteY5" fmla="*/ 104475 h 408755"/>
                <a:gd name="connsiteX6" fmla="*/ 60479 w 685433"/>
                <a:gd name="connsiteY6" fmla="*/ 65634 h 408755"/>
                <a:gd name="connsiteX7" fmla="*/ 86560 w 685433"/>
                <a:gd name="connsiteY7" fmla="*/ 97365 h 408755"/>
                <a:gd name="connsiteX8" fmla="*/ 84921 w 685433"/>
                <a:gd name="connsiteY8" fmla="*/ 103458 h 408755"/>
                <a:gd name="connsiteX9" fmla="*/ 46495 w 685433"/>
                <a:gd name="connsiteY9" fmla="*/ 118815 h 408755"/>
                <a:gd name="connsiteX10" fmla="*/ 46495 w 685433"/>
                <a:gd name="connsiteY10" fmla="*/ 118943 h 408755"/>
                <a:gd name="connsiteX11" fmla="*/ 46495 w 685433"/>
                <a:gd name="connsiteY11" fmla="*/ 118943 h 408755"/>
                <a:gd name="connsiteX12" fmla="*/ 101423 w 685433"/>
                <a:gd name="connsiteY12" fmla="*/ 48490 h 408755"/>
                <a:gd name="connsiteX13" fmla="*/ 127001 w 685433"/>
                <a:gd name="connsiteY13" fmla="*/ 54583 h 408755"/>
                <a:gd name="connsiteX14" fmla="*/ 103823 w 685433"/>
                <a:gd name="connsiteY14" fmla="*/ 88476 h 408755"/>
                <a:gd name="connsiteX15" fmla="*/ 101305 w 685433"/>
                <a:gd name="connsiteY15" fmla="*/ 88220 h 408755"/>
                <a:gd name="connsiteX16" fmla="*/ 97394 w 685433"/>
                <a:gd name="connsiteY16" fmla="*/ 88723 h 408755"/>
                <a:gd name="connsiteX17" fmla="*/ 71312 w 685433"/>
                <a:gd name="connsiteY17" fmla="*/ 56993 h 408755"/>
                <a:gd name="connsiteX18" fmla="*/ 101295 w 685433"/>
                <a:gd name="connsiteY18" fmla="*/ 48490 h 408755"/>
                <a:gd name="connsiteX19" fmla="*/ 158120 w 685433"/>
                <a:gd name="connsiteY19" fmla="*/ 104475 h 408755"/>
                <a:gd name="connsiteX20" fmla="*/ 157241 w 685433"/>
                <a:gd name="connsiteY20" fmla="*/ 114124 h 408755"/>
                <a:gd name="connsiteX21" fmla="*/ 117679 w 685433"/>
                <a:gd name="connsiteY21" fmla="*/ 102194 h 408755"/>
                <a:gd name="connsiteX22" fmla="*/ 115536 w 685433"/>
                <a:gd name="connsiteY22" fmla="*/ 96229 h 408755"/>
                <a:gd name="connsiteX23" fmla="*/ 138714 w 685433"/>
                <a:gd name="connsiteY23" fmla="*/ 62335 h 408755"/>
                <a:gd name="connsiteX24" fmla="*/ 158238 w 685433"/>
                <a:gd name="connsiteY24" fmla="*/ 104603 h 408755"/>
                <a:gd name="connsiteX25" fmla="*/ 108484 w 685433"/>
                <a:gd name="connsiteY25" fmla="*/ 160204 h 408755"/>
                <a:gd name="connsiteX26" fmla="*/ 108484 w 685433"/>
                <a:gd name="connsiteY26" fmla="*/ 119200 h 408755"/>
                <a:gd name="connsiteX27" fmla="*/ 113649 w 685433"/>
                <a:gd name="connsiteY27" fmla="*/ 115388 h 408755"/>
                <a:gd name="connsiteX28" fmla="*/ 153211 w 685433"/>
                <a:gd name="connsiteY28" fmla="*/ 127317 h 408755"/>
                <a:gd name="connsiteX29" fmla="*/ 108484 w 685433"/>
                <a:gd name="connsiteY29" fmla="*/ 160065 h 408755"/>
                <a:gd name="connsiteX30" fmla="*/ 183570 w 685433"/>
                <a:gd name="connsiteY30" fmla="*/ 244996 h 408755"/>
                <a:gd name="connsiteX31" fmla="*/ 181930 w 685433"/>
                <a:gd name="connsiteY31" fmla="*/ 251090 h 408755"/>
                <a:gd name="connsiteX32" fmla="*/ 143504 w 685433"/>
                <a:gd name="connsiteY32" fmla="*/ 266446 h 408755"/>
                <a:gd name="connsiteX33" fmla="*/ 141618 w 685433"/>
                <a:gd name="connsiteY33" fmla="*/ 252107 h 408755"/>
                <a:gd name="connsiteX34" fmla="*/ 157488 w 685433"/>
                <a:gd name="connsiteY34" fmla="*/ 213266 h 408755"/>
                <a:gd name="connsiteX35" fmla="*/ 183570 w 685433"/>
                <a:gd name="connsiteY35" fmla="*/ 244996 h 408755"/>
                <a:gd name="connsiteX36" fmla="*/ 183570 w 685433"/>
                <a:gd name="connsiteY36" fmla="*/ 244996 h 408755"/>
                <a:gd name="connsiteX37" fmla="*/ 198442 w 685433"/>
                <a:gd name="connsiteY37" fmla="*/ 195875 h 408755"/>
                <a:gd name="connsiteX38" fmla="*/ 224020 w 685433"/>
                <a:gd name="connsiteY38" fmla="*/ 201968 h 408755"/>
                <a:gd name="connsiteX39" fmla="*/ 200842 w 685433"/>
                <a:gd name="connsiteY39" fmla="*/ 235861 h 408755"/>
                <a:gd name="connsiteX40" fmla="*/ 198324 w 685433"/>
                <a:gd name="connsiteY40" fmla="*/ 235733 h 408755"/>
                <a:gd name="connsiteX41" fmla="*/ 194423 w 685433"/>
                <a:gd name="connsiteY41" fmla="*/ 236237 h 408755"/>
                <a:gd name="connsiteX42" fmla="*/ 168341 w 685433"/>
                <a:gd name="connsiteY42" fmla="*/ 204506 h 408755"/>
                <a:gd name="connsiteX43" fmla="*/ 198324 w 685433"/>
                <a:gd name="connsiteY43" fmla="*/ 196003 h 408755"/>
                <a:gd name="connsiteX44" fmla="*/ 255257 w 685433"/>
                <a:gd name="connsiteY44" fmla="*/ 251978 h 408755"/>
                <a:gd name="connsiteX45" fmla="*/ 254378 w 685433"/>
                <a:gd name="connsiteY45" fmla="*/ 261627 h 408755"/>
                <a:gd name="connsiteX46" fmla="*/ 214816 w 685433"/>
                <a:gd name="connsiteY46" fmla="*/ 249697 h 408755"/>
                <a:gd name="connsiteX47" fmla="*/ 212673 w 685433"/>
                <a:gd name="connsiteY47" fmla="*/ 243732 h 408755"/>
                <a:gd name="connsiteX48" fmla="*/ 235851 w 685433"/>
                <a:gd name="connsiteY48" fmla="*/ 209839 h 408755"/>
                <a:gd name="connsiteX49" fmla="*/ 255376 w 685433"/>
                <a:gd name="connsiteY49" fmla="*/ 252107 h 408755"/>
                <a:gd name="connsiteX50" fmla="*/ 205493 w 685433"/>
                <a:gd name="connsiteY50" fmla="*/ 307579 h 408755"/>
                <a:gd name="connsiteX51" fmla="*/ 205493 w 685433"/>
                <a:gd name="connsiteY51" fmla="*/ 266575 h 408755"/>
                <a:gd name="connsiteX52" fmla="*/ 210658 w 685433"/>
                <a:gd name="connsiteY52" fmla="*/ 262763 h 408755"/>
                <a:gd name="connsiteX53" fmla="*/ 250220 w 685433"/>
                <a:gd name="connsiteY53" fmla="*/ 274693 h 408755"/>
                <a:gd name="connsiteX54" fmla="*/ 205493 w 685433"/>
                <a:gd name="connsiteY54" fmla="*/ 307440 h 408755"/>
                <a:gd name="connsiteX55" fmla="*/ 191381 w 685433"/>
                <a:gd name="connsiteY55" fmla="*/ 307579 h 408755"/>
                <a:gd name="connsiteX56" fmla="*/ 148797 w 685433"/>
                <a:gd name="connsiteY56" fmla="*/ 279146 h 408755"/>
                <a:gd name="connsiteX57" fmla="*/ 187223 w 685433"/>
                <a:gd name="connsiteY57" fmla="*/ 263790 h 408755"/>
                <a:gd name="connsiteX58" fmla="*/ 191381 w 685433"/>
                <a:gd name="connsiteY58" fmla="*/ 266585 h 408755"/>
                <a:gd name="connsiteX59" fmla="*/ 191381 w 685433"/>
                <a:gd name="connsiteY59" fmla="*/ 307588 h 408755"/>
                <a:gd name="connsiteX60" fmla="*/ 191381 w 685433"/>
                <a:gd name="connsiteY60" fmla="*/ 307588 h 408755"/>
                <a:gd name="connsiteX61" fmla="*/ 135692 w 685433"/>
                <a:gd name="connsiteY61" fmla="*/ 166040 h 408755"/>
                <a:gd name="connsiteX62" fmla="*/ 140985 w 685433"/>
                <a:gd name="connsiteY62" fmla="*/ 173151 h 408755"/>
                <a:gd name="connsiteX63" fmla="*/ 125737 w 685433"/>
                <a:gd name="connsiteY63" fmla="*/ 181278 h 408755"/>
                <a:gd name="connsiteX64" fmla="*/ 136324 w 685433"/>
                <a:gd name="connsiteY64" fmla="*/ 198413 h 408755"/>
                <a:gd name="connsiteX65" fmla="*/ 150436 w 685433"/>
                <a:gd name="connsiteY65" fmla="*/ 188507 h 408755"/>
                <a:gd name="connsiteX66" fmla="*/ 155354 w 685433"/>
                <a:gd name="connsiteY66" fmla="*/ 196250 h 408755"/>
                <a:gd name="connsiteX67" fmla="*/ 127258 w 685433"/>
                <a:gd name="connsiteY67" fmla="*/ 251978 h 408755"/>
                <a:gd name="connsiteX68" fmla="*/ 198314 w 685433"/>
                <a:gd name="connsiteY68" fmla="*/ 322175 h 408755"/>
                <a:gd name="connsiteX69" fmla="*/ 269498 w 685433"/>
                <a:gd name="connsiteY69" fmla="*/ 251978 h 408755"/>
                <a:gd name="connsiteX70" fmla="*/ 198314 w 685433"/>
                <a:gd name="connsiteY70" fmla="*/ 181782 h 408755"/>
                <a:gd name="connsiteX71" fmla="*/ 172232 w 685433"/>
                <a:gd name="connsiteY71" fmla="*/ 186730 h 408755"/>
                <a:gd name="connsiteX72" fmla="*/ 166188 w 685433"/>
                <a:gd name="connsiteY72" fmla="*/ 178355 h 408755"/>
                <a:gd name="connsiteX73" fmla="*/ 181436 w 685433"/>
                <a:gd name="connsiteY73" fmla="*/ 170356 h 408755"/>
                <a:gd name="connsiteX74" fmla="*/ 171857 w 685433"/>
                <a:gd name="connsiteY74" fmla="*/ 155127 h 408755"/>
                <a:gd name="connsiteX75" fmla="*/ 157497 w 685433"/>
                <a:gd name="connsiteY75" fmla="*/ 164144 h 408755"/>
                <a:gd name="connsiteX76" fmla="*/ 151325 w 685433"/>
                <a:gd name="connsiteY76" fmla="*/ 154367 h 408755"/>
                <a:gd name="connsiteX77" fmla="*/ 172361 w 685433"/>
                <a:gd name="connsiteY77" fmla="*/ 104603 h 408755"/>
                <a:gd name="connsiteX78" fmla="*/ 101305 w 685433"/>
                <a:gd name="connsiteY78" fmla="*/ 34407 h 408755"/>
                <a:gd name="connsiteX79" fmla="*/ 30249 w 685433"/>
                <a:gd name="connsiteY79" fmla="*/ 104603 h 408755"/>
                <a:gd name="connsiteX80" fmla="*/ 101305 w 685433"/>
                <a:gd name="connsiteY80" fmla="*/ 174800 h 408755"/>
                <a:gd name="connsiteX81" fmla="*/ 135702 w 685433"/>
                <a:gd name="connsiteY81" fmla="*/ 166040 h 408755"/>
                <a:gd name="connsiteX82" fmla="*/ 341057 w 685433"/>
                <a:gd name="connsiteY82" fmla="*/ 272164 h 408755"/>
                <a:gd name="connsiteX83" fmla="*/ 680604 w 685433"/>
                <a:gd name="connsiteY83" fmla="*/ 272164 h 408755"/>
                <a:gd name="connsiteX84" fmla="*/ 680604 w 685433"/>
                <a:gd name="connsiteY84" fmla="*/ 286761 h 408755"/>
                <a:gd name="connsiteX85" fmla="*/ 341057 w 685433"/>
                <a:gd name="connsiteY85" fmla="*/ 286761 h 408755"/>
                <a:gd name="connsiteX86" fmla="*/ 341057 w 685433"/>
                <a:gd name="connsiteY86" fmla="*/ 272164 h 408755"/>
                <a:gd name="connsiteX87" fmla="*/ 341057 w 685433"/>
                <a:gd name="connsiteY87" fmla="*/ 272164 h 408755"/>
                <a:gd name="connsiteX88" fmla="*/ 467426 w 685433"/>
                <a:gd name="connsiteY88" fmla="*/ 215162 h 408755"/>
                <a:gd name="connsiteX89" fmla="*/ 455961 w 685433"/>
                <a:gd name="connsiteY89" fmla="*/ 240681 h 408755"/>
                <a:gd name="connsiteX90" fmla="*/ 445503 w 685433"/>
                <a:gd name="connsiteY90" fmla="*/ 215162 h 408755"/>
                <a:gd name="connsiteX91" fmla="*/ 467426 w 685433"/>
                <a:gd name="connsiteY91" fmla="*/ 215162 h 408755"/>
                <a:gd name="connsiteX92" fmla="*/ 420685 w 685433"/>
                <a:gd name="connsiteY92" fmla="*/ 213266 h 408755"/>
                <a:gd name="connsiteX93" fmla="*/ 457976 w 685433"/>
                <a:gd name="connsiteY93" fmla="*/ 261884 h 408755"/>
                <a:gd name="connsiteX94" fmla="*/ 492244 w 685433"/>
                <a:gd name="connsiteY94" fmla="*/ 212248 h 408755"/>
                <a:gd name="connsiteX95" fmla="*/ 456968 w 685433"/>
                <a:gd name="connsiteY95" fmla="*/ 185209 h 408755"/>
                <a:gd name="connsiteX96" fmla="*/ 420685 w 685433"/>
                <a:gd name="connsiteY96" fmla="*/ 213137 h 408755"/>
                <a:gd name="connsiteX97" fmla="*/ 368275 w 685433"/>
                <a:gd name="connsiteY97" fmla="*/ 259346 h 408755"/>
                <a:gd name="connsiteX98" fmla="*/ 342697 w 685433"/>
                <a:gd name="connsiteY98" fmla="*/ 259346 h 408755"/>
                <a:gd name="connsiteX99" fmla="*/ 342697 w 685433"/>
                <a:gd name="connsiteY99" fmla="*/ 163127 h 408755"/>
                <a:gd name="connsiteX100" fmla="*/ 393349 w 685433"/>
                <a:gd name="connsiteY100" fmla="*/ 163127 h 408755"/>
                <a:gd name="connsiteX101" fmla="*/ 401289 w 685433"/>
                <a:gd name="connsiteY101" fmla="*/ 219487 h 408755"/>
                <a:gd name="connsiteX102" fmla="*/ 429632 w 685433"/>
                <a:gd name="connsiteY102" fmla="*/ 259217 h 408755"/>
                <a:gd name="connsiteX103" fmla="*/ 399264 w 685433"/>
                <a:gd name="connsiteY103" fmla="*/ 259217 h 408755"/>
                <a:gd name="connsiteX104" fmla="*/ 369400 w 685433"/>
                <a:gd name="connsiteY104" fmla="*/ 214530 h 408755"/>
                <a:gd name="connsiteX105" fmla="*/ 392332 w 685433"/>
                <a:gd name="connsiteY105" fmla="*/ 191431 h 408755"/>
                <a:gd name="connsiteX106" fmla="*/ 376965 w 685433"/>
                <a:gd name="connsiteY106" fmla="*/ 184577 h 408755"/>
                <a:gd name="connsiteX107" fmla="*/ 368146 w 685433"/>
                <a:gd name="connsiteY107" fmla="*/ 184577 h 408755"/>
                <a:gd name="connsiteX108" fmla="*/ 368146 w 685433"/>
                <a:gd name="connsiteY108" fmla="*/ 259217 h 408755"/>
                <a:gd name="connsiteX109" fmla="*/ 368275 w 685433"/>
                <a:gd name="connsiteY109" fmla="*/ 259346 h 408755"/>
                <a:gd name="connsiteX110" fmla="*/ 368275 w 685433"/>
                <a:gd name="connsiteY110" fmla="*/ 259346 h 408755"/>
                <a:gd name="connsiteX111" fmla="*/ 530038 w 685433"/>
                <a:gd name="connsiteY111" fmla="*/ 207419 h 408755"/>
                <a:gd name="connsiteX112" fmla="*/ 537978 w 685433"/>
                <a:gd name="connsiteY112" fmla="*/ 207419 h 408755"/>
                <a:gd name="connsiteX113" fmla="*/ 537978 w 685433"/>
                <a:gd name="connsiteY113" fmla="*/ 240295 h 408755"/>
                <a:gd name="connsiteX114" fmla="*/ 518573 w 685433"/>
                <a:gd name="connsiteY114" fmla="*/ 219606 h 408755"/>
                <a:gd name="connsiteX115" fmla="*/ 530038 w 685433"/>
                <a:gd name="connsiteY115" fmla="*/ 207291 h 408755"/>
                <a:gd name="connsiteX116" fmla="*/ 533070 w 685433"/>
                <a:gd name="connsiteY116" fmla="*/ 259849 h 408755"/>
                <a:gd name="connsiteX117" fmla="*/ 561917 w 685433"/>
                <a:gd name="connsiteY117" fmla="*/ 259849 h 408755"/>
                <a:gd name="connsiteX118" fmla="*/ 561917 w 685433"/>
                <a:gd name="connsiteY118" fmla="*/ 163117 h 408755"/>
                <a:gd name="connsiteX119" fmla="*/ 538107 w 685433"/>
                <a:gd name="connsiteY119" fmla="*/ 163117 h 408755"/>
                <a:gd name="connsiteX120" fmla="*/ 538107 w 685433"/>
                <a:gd name="connsiteY120" fmla="*/ 187618 h 408755"/>
                <a:gd name="connsiteX121" fmla="*/ 523748 w 685433"/>
                <a:gd name="connsiteY121" fmla="*/ 187618 h 408755"/>
                <a:gd name="connsiteX122" fmla="*/ 495404 w 685433"/>
                <a:gd name="connsiteY122" fmla="*/ 217581 h 408755"/>
                <a:gd name="connsiteX123" fmla="*/ 533199 w 685433"/>
                <a:gd name="connsiteY123" fmla="*/ 259721 h 408755"/>
                <a:gd name="connsiteX124" fmla="*/ 664723 w 685433"/>
                <a:gd name="connsiteY124" fmla="*/ 259217 h 408755"/>
                <a:gd name="connsiteX125" fmla="*/ 637891 w 685433"/>
                <a:gd name="connsiteY125" fmla="*/ 259217 h 408755"/>
                <a:gd name="connsiteX126" fmla="*/ 637891 w 685433"/>
                <a:gd name="connsiteY126" fmla="*/ 240562 h 408755"/>
                <a:gd name="connsiteX127" fmla="*/ 649860 w 685433"/>
                <a:gd name="connsiteY127" fmla="*/ 240562 h 408755"/>
                <a:gd name="connsiteX128" fmla="*/ 654393 w 685433"/>
                <a:gd name="connsiteY128" fmla="*/ 233708 h 408755"/>
                <a:gd name="connsiteX129" fmla="*/ 642927 w 685433"/>
                <a:gd name="connsiteY129" fmla="*/ 218984 h 408755"/>
                <a:gd name="connsiteX130" fmla="*/ 656408 w 685433"/>
                <a:gd name="connsiteY130" fmla="*/ 187125 h 408755"/>
                <a:gd name="connsiteX131" fmla="*/ 679843 w 685433"/>
                <a:gd name="connsiteY131" fmla="*/ 187125 h 408755"/>
                <a:gd name="connsiteX132" fmla="*/ 679843 w 685433"/>
                <a:gd name="connsiteY132" fmla="*/ 206797 h 408755"/>
                <a:gd name="connsiteX133" fmla="*/ 670896 w 685433"/>
                <a:gd name="connsiteY133" fmla="*/ 206797 h 408755"/>
                <a:gd name="connsiteX134" fmla="*/ 669888 w 685433"/>
                <a:gd name="connsiteY134" fmla="*/ 216189 h 408755"/>
                <a:gd name="connsiteX135" fmla="*/ 680347 w 685433"/>
                <a:gd name="connsiteY135" fmla="*/ 229521 h 408755"/>
                <a:gd name="connsiteX136" fmla="*/ 664980 w 685433"/>
                <a:gd name="connsiteY136" fmla="*/ 259484 h 408755"/>
                <a:gd name="connsiteX137" fmla="*/ 610555 w 685433"/>
                <a:gd name="connsiteY137" fmla="*/ 229008 h 408755"/>
                <a:gd name="connsiteX138" fmla="*/ 610555 w 685433"/>
                <a:gd name="connsiteY138" fmla="*/ 241323 h 408755"/>
                <a:gd name="connsiteX139" fmla="*/ 610555 w 685433"/>
                <a:gd name="connsiteY139" fmla="*/ 229008 h 408755"/>
                <a:gd name="connsiteX140" fmla="*/ 608530 w 685433"/>
                <a:gd name="connsiteY140" fmla="*/ 259346 h 408755"/>
                <a:gd name="connsiteX141" fmla="*/ 632844 w 685433"/>
                <a:gd name="connsiteY141" fmla="*/ 259346 h 408755"/>
                <a:gd name="connsiteX142" fmla="*/ 632844 w 685433"/>
                <a:gd name="connsiteY142" fmla="*/ 222529 h 408755"/>
                <a:gd name="connsiteX143" fmla="*/ 593035 w 685433"/>
                <a:gd name="connsiteY143" fmla="*/ 186730 h 408755"/>
                <a:gd name="connsiteX144" fmla="*/ 572622 w 685433"/>
                <a:gd name="connsiteY144" fmla="*/ 190157 h 408755"/>
                <a:gd name="connsiteX145" fmla="*/ 572622 w 685433"/>
                <a:gd name="connsiteY145" fmla="*/ 209829 h 408755"/>
                <a:gd name="connsiteX146" fmla="*/ 610417 w 685433"/>
                <a:gd name="connsiteY146" fmla="*/ 212239 h 408755"/>
                <a:gd name="connsiteX147" fmla="*/ 596057 w 685433"/>
                <a:gd name="connsiteY147" fmla="*/ 212239 h 408755"/>
                <a:gd name="connsiteX148" fmla="*/ 563300 w 685433"/>
                <a:gd name="connsiteY148" fmla="*/ 239782 h 408755"/>
                <a:gd name="connsiteX149" fmla="*/ 608530 w 685433"/>
                <a:gd name="connsiteY149" fmla="*/ 259326 h 408755"/>
                <a:gd name="connsiteX150" fmla="*/ 578301 w 685433"/>
                <a:gd name="connsiteY150" fmla="*/ 101680 h 408755"/>
                <a:gd name="connsiteX151" fmla="*/ 591781 w 685433"/>
                <a:gd name="connsiteY151" fmla="*/ 69693 h 408755"/>
                <a:gd name="connsiteX152" fmla="*/ 614584 w 685433"/>
                <a:gd name="connsiteY152" fmla="*/ 69693 h 408755"/>
                <a:gd name="connsiteX153" fmla="*/ 614584 w 685433"/>
                <a:gd name="connsiteY153" fmla="*/ 89365 h 408755"/>
                <a:gd name="connsiteX154" fmla="*/ 605637 w 685433"/>
                <a:gd name="connsiteY154" fmla="*/ 89365 h 408755"/>
                <a:gd name="connsiteX155" fmla="*/ 605133 w 685433"/>
                <a:gd name="connsiteY155" fmla="*/ 98629 h 408755"/>
                <a:gd name="connsiteX156" fmla="*/ 615592 w 685433"/>
                <a:gd name="connsiteY156" fmla="*/ 111832 h 408755"/>
                <a:gd name="connsiteX157" fmla="*/ 600225 w 685433"/>
                <a:gd name="connsiteY157" fmla="*/ 141795 h 408755"/>
                <a:gd name="connsiteX158" fmla="*/ 572889 w 685433"/>
                <a:gd name="connsiteY158" fmla="*/ 141795 h 408755"/>
                <a:gd name="connsiteX159" fmla="*/ 572889 w 685433"/>
                <a:gd name="connsiteY159" fmla="*/ 123140 h 408755"/>
                <a:gd name="connsiteX160" fmla="*/ 584859 w 685433"/>
                <a:gd name="connsiteY160" fmla="*/ 123140 h 408755"/>
                <a:gd name="connsiteX161" fmla="*/ 589895 w 685433"/>
                <a:gd name="connsiteY161" fmla="*/ 116790 h 408755"/>
                <a:gd name="connsiteX162" fmla="*/ 578429 w 685433"/>
                <a:gd name="connsiteY162" fmla="*/ 101562 h 408755"/>
                <a:gd name="connsiteX163" fmla="*/ 578301 w 685433"/>
                <a:gd name="connsiteY163" fmla="*/ 101690 h 408755"/>
                <a:gd name="connsiteX164" fmla="*/ 578301 w 685433"/>
                <a:gd name="connsiteY164" fmla="*/ 101690 h 408755"/>
                <a:gd name="connsiteX165" fmla="*/ 384016 w 685433"/>
                <a:gd name="connsiteY165" fmla="*/ 68290 h 408755"/>
                <a:gd name="connsiteX166" fmla="*/ 399383 w 685433"/>
                <a:gd name="connsiteY166" fmla="*/ 95834 h 408755"/>
                <a:gd name="connsiteX167" fmla="*/ 369529 w 685433"/>
                <a:gd name="connsiteY167" fmla="*/ 120839 h 408755"/>
                <a:gd name="connsiteX168" fmla="*/ 369529 w 685433"/>
                <a:gd name="connsiteY168" fmla="*/ 68409 h 408755"/>
                <a:gd name="connsiteX169" fmla="*/ 383888 w 685433"/>
                <a:gd name="connsiteY169" fmla="*/ 68409 h 408755"/>
                <a:gd name="connsiteX170" fmla="*/ 384016 w 685433"/>
                <a:gd name="connsiteY170" fmla="*/ 68281 h 408755"/>
                <a:gd name="connsiteX171" fmla="*/ 368650 w 685433"/>
                <a:gd name="connsiteY171" fmla="*/ 142427 h 408755"/>
                <a:gd name="connsiteX172" fmla="*/ 427736 w 685433"/>
                <a:gd name="connsiteY172" fmla="*/ 83529 h 408755"/>
                <a:gd name="connsiteX173" fmla="*/ 386920 w 685433"/>
                <a:gd name="connsiteY173" fmla="*/ 45705 h 408755"/>
                <a:gd name="connsiteX174" fmla="*/ 342568 w 685433"/>
                <a:gd name="connsiteY174" fmla="*/ 45705 h 408755"/>
                <a:gd name="connsiteX175" fmla="*/ 342568 w 685433"/>
                <a:gd name="connsiteY175" fmla="*/ 142437 h 408755"/>
                <a:gd name="connsiteX176" fmla="*/ 368650 w 685433"/>
                <a:gd name="connsiteY176" fmla="*/ 142437 h 408755"/>
                <a:gd name="connsiteX177" fmla="*/ 546047 w 685433"/>
                <a:gd name="connsiteY177" fmla="*/ 111457 h 408755"/>
                <a:gd name="connsiteX178" fmla="*/ 546047 w 685433"/>
                <a:gd name="connsiteY178" fmla="*/ 124276 h 408755"/>
                <a:gd name="connsiteX179" fmla="*/ 546047 w 685433"/>
                <a:gd name="connsiteY179" fmla="*/ 111457 h 408755"/>
                <a:gd name="connsiteX180" fmla="*/ 544536 w 685433"/>
                <a:gd name="connsiteY180" fmla="*/ 141924 h 408755"/>
                <a:gd name="connsiteX181" fmla="*/ 568850 w 685433"/>
                <a:gd name="connsiteY181" fmla="*/ 141924 h 408755"/>
                <a:gd name="connsiteX182" fmla="*/ 568850 w 685433"/>
                <a:gd name="connsiteY182" fmla="*/ 105107 h 408755"/>
                <a:gd name="connsiteX183" fmla="*/ 528527 w 685433"/>
                <a:gd name="connsiteY183" fmla="*/ 69308 h 408755"/>
                <a:gd name="connsiteX184" fmla="*/ 508114 w 685433"/>
                <a:gd name="connsiteY184" fmla="*/ 72735 h 408755"/>
                <a:gd name="connsiteX185" fmla="*/ 508114 w 685433"/>
                <a:gd name="connsiteY185" fmla="*/ 92407 h 408755"/>
                <a:gd name="connsiteX186" fmla="*/ 545909 w 685433"/>
                <a:gd name="connsiteY186" fmla="*/ 94817 h 408755"/>
                <a:gd name="connsiteX187" fmla="*/ 531550 w 685433"/>
                <a:gd name="connsiteY187" fmla="*/ 94817 h 408755"/>
                <a:gd name="connsiteX188" fmla="*/ 498792 w 685433"/>
                <a:gd name="connsiteY188" fmla="*/ 122360 h 408755"/>
                <a:gd name="connsiteX189" fmla="*/ 544526 w 685433"/>
                <a:gd name="connsiteY189" fmla="*/ 142032 h 408755"/>
                <a:gd name="connsiteX190" fmla="*/ 427233 w 685433"/>
                <a:gd name="connsiteY190" fmla="*/ 115901 h 408755"/>
                <a:gd name="connsiteX191" fmla="*/ 439706 w 685433"/>
                <a:gd name="connsiteY191" fmla="*/ 69693 h 408755"/>
                <a:gd name="connsiteX192" fmla="*/ 464523 w 685433"/>
                <a:gd name="connsiteY192" fmla="*/ 69693 h 408755"/>
                <a:gd name="connsiteX193" fmla="*/ 466538 w 685433"/>
                <a:gd name="connsiteY193" fmla="*/ 122251 h 408755"/>
                <a:gd name="connsiteX194" fmla="*/ 470567 w 685433"/>
                <a:gd name="connsiteY194" fmla="*/ 122251 h 408755"/>
                <a:gd name="connsiteX195" fmla="*/ 470567 w 685433"/>
                <a:gd name="connsiteY195" fmla="*/ 69693 h 408755"/>
                <a:gd name="connsiteX196" fmla="*/ 494881 w 685433"/>
                <a:gd name="connsiteY196" fmla="*/ 69693 h 408755"/>
                <a:gd name="connsiteX197" fmla="*/ 494881 w 685433"/>
                <a:gd name="connsiteY197" fmla="*/ 141924 h 408755"/>
                <a:gd name="connsiteX198" fmla="*/ 453176 w 685433"/>
                <a:gd name="connsiteY198" fmla="*/ 141924 h 408755"/>
                <a:gd name="connsiteX199" fmla="*/ 427351 w 685433"/>
                <a:gd name="connsiteY199" fmla="*/ 115901 h 408755"/>
                <a:gd name="connsiteX200" fmla="*/ 23563 w 685433"/>
                <a:gd name="connsiteY200" fmla="*/ 23988 h 408755"/>
                <a:gd name="connsiteX201" fmla="*/ 291669 w 685433"/>
                <a:gd name="connsiteY201" fmla="*/ 23988 h 408755"/>
                <a:gd name="connsiteX202" fmla="*/ 291669 w 685433"/>
                <a:gd name="connsiteY202" fmla="*/ 211103 h 408755"/>
                <a:gd name="connsiteX203" fmla="*/ 157616 w 685433"/>
                <a:gd name="connsiteY203" fmla="*/ 382980 h 408755"/>
                <a:gd name="connsiteX204" fmla="*/ 23563 w 685433"/>
                <a:gd name="connsiteY204" fmla="*/ 208436 h 408755"/>
                <a:gd name="connsiteX205" fmla="*/ 23563 w 685433"/>
                <a:gd name="connsiteY205" fmla="*/ 23988 h 408755"/>
                <a:gd name="connsiteX206" fmla="*/ 23563 w 685433"/>
                <a:gd name="connsiteY206" fmla="*/ 23988 h 408755"/>
                <a:gd name="connsiteX207" fmla="*/ 0 w 685433"/>
                <a:gd name="connsiteY207" fmla="*/ 209325 h 408755"/>
                <a:gd name="connsiteX208" fmla="*/ 157616 w 685433"/>
                <a:gd name="connsiteY208" fmla="*/ 408755 h 408755"/>
                <a:gd name="connsiteX209" fmla="*/ 315232 w 685433"/>
                <a:gd name="connsiteY209" fmla="*/ 212377 h 408755"/>
                <a:gd name="connsiteX210" fmla="*/ 315232 w 685433"/>
                <a:gd name="connsiteY210" fmla="*/ 0 h 408755"/>
                <a:gd name="connsiteX211" fmla="*/ 10 w 685433"/>
                <a:gd name="connsiteY211" fmla="*/ 0 h 408755"/>
                <a:gd name="connsiteX212" fmla="*/ 10 w 685433"/>
                <a:gd name="connsiteY212" fmla="*/ 209325 h 408755"/>
                <a:gd name="connsiteX213" fmla="*/ 10 w 685433"/>
                <a:gd name="connsiteY213" fmla="*/ 209325 h 4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685433" h="408755">
                  <a:moveTo>
                    <a:pt x="94372" y="160204"/>
                  </a:moveTo>
                  <a:cubicBezTo>
                    <a:pt x="76102" y="157922"/>
                    <a:pt x="60479" y="147000"/>
                    <a:pt x="51788" y="131771"/>
                  </a:cubicBezTo>
                  <a:lnTo>
                    <a:pt x="90214" y="116415"/>
                  </a:lnTo>
                  <a:cubicBezTo>
                    <a:pt x="91469" y="117560"/>
                    <a:pt x="92861" y="118449"/>
                    <a:pt x="94372" y="119210"/>
                  </a:cubicBezTo>
                  <a:moveTo>
                    <a:pt x="46495" y="118943"/>
                  </a:moveTo>
                  <a:cubicBezTo>
                    <a:pt x="45231" y="114370"/>
                    <a:pt x="44608" y="109551"/>
                    <a:pt x="44608" y="104475"/>
                  </a:cubicBezTo>
                  <a:cubicBezTo>
                    <a:pt x="44608" y="89365"/>
                    <a:pt x="50652" y="75786"/>
                    <a:pt x="60479" y="65634"/>
                  </a:cubicBezTo>
                  <a:lnTo>
                    <a:pt x="86560" y="97365"/>
                  </a:lnTo>
                  <a:cubicBezTo>
                    <a:pt x="85682" y="99271"/>
                    <a:pt x="85049" y="101295"/>
                    <a:pt x="84921" y="103458"/>
                  </a:cubicBezTo>
                  <a:lnTo>
                    <a:pt x="46495" y="118815"/>
                  </a:lnTo>
                  <a:lnTo>
                    <a:pt x="46495" y="118943"/>
                  </a:lnTo>
                  <a:lnTo>
                    <a:pt x="46495" y="118943"/>
                  </a:lnTo>
                  <a:close/>
                  <a:moveTo>
                    <a:pt x="101423" y="48490"/>
                  </a:moveTo>
                  <a:cubicBezTo>
                    <a:pt x="110618" y="48490"/>
                    <a:pt x="119318" y="50652"/>
                    <a:pt x="127001" y="54583"/>
                  </a:cubicBezTo>
                  <a:lnTo>
                    <a:pt x="103823" y="88476"/>
                  </a:lnTo>
                  <a:cubicBezTo>
                    <a:pt x="103073" y="88348"/>
                    <a:pt x="102184" y="88220"/>
                    <a:pt x="101305" y="88220"/>
                  </a:cubicBezTo>
                  <a:cubicBezTo>
                    <a:pt x="99922" y="88220"/>
                    <a:pt x="98658" y="88348"/>
                    <a:pt x="97394" y="88723"/>
                  </a:cubicBezTo>
                  <a:lnTo>
                    <a:pt x="71312" y="56993"/>
                  </a:lnTo>
                  <a:cubicBezTo>
                    <a:pt x="80003" y="51531"/>
                    <a:pt x="90333" y="48490"/>
                    <a:pt x="101295" y="48490"/>
                  </a:cubicBezTo>
                  <a:moveTo>
                    <a:pt x="158120" y="104475"/>
                  </a:moveTo>
                  <a:cubicBezTo>
                    <a:pt x="158120" y="107773"/>
                    <a:pt x="157873" y="110953"/>
                    <a:pt x="157241" y="114124"/>
                  </a:cubicBezTo>
                  <a:lnTo>
                    <a:pt x="117679" y="102194"/>
                  </a:lnTo>
                  <a:cubicBezTo>
                    <a:pt x="117304" y="100031"/>
                    <a:pt x="116671" y="98006"/>
                    <a:pt x="115536" y="96229"/>
                  </a:cubicBezTo>
                  <a:lnTo>
                    <a:pt x="138714" y="62335"/>
                  </a:lnTo>
                  <a:cubicBezTo>
                    <a:pt x="150683" y="72616"/>
                    <a:pt x="158238" y="87726"/>
                    <a:pt x="158238" y="104603"/>
                  </a:cubicBezTo>
                  <a:moveTo>
                    <a:pt x="108484" y="160204"/>
                  </a:moveTo>
                  <a:lnTo>
                    <a:pt x="108484" y="119200"/>
                  </a:lnTo>
                  <a:cubicBezTo>
                    <a:pt x="110499" y="118311"/>
                    <a:pt x="112139" y="117037"/>
                    <a:pt x="113649" y="115388"/>
                  </a:cubicBezTo>
                  <a:lnTo>
                    <a:pt x="153211" y="127317"/>
                  </a:lnTo>
                  <a:cubicBezTo>
                    <a:pt x="145271" y="144837"/>
                    <a:pt x="128394" y="157656"/>
                    <a:pt x="108484" y="160065"/>
                  </a:cubicBezTo>
                  <a:moveTo>
                    <a:pt x="183570" y="244996"/>
                  </a:moveTo>
                  <a:cubicBezTo>
                    <a:pt x="182691" y="246902"/>
                    <a:pt x="182058" y="248937"/>
                    <a:pt x="181930" y="251090"/>
                  </a:cubicBezTo>
                  <a:lnTo>
                    <a:pt x="143504" y="266446"/>
                  </a:lnTo>
                  <a:cubicBezTo>
                    <a:pt x="142240" y="261874"/>
                    <a:pt x="141618" y="257055"/>
                    <a:pt x="141618" y="252107"/>
                  </a:cubicBezTo>
                  <a:cubicBezTo>
                    <a:pt x="141618" y="237125"/>
                    <a:pt x="147661" y="223418"/>
                    <a:pt x="157488" y="213266"/>
                  </a:cubicBezTo>
                  <a:lnTo>
                    <a:pt x="183570" y="244996"/>
                  </a:lnTo>
                  <a:lnTo>
                    <a:pt x="183570" y="244996"/>
                  </a:lnTo>
                  <a:close/>
                  <a:moveTo>
                    <a:pt x="198442" y="195875"/>
                  </a:moveTo>
                  <a:cubicBezTo>
                    <a:pt x="207636" y="195875"/>
                    <a:pt x="216327" y="198027"/>
                    <a:pt x="224020" y="201968"/>
                  </a:cubicBezTo>
                  <a:lnTo>
                    <a:pt x="200842" y="235861"/>
                  </a:lnTo>
                  <a:cubicBezTo>
                    <a:pt x="199963" y="235861"/>
                    <a:pt x="199202" y="235733"/>
                    <a:pt x="198324" y="235733"/>
                  </a:cubicBezTo>
                  <a:cubicBezTo>
                    <a:pt x="196941" y="235733"/>
                    <a:pt x="195677" y="235861"/>
                    <a:pt x="194423" y="236237"/>
                  </a:cubicBezTo>
                  <a:lnTo>
                    <a:pt x="168341" y="204506"/>
                  </a:lnTo>
                  <a:cubicBezTo>
                    <a:pt x="177032" y="199173"/>
                    <a:pt x="187362" y="196003"/>
                    <a:pt x="198324" y="196003"/>
                  </a:cubicBezTo>
                  <a:moveTo>
                    <a:pt x="255257" y="251978"/>
                  </a:moveTo>
                  <a:cubicBezTo>
                    <a:pt x="255257" y="255277"/>
                    <a:pt x="254882" y="258457"/>
                    <a:pt x="254378" y="261627"/>
                  </a:cubicBezTo>
                  <a:lnTo>
                    <a:pt x="214816" y="249697"/>
                  </a:lnTo>
                  <a:cubicBezTo>
                    <a:pt x="214441" y="247544"/>
                    <a:pt x="213680" y="245510"/>
                    <a:pt x="212673" y="243732"/>
                  </a:cubicBezTo>
                  <a:lnTo>
                    <a:pt x="235851" y="209839"/>
                  </a:lnTo>
                  <a:cubicBezTo>
                    <a:pt x="247820" y="220119"/>
                    <a:pt x="255376" y="235229"/>
                    <a:pt x="255376" y="252107"/>
                  </a:cubicBezTo>
                  <a:moveTo>
                    <a:pt x="205493" y="307579"/>
                  </a:moveTo>
                  <a:lnTo>
                    <a:pt x="205493" y="266575"/>
                  </a:lnTo>
                  <a:cubicBezTo>
                    <a:pt x="207508" y="265686"/>
                    <a:pt x="209276" y="264412"/>
                    <a:pt x="210658" y="262763"/>
                  </a:cubicBezTo>
                  <a:lnTo>
                    <a:pt x="250220" y="274693"/>
                  </a:lnTo>
                  <a:cubicBezTo>
                    <a:pt x="242280" y="292212"/>
                    <a:pt x="225403" y="305031"/>
                    <a:pt x="205493" y="307440"/>
                  </a:cubicBezTo>
                  <a:moveTo>
                    <a:pt x="191381" y="307579"/>
                  </a:moveTo>
                  <a:cubicBezTo>
                    <a:pt x="173111" y="305297"/>
                    <a:pt x="157488" y="294375"/>
                    <a:pt x="148797" y="279146"/>
                  </a:cubicBezTo>
                  <a:lnTo>
                    <a:pt x="187223" y="263790"/>
                  </a:lnTo>
                  <a:cubicBezTo>
                    <a:pt x="188488" y="264935"/>
                    <a:pt x="189870" y="265824"/>
                    <a:pt x="191381" y="266585"/>
                  </a:cubicBezTo>
                  <a:lnTo>
                    <a:pt x="191381" y="307588"/>
                  </a:lnTo>
                  <a:lnTo>
                    <a:pt x="191381" y="307588"/>
                  </a:lnTo>
                  <a:close/>
                  <a:moveTo>
                    <a:pt x="135692" y="166040"/>
                  </a:moveTo>
                  <a:lnTo>
                    <a:pt x="140985" y="173151"/>
                  </a:lnTo>
                  <a:lnTo>
                    <a:pt x="125737" y="181278"/>
                  </a:lnTo>
                  <a:lnTo>
                    <a:pt x="136324" y="198413"/>
                  </a:lnTo>
                  <a:lnTo>
                    <a:pt x="150436" y="188507"/>
                  </a:lnTo>
                  <a:lnTo>
                    <a:pt x="155354" y="196250"/>
                  </a:lnTo>
                  <a:cubicBezTo>
                    <a:pt x="138349" y="209068"/>
                    <a:pt x="127258" y="229254"/>
                    <a:pt x="127258" y="251978"/>
                  </a:cubicBezTo>
                  <a:cubicBezTo>
                    <a:pt x="127258" y="290701"/>
                    <a:pt x="159265" y="322175"/>
                    <a:pt x="198314" y="322175"/>
                  </a:cubicBezTo>
                  <a:cubicBezTo>
                    <a:pt x="237362" y="322175"/>
                    <a:pt x="269498" y="290691"/>
                    <a:pt x="269498" y="251978"/>
                  </a:cubicBezTo>
                  <a:cubicBezTo>
                    <a:pt x="269498" y="213266"/>
                    <a:pt x="237501" y="181782"/>
                    <a:pt x="198314" y="181782"/>
                  </a:cubicBezTo>
                  <a:cubicBezTo>
                    <a:pt x="189119" y="181782"/>
                    <a:pt x="180301" y="183560"/>
                    <a:pt x="172232" y="186730"/>
                  </a:cubicBezTo>
                  <a:lnTo>
                    <a:pt x="166188" y="178355"/>
                  </a:lnTo>
                  <a:lnTo>
                    <a:pt x="181436" y="170356"/>
                  </a:lnTo>
                  <a:lnTo>
                    <a:pt x="171857" y="155127"/>
                  </a:lnTo>
                  <a:lnTo>
                    <a:pt x="157497" y="164144"/>
                  </a:lnTo>
                  <a:lnTo>
                    <a:pt x="151325" y="154367"/>
                  </a:lnTo>
                  <a:cubicBezTo>
                    <a:pt x="164302" y="141677"/>
                    <a:pt x="172361" y="124029"/>
                    <a:pt x="172361" y="104603"/>
                  </a:cubicBezTo>
                  <a:cubicBezTo>
                    <a:pt x="172361" y="65891"/>
                    <a:pt x="140482" y="34407"/>
                    <a:pt x="101305" y="34407"/>
                  </a:cubicBezTo>
                  <a:cubicBezTo>
                    <a:pt x="62128" y="34407"/>
                    <a:pt x="30249" y="65891"/>
                    <a:pt x="30249" y="104603"/>
                  </a:cubicBezTo>
                  <a:cubicBezTo>
                    <a:pt x="30249" y="143316"/>
                    <a:pt x="62128" y="174800"/>
                    <a:pt x="101305" y="174800"/>
                  </a:cubicBezTo>
                  <a:cubicBezTo>
                    <a:pt x="113778" y="174800"/>
                    <a:pt x="125491" y="171630"/>
                    <a:pt x="135702" y="166040"/>
                  </a:cubicBezTo>
                  <a:moveTo>
                    <a:pt x="341057" y="272164"/>
                  </a:moveTo>
                  <a:lnTo>
                    <a:pt x="680604" y="272164"/>
                  </a:lnTo>
                  <a:lnTo>
                    <a:pt x="680604" y="286761"/>
                  </a:lnTo>
                  <a:lnTo>
                    <a:pt x="341057" y="286761"/>
                  </a:lnTo>
                  <a:lnTo>
                    <a:pt x="341057" y="272164"/>
                  </a:lnTo>
                  <a:lnTo>
                    <a:pt x="341057" y="272164"/>
                  </a:lnTo>
                  <a:close/>
                  <a:moveTo>
                    <a:pt x="467426" y="215162"/>
                  </a:moveTo>
                  <a:cubicBezTo>
                    <a:pt x="467426" y="229383"/>
                    <a:pt x="460998" y="240681"/>
                    <a:pt x="455961" y="240681"/>
                  </a:cubicBezTo>
                  <a:cubicBezTo>
                    <a:pt x="451428" y="240681"/>
                    <a:pt x="445503" y="224435"/>
                    <a:pt x="445503" y="215162"/>
                  </a:cubicBezTo>
                  <a:cubicBezTo>
                    <a:pt x="444495" y="200941"/>
                    <a:pt x="468434" y="199933"/>
                    <a:pt x="467426" y="215162"/>
                  </a:cubicBezTo>
                  <a:moveTo>
                    <a:pt x="420685" y="213266"/>
                  </a:moveTo>
                  <a:cubicBezTo>
                    <a:pt x="422699" y="241698"/>
                    <a:pt x="437059" y="261884"/>
                    <a:pt x="457976" y="261884"/>
                  </a:cubicBezTo>
                  <a:cubicBezTo>
                    <a:pt x="482793" y="261884"/>
                    <a:pt x="492244" y="225581"/>
                    <a:pt x="492244" y="212248"/>
                  </a:cubicBezTo>
                  <a:cubicBezTo>
                    <a:pt x="491237" y="190670"/>
                    <a:pt x="479771" y="185209"/>
                    <a:pt x="456968" y="185209"/>
                  </a:cubicBezTo>
                  <a:cubicBezTo>
                    <a:pt x="434165" y="185209"/>
                    <a:pt x="422699" y="189653"/>
                    <a:pt x="420685" y="213137"/>
                  </a:cubicBezTo>
                  <a:moveTo>
                    <a:pt x="368275" y="259346"/>
                  </a:moveTo>
                  <a:lnTo>
                    <a:pt x="342697" y="259346"/>
                  </a:lnTo>
                  <a:lnTo>
                    <a:pt x="342697" y="163127"/>
                  </a:lnTo>
                  <a:lnTo>
                    <a:pt x="393349" y="163127"/>
                  </a:lnTo>
                  <a:cubicBezTo>
                    <a:pt x="429632" y="163127"/>
                    <a:pt x="431647" y="202857"/>
                    <a:pt x="401289" y="219487"/>
                  </a:cubicBezTo>
                  <a:cubicBezTo>
                    <a:pt x="409733" y="235229"/>
                    <a:pt x="415648" y="241579"/>
                    <a:pt x="429632" y="259217"/>
                  </a:cubicBezTo>
                  <a:lnTo>
                    <a:pt x="399264" y="259217"/>
                  </a:lnTo>
                  <a:cubicBezTo>
                    <a:pt x="382377" y="237639"/>
                    <a:pt x="375454" y="227734"/>
                    <a:pt x="369400" y="214530"/>
                  </a:cubicBezTo>
                  <a:cubicBezTo>
                    <a:pt x="374437" y="210086"/>
                    <a:pt x="389428" y="202847"/>
                    <a:pt x="392332" y="191431"/>
                  </a:cubicBezTo>
                  <a:cubicBezTo>
                    <a:pt x="393468" y="186601"/>
                    <a:pt x="389310" y="184577"/>
                    <a:pt x="376965" y="184577"/>
                  </a:cubicBezTo>
                  <a:lnTo>
                    <a:pt x="368146" y="184577"/>
                  </a:lnTo>
                  <a:lnTo>
                    <a:pt x="368146" y="259217"/>
                  </a:lnTo>
                  <a:lnTo>
                    <a:pt x="368275" y="259346"/>
                  </a:lnTo>
                  <a:lnTo>
                    <a:pt x="368275" y="259346"/>
                  </a:lnTo>
                  <a:close/>
                  <a:moveTo>
                    <a:pt x="530038" y="207419"/>
                  </a:moveTo>
                  <a:lnTo>
                    <a:pt x="537978" y="207419"/>
                  </a:lnTo>
                  <a:lnTo>
                    <a:pt x="537978" y="240295"/>
                  </a:lnTo>
                  <a:cubicBezTo>
                    <a:pt x="532053" y="240295"/>
                    <a:pt x="521605" y="234331"/>
                    <a:pt x="518573" y="219606"/>
                  </a:cubicBezTo>
                  <a:cubicBezTo>
                    <a:pt x="518069" y="211231"/>
                    <a:pt x="524498" y="207291"/>
                    <a:pt x="530038" y="207291"/>
                  </a:cubicBezTo>
                  <a:moveTo>
                    <a:pt x="533070" y="259849"/>
                  </a:moveTo>
                  <a:lnTo>
                    <a:pt x="561917" y="259849"/>
                  </a:lnTo>
                  <a:lnTo>
                    <a:pt x="561917" y="163117"/>
                  </a:lnTo>
                  <a:lnTo>
                    <a:pt x="538107" y="163117"/>
                  </a:lnTo>
                  <a:lnTo>
                    <a:pt x="538107" y="187618"/>
                  </a:lnTo>
                  <a:lnTo>
                    <a:pt x="523748" y="187618"/>
                  </a:lnTo>
                  <a:cubicBezTo>
                    <a:pt x="515304" y="187618"/>
                    <a:pt x="494387" y="191045"/>
                    <a:pt x="495404" y="217581"/>
                  </a:cubicBezTo>
                  <a:cubicBezTo>
                    <a:pt x="496916" y="249440"/>
                    <a:pt x="522740" y="259721"/>
                    <a:pt x="533199" y="259721"/>
                  </a:cubicBezTo>
                  <a:moveTo>
                    <a:pt x="664723" y="259217"/>
                  </a:moveTo>
                  <a:lnTo>
                    <a:pt x="637891" y="259217"/>
                  </a:lnTo>
                  <a:lnTo>
                    <a:pt x="637891" y="240562"/>
                  </a:lnTo>
                  <a:lnTo>
                    <a:pt x="649860" y="240562"/>
                  </a:lnTo>
                  <a:cubicBezTo>
                    <a:pt x="657297" y="240562"/>
                    <a:pt x="659054" y="239802"/>
                    <a:pt x="654393" y="233708"/>
                  </a:cubicBezTo>
                  <a:lnTo>
                    <a:pt x="642927" y="218984"/>
                  </a:lnTo>
                  <a:cubicBezTo>
                    <a:pt x="636252" y="210352"/>
                    <a:pt x="630958" y="187125"/>
                    <a:pt x="656408" y="187125"/>
                  </a:cubicBezTo>
                  <a:lnTo>
                    <a:pt x="679843" y="187125"/>
                  </a:lnTo>
                  <a:lnTo>
                    <a:pt x="679843" y="206797"/>
                  </a:lnTo>
                  <a:lnTo>
                    <a:pt x="670896" y="206797"/>
                  </a:lnTo>
                  <a:cubicBezTo>
                    <a:pt x="663459" y="206797"/>
                    <a:pt x="665355" y="210352"/>
                    <a:pt x="669888" y="216189"/>
                  </a:cubicBezTo>
                  <a:lnTo>
                    <a:pt x="680347" y="229521"/>
                  </a:lnTo>
                  <a:cubicBezTo>
                    <a:pt x="693195" y="245767"/>
                    <a:pt x="679339" y="259484"/>
                    <a:pt x="664980" y="259484"/>
                  </a:cubicBezTo>
                  <a:moveTo>
                    <a:pt x="610555" y="229008"/>
                  </a:moveTo>
                  <a:lnTo>
                    <a:pt x="610555" y="241323"/>
                  </a:lnTo>
                  <a:cubicBezTo>
                    <a:pt x="576790" y="245263"/>
                    <a:pt x="578676" y="224188"/>
                    <a:pt x="610555" y="229008"/>
                  </a:cubicBezTo>
                  <a:moveTo>
                    <a:pt x="608530" y="259346"/>
                  </a:moveTo>
                  <a:lnTo>
                    <a:pt x="632844" y="259346"/>
                  </a:lnTo>
                  <a:lnTo>
                    <a:pt x="632844" y="222529"/>
                  </a:lnTo>
                  <a:cubicBezTo>
                    <a:pt x="632844" y="189653"/>
                    <a:pt x="616974" y="183816"/>
                    <a:pt x="593035" y="186730"/>
                  </a:cubicBezTo>
                  <a:cubicBezTo>
                    <a:pt x="582577" y="187747"/>
                    <a:pt x="572622" y="190157"/>
                    <a:pt x="572622" y="190157"/>
                  </a:cubicBezTo>
                  <a:lnTo>
                    <a:pt x="572622" y="209829"/>
                  </a:lnTo>
                  <a:cubicBezTo>
                    <a:pt x="586103" y="206402"/>
                    <a:pt x="610417" y="201958"/>
                    <a:pt x="610417" y="212239"/>
                  </a:cubicBezTo>
                  <a:lnTo>
                    <a:pt x="596057" y="212239"/>
                  </a:lnTo>
                  <a:cubicBezTo>
                    <a:pt x="584592" y="212239"/>
                    <a:pt x="562292" y="215665"/>
                    <a:pt x="563300" y="239782"/>
                  </a:cubicBezTo>
                  <a:cubicBezTo>
                    <a:pt x="564307" y="254507"/>
                    <a:pt x="578163" y="259326"/>
                    <a:pt x="608530" y="259326"/>
                  </a:cubicBezTo>
                  <a:moveTo>
                    <a:pt x="578301" y="101680"/>
                  </a:moveTo>
                  <a:cubicBezTo>
                    <a:pt x="571872" y="93306"/>
                    <a:pt x="565956" y="69693"/>
                    <a:pt x="591781" y="69693"/>
                  </a:cubicBezTo>
                  <a:lnTo>
                    <a:pt x="614584" y="69693"/>
                  </a:lnTo>
                  <a:lnTo>
                    <a:pt x="614584" y="89365"/>
                  </a:lnTo>
                  <a:lnTo>
                    <a:pt x="605637" y="89365"/>
                  </a:lnTo>
                  <a:cubicBezTo>
                    <a:pt x="598200" y="89365"/>
                    <a:pt x="600215" y="92792"/>
                    <a:pt x="605133" y="98629"/>
                  </a:cubicBezTo>
                  <a:lnTo>
                    <a:pt x="615592" y="111832"/>
                  </a:lnTo>
                  <a:cubicBezTo>
                    <a:pt x="628568" y="128078"/>
                    <a:pt x="614584" y="141795"/>
                    <a:pt x="600225" y="141795"/>
                  </a:cubicBezTo>
                  <a:lnTo>
                    <a:pt x="572889" y="141795"/>
                  </a:lnTo>
                  <a:lnTo>
                    <a:pt x="572889" y="123140"/>
                  </a:lnTo>
                  <a:lnTo>
                    <a:pt x="584859" y="123140"/>
                  </a:lnTo>
                  <a:cubicBezTo>
                    <a:pt x="592799" y="123140"/>
                    <a:pt x="594309" y="122627"/>
                    <a:pt x="589895" y="116790"/>
                  </a:cubicBezTo>
                  <a:lnTo>
                    <a:pt x="578429" y="101562"/>
                  </a:lnTo>
                  <a:lnTo>
                    <a:pt x="578301" y="101690"/>
                  </a:lnTo>
                  <a:lnTo>
                    <a:pt x="578301" y="101690"/>
                  </a:lnTo>
                  <a:close/>
                  <a:moveTo>
                    <a:pt x="384016" y="68290"/>
                  </a:moveTo>
                  <a:cubicBezTo>
                    <a:pt x="396489" y="68290"/>
                    <a:pt x="403541" y="78699"/>
                    <a:pt x="399383" y="95834"/>
                  </a:cubicBezTo>
                  <a:cubicBezTo>
                    <a:pt x="395986" y="109798"/>
                    <a:pt x="383009" y="120839"/>
                    <a:pt x="369529" y="120839"/>
                  </a:cubicBezTo>
                  <a:lnTo>
                    <a:pt x="369529" y="68409"/>
                  </a:lnTo>
                  <a:lnTo>
                    <a:pt x="383888" y="68409"/>
                  </a:lnTo>
                  <a:lnTo>
                    <a:pt x="384016" y="68281"/>
                  </a:lnTo>
                  <a:close/>
                  <a:moveTo>
                    <a:pt x="368650" y="142427"/>
                  </a:moveTo>
                  <a:cubicBezTo>
                    <a:pt x="409476" y="142427"/>
                    <a:pt x="428743" y="109551"/>
                    <a:pt x="427736" y="83529"/>
                  </a:cubicBezTo>
                  <a:cubicBezTo>
                    <a:pt x="426729" y="57003"/>
                    <a:pt x="411866" y="45705"/>
                    <a:pt x="386920" y="45705"/>
                  </a:cubicBezTo>
                  <a:lnTo>
                    <a:pt x="342568" y="45705"/>
                  </a:lnTo>
                  <a:lnTo>
                    <a:pt x="342568" y="142437"/>
                  </a:lnTo>
                  <a:lnTo>
                    <a:pt x="368650" y="142437"/>
                  </a:lnTo>
                  <a:close/>
                  <a:moveTo>
                    <a:pt x="546047" y="111457"/>
                  </a:moveTo>
                  <a:lnTo>
                    <a:pt x="546047" y="124276"/>
                  </a:lnTo>
                  <a:cubicBezTo>
                    <a:pt x="512282" y="127703"/>
                    <a:pt x="514296" y="107141"/>
                    <a:pt x="546047" y="111457"/>
                  </a:cubicBezTo>
                  <a:moveTo>
                    <a:pt x="544536" y="141924"/>
                  </a:moveTo>
                  <a:lnTo>
                    <a:pt x="568850" y="141924"/>
                  </a:lnTo>
                  <a:lnTo>
                    <a:pt x="568850" y="105107"/>
                  </a:lnTo>
                  <a:cubicBezTo>
                    <a:pt x="568346" y="72231"/>
                    <a:pt x="552476" y="66266"/>
                    <a:pt x="528527" y="69308"/>
                  </a:cubicBezTo>
                  <a:cubicBezTo>
                    <a:pt x="518069" y="70325"/>
                    <a:pt x="508114" y="72735"/>
                    <a:pt x="508114" y="72735"/>
                  </a:cubicBezTo>
                  <a:lnTo>
                    <a:pt x="508114" y="92407"/>
                  </a:lnTo>
                  <a:cubicBezTo>
                    <a:pt x="521595" y="88980"/>
                    <a:pt x="545909" y="85040"/>
                    <a:pt x="545909" y="94817"/>
                  </a:cubicBezTo>
                  <a:lnTo>
                    <a:pt x="531550" y="94817"/>
                  </a:lnTo>
                  <a:cubicBezTo>
                    <a:pt x="520587" y="94817"/>
                    <a:pt x="497785" y="98757"/>
                    <a:pt x="498792" y="122360"/>
                  </a:cubicBezTo>
                  <a:cubicBezTo>
                    <a:pt x="499799" y="137085"/>
                    <a:pt x="513655" y="142032"/>
                    <a:pt x="544526" y="142032"/>
                  </a:cubicBezTo>
                  <a:moveTo>
                    <a:pt x="427233" y="115901"/>
                  </a:moveTo>
                  <a:cubicBezTo>
                    <a:pt x="427233" y="98767"/>
                    <a:pt x="434165" y="83025"/>
                    <a:pt x="439706" y="69693"/>
                  </a:cubicBezTo>
                  <a:lnTo>
                    <a:pt x="464523" y="69693"/>
                  </a:lnTo>
                  <a:cubicBezTo>
                    <a:pt x="463516" y="76547"/>
                    <a:pt x="436683" y="122251"/>
                    <a:pt x="466538" y="122251"/>
                  </a:cubicBezTo>
                  <a:lnTo>
                    <a:pt x="470567" y="122251"/>
                  </a:lnTo>
                  <a:lnTo>
                    <a:pt x="470567" y="69693"/>
                  </a:lnTo>
                  <a:lnTo>
                    <a:pt x="494881" y="69693"/>
                  </a:lnTo>
                  <a:lnTo>
                    <a:pt x="494881" y="141924"/>
                  </a:lnTo>
                  <a:lnTo>
                    <a:pt x="453176" y="141924"/>
                  </a:lnTo>
                  <a:cubicBezTo>
                    <a:pt x="442717" y="141924"/>
                    <a:pt x="429365" y="137480"/>
                    <a:pt x="427351" y="115901"/>
                  </a:cubicBezTo>
                  <a:moveTo>
                    <a:pt x="23563" y="23988"/>
                  </a:moveTo>
                  <a:lnTo>
                    <a:pt x="291669" y="23988"/>
                  </a:lnTo>
                  <a:lnTo>
                    <a:pt x="291669" y="211103"/>
                  </a:lnTo>
                  <a:cubicBezTo>
                    <a:pt x="291669" y="288025"/>
                    <a:pt x="210155" y="365460"/>
                    <a:pt x="157616" y="382980"/>
                  </a:cubicBezTo>
                  <a:cubicBezTo>
                    <a:pt x="102559" y="365460"/>
                    <a:pt x="23563" y="288025"/>
                    <a:pt x="23563" y="208436"/>
                  </a:cubicBezTo>
                  <a:lnTo>
                    <a:pt x="23563" y="23988"/>
                  </a:lnTo>
                  <a:lnTo>
                    <a:pt x="23563" y="23988"/>
                  </a:lnTo>
                  <a:close/>
                  <a:moveTo>
                    <a:pt x="0" y="209325"/>
                  </a:moveTo>
                  <a:cubicBezTo>
                    <a:pt x="0" y="302878"/>
                    <a:pt x="92851" y="388312"/>
                    <a:pt x="157616" y="408755"/>
                  </a:cubicBezTo>
                  <a:cubicBezTo>
                    <a:pt x="219477" y="388194"/>
                    <a:pt x="315232" y="302888"/>
                    <a:pt x="315232" y="212377"/>
                  </a:cubicBezTo>
                  <a:lnTo>
                    <a:pt x="315232" y="0"/>
                  </a:lnTo>
                  <a:lnTo>
                    <a:pt x="10" y="0"/>
                  </a:lnTo>
                  <a:lnTo>
                    <a:pt x="10" y="209325"/>
                  </a:lnTo>
                  <a:lnTo>
                    <a:pt x="10" y="209325"/>
                  </a:lnTo>
                  <a:close/>
                </a:path>
              </a:pathLst>
            </a:custGeom>
            <a:solidFill>
              <a:srgbClr val="585857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D528131-745D-34F1-7233-C4F22E293F93}"/>
                </a:ext>
              </a:extLst>
            </p:cNvPr>
            <p:cNvGrpSpPr/>
            <p:nvPr/>
          </p:nvGrpSpPr>
          <p:grpSpPr>
            <a:xfrm>
              <a:off x="7948496" y="6467811"/>
              <a:ext cx="2913093" cy="142575"/>
              <a:chOff x="7948496" y="6467811"/>
              <a:chExt cx="2913093" cy="142575"/>
            </a:xfrm>
            <a:solidFill>
              <a:srgbClr val="585857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B790DAC-4796-4295-AF2B-A5BD607DDCD1}"/>
                  </a:ext>
                </a:extLst>
              </p:cNvPr>
              <p:cNvSpPr/>
              <p:nvPr/>
            </p:nvSpPr>
            <p:spPr>
              <a:xfrm>
                <a:off x="7948496" y="6496322"/>
                <a:ext cx="76161" cy="85553"/>
              </a:xfrm>
              <a:custGeom>
                <a:avLst/>
                <a:gdLst>
                  <a:gd name="connsiteX0" fmla="*/ 76023 w 76161"/>
                  <a:gd name="connsiteY0" fmla="*/ 11999 h 85553"/>
                  <a:gd name="connsiteX1" fmla="*/ 46149 w 76161"/>
                  <a:gd name="connsiteY1" fmla="*/ 11999 h 85553"/>
                  <a:gd name="connsiteX2" fmla="*/ 46149 w 76161"/>
                  <a:gd name="connsiteY2" fmla="*/ 85553 h 85553"/>
                  <a:gd name="connsiteX3" fmla="*/ 29607 w 76161"/>
                  <a:gd name="connsiteY3" fmla="*/ 85553 h 85553"/>
                  <a:gd name="connsiteX4" fmla="*/ 29607 w 76161"/>
                  <a:gd name="connsiteY4" fmla="*/ 11999 h 85553"/>
                  <a:gd name="connsiteX5" fmla="*/ 0 w 76161"/>
                  <a:gd name="connsiteY5" fmla="*/ 11999 h 85553"/>
                  <a:gd name="connsiteX6" fmla="*/ 0 w 76161"/>
                  <a:gd name="connsiteY6" fmla="*/ 0 h 85553"/>
                  <a:gd name="connsiteX7" fmla="*/ 76161 w 76161"/>
                  <a:gd name="connsiteY7" fmla="*/ 0 h 85553"/>
                  <a:gd name="connsiteX8" fmla="*/ 76161 w 76161"/>
                  <a:gd name="connsiteY8" fmla="*/ 11999 h 85553"/>
                  <a:gd name="connsiteX9" fmla="*/ 76023 w 76161"/>
                  <a:gd name="connsiteY9" fmla="*/ 11999 h 85553"/>
                  <a:gd name="connsiteX10" fmla="*/ 76023 w 76161"/>
                  <a:gd name="connsiteY10" fmla="*/ 1199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161" h="85553">
                    <a:moveTo>
                      <a:pt x="76023" y="11999"/>
                    </a:moveTo>
                    <a:lnTo>
                      <a:pt x="46149" y="11999"/>
                    </a:lnTo>
                    <a:lnTo>
                      <a:pt x="46149" y="85553"/>
                    </a:lnTo>
                    <a:lnTo>
                      <a:pt x="29607" y="85553"/>
                    </a:lnTo>
                    <a:lnTo>
                      <a:pt x="29607" y="11999"/>
                    </a:lnTo>
                    <a:lnTo>
                      <a:pt x="0" y="11999"/>
                    </a:lnTo>
                    <a:lnTo>
                      <a:pt x="0" y="0"/>
                    </a:lnTo>
                    <a:lnTo>
                      <a:pt x="76161" y="0"/>
                    </a:lnTo>
                    <a:lnTo>
                      <a:pt x="76161" y="11999"/>
                    </a:lnTo>
                    <a:lnTo>
                      <a:pt x="76023" y="11999"/>
                    </a:lnTo>
                    <a:lnTo>
                      <a:pt x="76023" y="1199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7E06C58-E3E4-8AF5-A0FE-23961BF14D44}"/>
                  </a:ext>
                </a:extLst>
              </p:cNvPr>
              <p:cNvSpPr/>
              <p:nvPr/>
            </p:nvSpPr>
            <p:spPr>
              <a:xfrm>
                <a:off x="8110339" y="6496322"/>
                <a:ext cx="66641" cy="85553"/>
              </a:xfrm>
              <a:custGeom>
                <a:avLst/>
                <a:gdLst>
                  <a:gd name="connsiteX0" fmla="*/ 32452 w 66641"/>
                  <a:gd name="connsiteY0" fmla="*/ 52558 h 85553"/>
                  <a:gd name="connsiteX1" fmla="*/ 15357 w 66641"/>
                  <a:gd name="connsiteY1" fmla="*/ 52558 h 85553"/>
                  <a:gd name="connsiteX2" fmla="*/ 15357 w 66641"/>
                  <a:gd name="connsiteY2" fmla="*/ 85553 h 85553"/>
                  <a:gd name="connsiteX3" fmla="*/ 0 w 66641"/>
                  <a:gd name="connsiteY3" fmla="*/ 85553 h 85553"/>
                  <a:gd name="connsiteX4" fmla="*/ 0 w 66641"/>
                  <a:gd name="connsiteY4" fmla="*/ 0 h 85553"/>
                  <a:gd name="connsiteX5" fmla="*/ 31089 w 66641"/>
                  <a:gd name="connsiteY5" fmla="*/ 0 h 85553"/>
                  <a:gd name="connsiteX6" fmla="*/ 44589 w 66641"/>
                  <a:gd name="connsiteY6" fmla="*/ 1679 h 85553"/>
                  <a:gd name="connsiteX7" fmla="*/ 54622 w 66641"/>
                  <a:gd name="connsiteY7" fmla="*/ 6597 h 85553"/>
                  <a:gd name="connsiteX8" fmla="*/ 60815 w 66641"/>
                  <a:gd name="connsiteY8" fmla="*/ 14636 h 85553"/>
                  <a:gd name="connsiteX9" fmla="*/ 62918 w 66641"/>
                  <a:gd name="connsiteY9" fmla="*/ 25795 h 85553"/>
                  <a:gd name="connsiteX10" fmla="*/ 58711 w 66641"/>
                  <a:gd name="connsiteY10" fmla="*/ 40194 h 85553"/>
                  <a:gd name="connsiteX11" fmla="*/ 46821 w 66641"/>
                  <a:gd name="connsiteY11" fmla="*/ 49072 h 85553"/>
                  <a:gd name="connsiteX12" fmla="*/ 66641 w 66641"/>
                  <a:gd name="connsiteY12" fmla="*/ 84714 h 85553"/>
                  <a:gd name="connsiteX13" fmla="*/ 66641 w 66641"/>
                  <a:gd name="connsiteY13" fmla="*/ 85435 h 85553"/>
                  <a:gd name="connsiteX14" fmla="*/ 50169 w 66641"/>
                  <a:gd name="connsiteY14" fmla="*/ 85435 h 85553"/>
                  <a:gd name="connsiteX15" fmla="*/ 32452 w 66641"/>
                  <a:gd name="connsiteY15" fmla="*/ 52440 h 85553"/>
                  <a:gd name="connsiteX16" fmla="*/ 32452 w 66641"/>
                  <a:gd name="connsiteY16" fmla="*/ 52558 h 85553"/>
                  <a:gd name="connsiteX17" fmla="*/ 32452 w 66641"/>
                  <a:gd name="connsiteY17" fmla="*/ 52558 h 85553"/>
                  <a:gd name="connsiteX18" fmla="*/ 15357 w 66641"/>
                  <a:gd name="connsiteY18" fmla="*/ 40559 h 85553"/>
                  <a:gd name="connsiteX19" fmla="*/ 31089 w 66641"/>
                  <a:gd name="connsiteY19" fmla="*/ 40559 h 85553"/>
                  <a:gd name="connsiteX20" fmla="*/ 38268 w 66641"/>
                  <a:gd name="connsiteY20" fmla="*/ 39483 h 85553"/>
                  <a:gd name="connsiteX21" fmla="*/ 43473 w 66641"/>
                  <a:gd name="connsiteY21" fmla="*/ 36599 h 85553"/>
                  <a:gd name="connsiteX22" fmla="*/ 46574 w 66641"/>
                  <a:gd name="connsiteY22" fmla="*/ 32155 h 85553"/>
                  <a:gd name="connsiteX23" fmla="*/ 47561 w 66641"/>
                  <a:gd name="connsiteY23" fmla="*/ 26398 h 85553"/>
                  <a:gd name="connsiteX24" fmla="*/ 46574 w 66641"/>
                  <a:gd name="connsiteY24" fmla="*/ 20393 h 85553"/>
                  <a:gd name="connsiteX25" fmla="*/ 43601 w 66641"/>
                  <a:gd name="connsiteY25" fmla="*/ 15831 h 85553"/>
                  <a:gd name="connsiteX26" fmla="*/ 38525 w 66641"/>
                  <a:gd name="connsiteY26" fmla="*/ 12947 h 85553"/>
                  <a:gd name="connsiteX27" fmla="*/ 31089 w 66641"/>
                  <a:gd name="connsiteY27" fmla="*/ 11871 h 85553"/>
                  <a:gd name="connsiteX28" fmla="*/ 15357 w 66641"/>
                  <a:gd name="connsiteY28" fmla="*/ 11871 h 85553"/>
                  <a:gd name="connsiteX29" fmla="*/ 15357 w 66641"/>
                  <a:gd name="connsiteY29" fmla="*/ 40550 h 85553"/>
                  <a:gd name="connsiteX30" fmla="*/ 15357 w 66641"/>
                  <a:gd name="connsiteY30" fmla="*/ 4055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32452" y="52558"/>
                    </a:moveTo>
                    <a:lnTo>
                      <a:pt x="15357" y="52558"/>
                    </a:lnTo>
                    <a:lnTo>
                      <a:pt x="15357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1089" y="0"/>
                    </a:lnTo>
                    <a:cubicBezTo>
                      <a:pt x="36165" y="0"/>
                      <a:pt x="40629" y="602"/>
                      <a:pt x="44589" y="1679"/>
                    </a:cubicBezTo>
                    <a:cubicBezTo>
                      <a:pt x="48549" y="2755"/>
                      <a:pt x="51897" y="4434"/>
                      <a:pt x="54622" y="6597"/>
                    </a:cubicBezTo>
                    <a:cubicBezTo>
                      <a:pt x="57348" y="8760"/>
                      <a:pt x="59452" y="11515"/>
                      <a:pt x="60815" y="14636"/>
                    </a:cubicBezTo>
                    <a:cubicBezTo>
                      <a:pt x="62177" y="17875"/>
                      <a:pt x="62918" y="21598"/>
                      <a:pt x="62918" y="25795"/>
                    </a:cubicBezTo>
                    <a:cubicBezTo>
                      <a:pt x="62918" y="31553"/>
                      <a:pt x="61555" y="36352"/>
                      <a:pt x="58711" y="40194"/>
                    </a:cubicBezTo>
                    <a:cubicBezTo>
                      <a:pt x="55857" y="44036"/>
                      <a:pt x="51897" y="47038"/>
                      <a:pt x="46821" y="49072"/>
                    </a:cubicBezTo>
                    <a:lnTo>
                      <a:pt x="66641" y="84714"/>
                    </a:lnTo>
                    <a:lnTo>
                      <a:pt x="66641" y="85435"/>
                    </a:lnTo>
                    <a:lnTo>
                      <a:pt x="50169" y="85435"/>
                    </a:lnTo>
                    <a:lnTo>
                      <a:pt x="32452" y="52440"/>
                    </a:lnTo>
                    <a:lnTo>
                      <a:pt x="32452" y="52558"/>
                    </a:lnTo>
                    <a:lnTo>
                      <a:pt x="32452" y="52558"/>
                    </a:lnTo>
                    <a:close/>
                    <a:moveTo>
                      <a:pt x="15357" y="40559"/>
                    </a:moveTo>
                    <a:lnTo>
                      <a:pt x="31089" y="40559"/>
                    </a:lnTo>
                    <a:cubicBezTo>
                      <a:pt x="33814" y="40559"/>
                      <a:pt x="36293" y="40204"/>
                      <a:pt x="38268" y="39483"/>
                    </a:cubicBezTo>
                    <a:cubicBezTo>
                      <a:pt x="40253" y="38762"/>
                      <a:pt x="42110" y="37804"/>
                      <a:pt x="43473" y="36599"/>
                    </a:cubicBezTo>
                    <a:cubicBezTo>
                      <a:pt x="44836" y="35394"/>
                      <a:pt x="45823" y="33844"/>
                      <a:pt x="46574" y="32155"/>
                    </a:cubicBezTo>
                    <a:cubicBezTo>
                      <a:pt x="47314" y="30476"/>
                      <a:pt x="47561" y="28561"/>
                      <a:pt x="47561" y="26398"/>
                    </a:cubicBezTo>
                    <a:cubicBezTo>
                      <a:pt x="47561" y="24235"/>
                      <a:pt x="47186" y="22201"/>
                      <a:pt x="46574" y="20393"/>
                    </a:cubicBezTo>
                    <a:cubicBezTo>
                      <a:pt x="45952" y="18596"/>
                      <a:pt x="44964" y="17036"/>
                      <a:pt x="43601" y="15831"/>
                    </a:cubicBezTo>
                    <a:cubicBezTo>
                      <a:pt x="42238" y="14507"/>
                      <a:pt x="40500" y="13549"/>
                      <a:pt x="38525" y="12947"/>
                    </a:cubicBezTo>
                    <a:cubicBezTo>
                      <a:pt x="36422" y="12226"/>
                      <a:pt x="33943" y="11871"/>
                      <a:pt x="31089" y="11871"/>
                    </a:cubicBezTo>
                    <a:lnTo>
                      <a:pt x="15357" y="11871"/>
                    </a:lnTo>
                    <a:lnTo>
                      <a:pt x="15357" y="40550"/>
                    </a:lnTo>
                    <a:lnTo>
                      <a:pt x="15357" y="4055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33C781AF-537B-26A7-2526-938ED458D555}"/>
                  </a:ext>
                </a:extLst>
              </p:cNvPr>
              <p:cNvSpPr/>
              <p:nvPr/>
            </p:nvSpPr>
            <p:spPr>
              <a:xfrm>
                <a:off x="8253121" y="6496322"/>
                <a:ext cx="76151" cy="85553"/>
              </a:xfrm>
              <a:custGeom>
                <a:avLst/>
                <a:gdLst>
                  <a:gd name="connsiteX0" fmla="*/ 54257 w 76151"/>
                  <a:gd name="connsiteY0" fmla="*/ 65634 h 85553"/>
                  <a:gd name="connsiteX1" fmla="*/ 21914 w 76151"/>
                  <a:gd name="connsiteY1" fmla="*/ 65634 h 85553"/>
                  <a:gd name="connsiteX2" fmla="*/ 15120 w 76151"/>
                  <a:gd name="connsiteY2" fmla="*/ 85553 h 85553"/>
                  <a:gd name="connsiteX3" fmla="*/ 0 w 76151"/>
                  <a:gd name="connsiteY3" fmla="*/ 85553 h 85553"/>
                  <a:gd name="connsiteX4" fmla="*/ 31513 w 76151"/>
                  <a:gd name="connsiteY4" fmla="*/ 0 h 85553"/>
                  <a:gd name="connsiteX5" fmla="*/ 44520 w 76151"/>
                  <a:gd name="connsiteY5" fmla="*/ 0 h 85553"/>
                  <a:gd name="connsiteX6" fmla="*/ 76152 w 76151"/>
                  <a:gd name="connsiteY6" fmla="*/ 85553 h 85553"/>
                  <a:gd name="connsiteX7" fmla="*/ 61042 w 76151"/>
                  <a:gd name="connsiteY7" fmla="*/ 85553 h 85553"/>
                  <a:gd name="connsiteX8" fmla="*/ 54247 w 76151"/>
                  <a:gd name="connsiteY8" fmla="*/ 65634 h 85553"/>
                  <a:gd name="connsiteX9" fmla="*/ 54247 w 76151"/>
                  <a:gd name="connsiteY9" fmla="*/ 65634 h 85553"/>
                  <a:gd name="connsiteX10" fmla="*/ 25904 w 76151"/>
                  <a:gd name="connsiteY10" fmla="*/ 53635 h 85553"/>
                  <a:gd name="connsiteX11" fmla="*/ 50159 w 76151"/>
                  <a:gd name="connsiteY11" fmla="*/ 53635 h 85553"/>
                  <a:gd name="connsiteX12" fmla="*/ 38091 w 76151"/>
                  <a:gd name="connsiteY12" fmla="*/ 18122 h 85553"/>
                  <a:gd name="connsiteX13" fmla="*/ 26023 w 76151"/>
                  <a:gd name="connsiteY13" fmla="*/ 53635 h 85553"/>
                  <a:gd name="connsiteX14" fmla="*/ 25904 w 76151"/>
                  <a:gd name="connsiteY14" fmla="*/ 53635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151" h="85553">
                    <a:moveTo>
                      <a:pt x="54257" y="65634"/>
                    </a:moveTo>
                    <a:lnTo>
                      <a:pt x="21914" y="65634"/>
                    </a:lnTo>
                    <a:lnTo>
                      <a:pt x="15120" y="85553"/>
                    </a:lnTo>
                    <a:lnTo>
                      <a:pt x="0" y="85553"/>
                    </a:lnTo>
                    <a:lnTo>
                      <a:pt x="31513" y="0"/>
                    </a:lnTo>
                    <a:lnTo>
                      <a:pt x="44520" y="0"/>
                    </a:lnTo>
                    <a:lnTo>
                      <a:pt x="76152" y="85553"/>
                    </a:lnTo>
                    <a:lnTo>
                      <a:pt x="61042" y="85553"/>
                    </a:lnTo>
                    <a:lnTo>
                      <a:pt x="54247" y="65634"/>
                    </a:lnTo>
                    <a:lnTo>
                      <a:pt x="54247" y="65634"/>
                    </a:lnTo>
                    <a:close/>
                    <a:moveTo>
                      <a:pt x="25904" y="53635"/>
                    </a:moveTo>
                    <a:lnTo>
                      <a:pt x="50159" y="53635"/>
                    </a:lnTo>
                    <a:lnTo>
                      <a:pt x="38091" y="18122"/>
                    </a:lnTo>
                    <a:lnTo>
                      <a:pt x="26023" y="53635"/>
                    </a:lnTo>
                    <a:lnTo>
                      <a:pt x="25904" y="5363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8CE39757-D8C2-F5BD-6B04-8779DDF63215}"/>
                  </a:ext>
                </a:extLst>
              </p:cNvPr>
              <p:cNvSpPr/>
              <p:nvPr/>
            </p:nvSpPr>
            <p:spPr>
              <a:xfrm>
                <a:off x="8414974" y="6496322"/>
                <a:ext cx="76161" cy="85553"/>
              </a:xfrm>
              <a:custGeom>
                <a:avLst/>
                <a:gdLst>
                  <a:gd name="connsiteX0" fmla="*/ 76161 w 76161"/>
                  <a:gd name="connsiteY0" fmla="*/ 85553 h 85553"/>
                  <a:gd name="connsiteX1" fmla="*/ 59472 w 76161"/>
                  <a:gd name="connsiteY1" fmla="*/ 85553 h 85553"/>
                  <a:gd name="connsiteX2" fmla="*/ 16680 w 76161"/>
                  <a:gd name="connsiteY2" fmla="*/ 24837 h 85553"/>
                  <a:gd name="connsiteX3" fmla="*/ 16680 w 76161"/>
                  <a:gd name="connsiteY3" fmla="*/ 85553 h 85553"/>
                  <a:gd name="connsiteX4" fmla="*/ 0 w 76161"/>
                  <a:gd name="connsiteY4" fmla="*/ 85553 h 85553"/>
                  <a:gd name="connsiteX5" fmla="*/ 0 w 76161"/>
                  <a:gd name="connsiteY5" fmla="*/ 0 h 85553"/>
                  <a:gd name="connsiteX6" fmla="*/ 16680 w 76161"/>
                  <a:gd name="connsiteY6" fmla="*/ 0 h 85553"/>
                  <a:gd name="connsiteX7" fmla="*/ 59610 w 76161"/>
                  <a:gd name="connsiteY7" fmla="*/ 60953 h 85553"/>
                  <a:gd name="connsiteX8" fmla="*/ 59610 w 76161"/>
                  <a:gd name="connsiteY8" fmla="*/ 0 h 85553"/>
                  <a:gd name="connsiteX9" fmla="*/ 76161 w 76161"/>
                  <a:gd name="connsiteY9" fmla="*/ 0 h 85553"/>
                  <a:gd name="connsiteX10" fmla="*/ 76161 w 76161"/>
                  <a:gd name="connsiteY10" fmla="*/ 85553 h 85553"/>
                  <a:gd name="connsiteX11" fmla="*/ 76161 w 76161"/>
                  <a:gd name="connsiteY11" fmla="*/ 85553 h 85553"/>
                  <a:gd name="connsiteX12" fmla="*/ 76161 w 76161"/>
                  <a:gd name="connsiteY12" fmla="*/ 85553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61" h="85553">
                    <a:moveTo>
                      <a:pt x="76161" y="85553"/>
                    </a:moveTo>
                    <a:lnTo>
                      <a:pt x="59472" y="85553"/>
                    </a:lnTo>
                    <a:lnTo>
                      <a:pt x="16680" y="24837"/>
                    </a:lnTo>
                    <a:lnTo>
                      <a:pt x="16680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16680" y="0"/>
                    </a:lnTo>
                    <a:lnTo>
                      <a:pt x="59610" y="60953"/>
                    </a:lnTo>
                    <a:lnTo>
                      <a:pt x="59610" y="0"/>
                    </a:lnTo>
                    <a:lnTo>
                      <a:pt x="76161" y="0"/>
                    </a:lnTo>
                    <a:lnTo>
                      <a:pt x="76161" y="85553"/>
                    </a:lnTo>
                    <a:lnTo>
                      <a:pt x="76161" y="85553"/>
                    </a:lnTo>
                    <a:lnTo>
                      <a:pt x="76161" y="8555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26E9851C-60AF-603F-0AB8-10C85140A86E}"/>
                  </a:ext>
                </a:extLst>
              </p:cNvPr>
              <p:cNvSpPr/>
              <p:nvPr/>
            </p:nvSpPr>
            <p:spPr>
              <a:xfrm>
                <a:off x="8576837" y="6496312"/>
                <a:ext cx="66621" cy="85563"/>
              </a:xfrm>
              <a:custGeom>
                <a:avLst/>
                <a:gdLst>
                  <a:gd name="connsiteX0" fmla="*/ 51018 w 66621"/>
                  <a:gd name="connsiteY0" fmla="*/ 63175 h 85563"/>
                  <a:gd name="connsiteX1" fmla="*/ 50267 w 66621"/>
                  <a:gd name="connsiteY1" fmla="*/ 58721 h 85563"/>
                  <a:gd name="connsiteX2" fmla="*/ 47393 w 66621"/>
                  <a:gd name="connsiteY2" fmla="*/ 55087 h 85563"/>
                  <a:gd name="connsiteX3" fmla="*/ 41656 w 66621"/>
                  <a:gd name="connsiteY3" fmla="*/ 51926 h 85563"/>
                  <a:gd name="connsiteX4" fmla="*/ 32175 w 66621"/>
                  <a:gd name="connsiteY4" fmla="*/ 48766 h 85563"/>
                  <a:gd name="connsiteX5" fmla="*/ 20443 w 66621"/>
                  <a:gd name="connsiteY5" fmla="*/ 44668 h 85563"/>
                  <a:gd name="connsiteX6" fmla="*/ 11209 w 66621"/>
                  <a:gd name="connsiteY6" fmla="*/ 39276 h 85563"/>
                  <a:gd name="connsiteX7" fmla="*/ 5096 w 66621"/>
                  <a:gd name="connsiteY7" fmla="*/ 32244 h 85563"/>
                  <a:gd name="connsiteX8" fmla="*/ 2854 w 66621"/>
                  <a:gd name="connsiteY8" fmla="*/ 23218 h 85563"/>
                  <a:gd name="connsiteX9" fmla="*/ 5096 w 66621"/>
                  <a:gd name="connsiteY9" fmla="*/ 13954 h 85563"/>
                  <a:gd name="connsiteX10" fmla="*/ 11584 w 66621"/>
                  <a:gd name="connsiteY10" fmla="*/ 6567 h 85563"/>
                  <a:gd name="connsiteX11" fmla="*/ 21568 w 66621"/>
                  <a:gd name="connsiteY11" fmla="*/ 1758 h 85563"/>
                  <a:gd name="connsiteX12" fmla="*/ 34427 w 66621"/>
                  <a:gd name="connsiteY12" fmla="*/ 0 h 85563"/>
                  <a:gd name="connsiteX13" fmla="*/ 47907 w 66621"/>
                  <a:gd name="connsiteY13" fmla="*/ 1995 h 85563"/>
                  <a:gd name="connsiteX14" fmla="*/ 58020 w 66621"/>
                  <a:gd name="connsiteY14" fmla="*/ 7506 h 85563"/>
                  <a:gd name="connsiteX15" fmla="*/ 64380 w 66621"/>
                  <a:gd name="connsiteY15" fmla="*/ 15594 h 85563"/>
                  <a:gd name="connsiteX16" fmla="*/ 66621 w 66621"/>
                  <a:gd name="connsiteY16" fmla="*/ 25440 h 85563"/>
                  <a:gd name="connsiteX17" fmla="*/ 51275 w 66621"/>
                  <a:gd name="connsiteY17" fmla="*/ 25440 h 85563"/>
                  <a:gd name="connsiteX18" fmla="*/ 50277 w 66621"/>
                  <a:gd name="connsiteY18" fmla="*/ 19811 h 85563"/>
                  <a:gd name="connsiteX19" fmla="*/ 47156 w 66621"/>
                  <a:gd name="connsiteY19" fmla="*/ 15357 h 85563"/>
                  <a:gd name="connsiteX20" fmla="*/ 41913 w 66621"/>
                  <a:gd name="connsiteY20" fmla="*/ 12424 h 85563"/>
                  <a:gd name="connsiteX21" fmla="*/ 34427 w 66621"/>
                  <a:gd name="connsiteY21" fmla="*/ 11367 h 85563"/>
                  <a:gd name="connsiteX22" fmla="*/ 27316 w 66621"/>
                  <a:gd name="connsiteY22" fmla="*/ 12187 h 85563"/>
                  <a:gd name="connsiteX23" fmla="*/ 22329 w 66621"/>
                  <a:gd name="connsiteY23" fmla="*/ 14646 h 85563"/>
                  <a:gd name="connsiteX24" fmla="*/ 19455 w 66621"/>
                  <a:gd name="connsiteY24" fmla="*/ 18280 h 85563"/>
                  <a:gd name="connsiteX25" fmla="*/ 18458 w 66621"/>
                  <a:gd name="connsiteY25" fmla="*/ 22852 h 85563"/>
                  <a:gd name="connsiteX26" fmla="*/ 23079 w 66621"/>
                  <a:gd name="connsiteY26" fmla="*/ 30585 h 85563"/>
                  <a:gd name="connsiteX27" fmla="*/ 37310 w 66621"/>
                  <a:gd name="connsiteY27" fmla="*/ 36333 h 85563"/>
                  <a:gd name="connsiteX28" fmla="*/ 50287 w 66621"/>
                  <a:gd name="connsiteY28" fmla="*/ 40905 h 85563"/>
                  <a:gd name="connsiteX29" fmla="*/ 59392 w 66621"/>
                  <a:gd name="connsiteY29" fmla="*/ 46653 h 85563"/>
                  <a:gd name="connsiteX30" fmla="*/ 64755 w 66621"/>
                  <a:gd name="connsiteY30" fmla="*/ 53803 h 85563"/>
                  <a:gd name="connsiteX31" fmla="*/ 66503 w 66621"/>
                  <a:gd name="connsiteY31" fmla="*/ 62829 h 85563"/>
                  <a:gd name="connsiteX32" fmla="*/ 64261 w 66621"/>
                  <a:gd name="connsiteY32" fmla="*/ 72320 h 85563"/>
                  <a:gd name="connsiteX33" fmla="*/ 57901 w 66621"/>
                  <a:gd name="connsiteY33" fmla="*/ 79470 h 85563"/>
                  <a:gd name="connsiteX34" fmla="*/ 47917 w 66621"/>
                  <a:gd name="connsiteY34" fmla="*/ 84042 h 85563"/>
                  <a:gd name="connsiteX35" fmla="*/ 34812 w 66621"/>
                  <a:gd name="connsiteY35" fmla="*/ 85563 h 85563"/>
                  <a:gd name="connsiteX36" fmla="*/ 22210 w 66621"/>
                  <a:gd name="connsiteY36" fmla="*/ 83924 h 85563"/>
                  <a:gd name="connsiteX37" fmla="*/ 10982 w 66621"/>
                  <a:gd name="connsiteY37" fmla="*/ 79006 h 85563"/>
                  <a:gd name="connsiteX38" fmla="*/ 2992 w 66621"/>
                  <a:gd name="connsiteY38" fmla="*/ 70799 h 85563"/>
                  <a:gd name="connsiteX39" fmla="*/ 0 w 66621"/>
                  <a:gd name="connsiteY39" fmla="*/ 59195 h 85563"/>
                  <a:gd name="connsiteX40" fmla="*/ 15475 w 66621"/>
                  <a:gd name="connsiteY40" fmla="*/ 59195 h 85563"/>
                  <a:gd name="connsiteX41" fmla="*/ 16976 w 66621"/>
                  <a:gd name="connsiteY41" fmla="*/ 65989 h 85563"/>
                  <a:gd name="connsiteX42" fmla="*/ 21094 w 66621"/>
                  <a:gd name="connsiteY42" fmla="*/ 70680 h 85563"/>
                  <a:gd name="connsiteX43" fmla="*/ 27208 w 66621"/>
                  <a:gd name="connsiteY43" fmla="*/ 73376 h 85563"/>
                  <a:gd name="connsiteX44" fmla="*/ 34822 w 66621"/>
                  <a:gd name="connsiteY44" fmla="*/ 74196 h 85563"/>
                  <a:gd name="connsiteX45" fmla="*/ 46929 w 66621"/>
                  <a:gd name="connsiteY45" fmla="*/ 71145 h 85563"/>
                  <a:gd name="connsiteX46" fmla="*/ 51048 w 66621"/>
                  <a:gd name="connsiteY46" fmla="*/ 63056 h 85563"/>
                  <a:gd name="connsiteX47" fmla="*/ 51048 w 66621"/>
                  <a:gd name="connsiteY47" fmla="*/ 63175 h 8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6621" h="85563">
                    <a:moveTo>
                      <a:pt x="51018" y="63175"/>
                    </a:moveTo>
                    <a:cubicBezTo>
                      <a:pt x="51018" y="61535"/>
                      <a:pt x="50771" y="60015"/>
                      <a:pt x="50267" y="58721"/>
                    </a:cubicBezTo>
                    <a:cubicBezTo>
                      <a:pt x="49764" y="57427"/>
                      <a:pt x="48766" y="56143"/>
                      <a:pt x="47393" y="55087"/>
                    </a:cubicBezTo>
                    <a:cubicBezTo>
                      <a:pt x="46021" y="54030"/>
                      <a:pt x="44026" y="52855"/>
                      <a:pt x="41656" y="51926"/>
                    </a:cubicBezTo>
                    <a:cubicBezTo>
                      <a:pt x="39157" y="50870"/>
                      <a:pt x="36036" y="49813"/>
                      <a:pt x="32175" y="48766"/>
                    </a:cubicBezTo>
                    <a:cubicBezTo>
                      <a:pt x="27928" y="47591"/>
                      <a:pt x="24067" y="46189"/>
                      <a:pt x="20443" y="44668"/>
                    </a:cubicBezTo>
                    <a:cubicBezTo>
                      <a:pt x="16828" y="43147"/>
                      <a:pt x="13826" y="41389"/>
                      <a:pt x="11209" y="39276"/>
                    </a:cubicBezTo>
                    <a:cubicBezTo>
                      <a:pt x="8592" y="37281"/>
                      <a:pt x="6587" y="34940"/>
                      <a:pt x="5096" y="32244"/>
                    </a:cubicBezTo>
                    <a:cubicBezTo>
                      <a:pt x="3595" y="29667"/>
                      <a:pt x="2854" y="26615"/>
                      <a:pt x="2854" y="23218"/>
                    </a:cubicBezTo>
                    <a:cubicBezTo>
                      <a:pt x="2854" y="19821"/>
                      <a:pt x="3605" y="16769"/>
                      <a:pt x="5096" y="13954"/>
                    </a:cubicBezTo>
                    <a:cubicBezTo>
                      <a:pt x="6597" y="11140"/>
                      <a:pt x="8710" y="8681"/>
                      <a:pt x="11584" y="6567"/>
                    </a:cubicBezTo>
                    <a:cubicBezTo>
                      <a:pt x="14330" y="4454"/>
                      <a:pt x="17697" y="2933"/>
                      <a:pt x="21568" y="1758"/>
                    </a:cubicBezTo>
                    <a:cubicBezTo>
                      <a:pt x="25440" y="583"/>
                      <a:pt x="29677" y="0"/>
                      <a:pt x="34427" y="0"/>
                    </a:cubicBezTo>
                    <a:cubicBezTo>
                      <a:pt x="39414" y="0"/>
                      <a:pt x="43907" y="701"/>
                      <a:pt x="47907" y="1995"/>
                    </a:cubicBezTo>
                    <a:cubicBezTo>
                      <a:pt x="51897" y="3397"/>
                      <a:pt x="55274" y="5155"/>
                      <a:pt x="58020" y="7506"/>
                    </a:cubicBezTo>
                    <a:cubicBezTo>
                      <a:pt x="60765" y="9846"/>
                      <a:pt x="62888" y="12542"/>
                      <a:pt x="64380" y="15594"/>
                    </a:cubicBezTo>
                    <a:cubicBezTo>
                      <a:pt x="65881" y="18645"/>
                      <a:pt x="66621" y="21924"/>
                      <a:pt x="66621" y="25440"/>
                    </a:cubicBezTo>
                    <a:lnTo>
                      <a:pt x="51275" y="25440"/>
                    </a:lnTo>
                    <a:cubicBezTo>
                      <a:pt x="51275" y="23445"/>
                      <a:pt x="50899" y="21569"/>
                      <a:pt x="50277" y="19811"/>
                    </a:cubicBezTo>
                    <a:cubicBezTo>
                      <a:pt x="49655" y="18053"/>
                      <a:pt x="48529" y="16650"/>
                      <a:pt x="47156" y="15357"/>
                    </a:cubicBezTo>
                    <a:cubicBezTo>
                      <a:pt x="45784" y="14063"/>
                      <a:pt x="44036" y="13135"/>
                      <a:pt x="41913" y="12424"/>
                    </a:cubicBezTo>
                    <a:cubicBezTo>
                      <a:pt x="39789" y="11722"/>
                      <a:pt x="37291" y="11367"/>
                      <a:pt x="34427" y="11367"/>
                    </a:cubicBezTo>
                    <a:cubicBezTo>
                      <a:pt x="31563" y="11367"/>
                      <a:pt x="29311" y="11604"/>
                      <a:pt x="27316" y="12187"/>
                    </a:cubicBezTo>
                    <a:cubicBezTo>
                      <a:pt x="25321" y="12769"/>
                      <a:pt x="23702" y="13589"/>
                      <a:pt x="22329" y="14646"/>
                    </a:cubicBezTo>
                    <a:cubicBezTo>
                      <a:pt x="20956" y="15702"/>
                      <a:pt x="20087" y="16878"/>
                      <a:pt x="19455" y="18280"/>
                    </a:cubicBezTo>
                    <a:cubicBezTo>
                      <a:pt x="18833" y="19682"/>
                      <a:pt x="18458" y="21213"/>
                      <a:pt x="18458" y="22852"/>
                    </a:cubicBezTo>
                    <a:cubicBezTo>
                      <a:pt x="18458" y="25904"/>
                      <a:pt x="19959" y="28590"/>
                      <a:pt x="23079" y="30585"/>
                    </a:cubicBezTo>
                    <a:cubicBezTo>
                      <a:pt x="26200" y="32698"/>
                      <a:pt x="30941" y="34565"/>
                      <a:pt x="37310" y="36333"/>
                    </a:cubicBezTo>
                    <a:cubicBezTo>
                      <a:pt x="42307" y="37735"/>
                      <a:pt x="46673" y="39266"/>
                      <a:pt x="50287" y="40905"/>
                    </a:cubicBezTo>
                    <a:cubicBezTo>
                      <a:pt x="53902" y="42544"/>
                      <a:pt x="57022" y="44539"/>
                      <a:pt x="59392" y="46653"/>
                    </a:cubicBezTo>
                    <a:cubicBezTo>
                      <a:pt x="61763" y="48766"/>
                      <a:pt x="63639" y="51225"/>
                      <a:pt x="64755" y="53803"/>
                    </a:cubicBezTo>
                    <a:cubicBezTo>
                      <a:pt x="65881" y="56499"/>
                      <a:pt x="66503" y="59432"/>
                      <a:pt x="66503" y="62829"/>
                    </a:cubicBezTo>
                    <a:cubicBezTo>
                      <a:pt x="66503" y="66226"/>
                      <a:pt x="65752" y="69505"/>
                      <a:pt x="64261" y="72320"/>
                    </a:cubicBezTo>
                    <a:cubicBezTo>
                      <a:pt x="62760" y="75134"/>
                      <a:pt x="60647" y="77475"/>
                      <a:pt x="57901" y="79470"/>
                    </a:cubicBezTo>
                    <a:cubicBezTo>
                      <a:pt x="55156" y="81465"/>
                      <a:pt x="51788" y="82985"/>
                      <a:pt x="47917" y="84042"/>
                    </a:cubicBezTo>
                    <a:cubicBezTo>
                      <a:pt x="44046" y="85099"/>
                      <a:pt x="39681" y="85563"/>
                      <a:pt x="34812" y="85563"/>
                    </a:cubicBezTo>
                    <a:cubicBezTo>
                      <a:pt x="30565" y="85563"/>
                      <a:pt x="26329" y="84980"/>
                      <a:pt x="22210" y="83924"/>
                    </a:cubicBezTo>
                    <a:cubicBezTo>
                      <a:pt x="18092" y="82867"/>
                      <a:pt x="14349" y="81228"/>
                      <a:pt x="10982" y="79006"/>
                    </a:cubicBezTo>
                    <a:cubicBezTo>
                      <a:pt x="7733" y="76784"/>
                      <a:pt x="4987" y="74087"/>
                      <a:pt x="2992" y="70799"/>
                    </a:cubicBezTo>
                    <a:cubicBezTo>
                      <a:pt x="997" y="67520"/>
                      <a:pt x="0" y="63649"/>
                      <a:pt x="0" y="59195"/>
                    </a:cubicBezTo>
                    <a:lnTo>
                      <a:pt x="15475" y="59195"/>
                    </a:lnTo>
                    <a:cubicBezTo>
                      <a:pt x="15475" y="61891"/>
                      <a:pt x="15979" y="64113"/>
                      <a:pt x="16976" y="65989"/>
                    </a:cubicBezTo>
                    <a:cubicBezTo>
                      <a:pt x="17974" y="67866"/>
                      <a:pt x="19346" y="69387"/>
                      <a:pt x="21094" y="70680"/>
                    </a:cubicBezTo>
                    <a:cubicBezTo>
                      <a:pt x="22842" y="71856"/>
                      <a:pt x="24837" y="72794"/>
                      <a:pt x="27208" y="73376"/>
                    </a:cubicBezTo>
                    <a:cubicBezTo>
                      <a:pt x="29578" y="73959"/>
                      <a:pt x="32076" y="74196"/>
                      <a:pt x="34822" y="74196"/>
                    </a:cubicBezTo>
                    <a:cubicBezTo>
                      <a:pt x="40184" y="74196"/>
                      <a:pt x="44184" y="73139"/>
                      <a:pt x="46929" y="71145"/>
                    </a:cubicBezTo>
                    <a:cubicBezTo>
                      <a:pt x="49675" y="69150"/>
                      <a:pt x="51048" y="66335"/>
                      <a:pt x="51048" y="63056"/>
                    </a:cubicBezTo>
                    <a:lnTo>
                      <a:pt x="51048" y="6317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3A31506-3073-1783-6170-AE2E93F0D98A}"/>
                  </a:ext>
                </a:extLst>
              </p:cNvPr>
              <p:cNvSpPr/>
              <p:nvPr/>
            </p:nvSpPr>
            <p:spPr>
              <a:xfrm>
                <a:off x="8729130" y="6496322"/>
                <a:ext cx="57121" cy="85553"/>
              </a:xfrm>
              <a:custGeom>
                <a:avLst/>
                <a:gdLst>
                  <a:gd name="connsiteX0" fmla="*/ 51828 w 57121"/>
                  <a:gd name="connsiteY0" fmla="*/ 49319 h 85553"/>
                  <a:gd name="connsiteX1" fmla="*/ 15633 w 57121"/>
                  <a:gd name="connsiteY1" fmla="*/ 49319 h 85553"/>
                  <a:gd name="connsiteX2" fmla="*/ 15633 w 57121"/>
                  <a:gd name="connsiteY2" fmla="*/ 85553 h 85553"/>
                  <a:gd name="connsiteX3" fmla="*/ 0 w 57121"/>
                  <a:gd name="connsiteY3" fmla="*/ 85553 h 85553"/>
                  <a:gd name="connsiteX4" fmla="*/ 0 w 57121"/>
                  <a:gd name="connsiteY4" fmla="*/ 0 h 85553"/>
                  <a:gd name="connsiteX5" fmla="*/ 57121 w 57121"/>
                  <a:gd name="connsiteY5" fmla="*/ 0 h 85553"/>
                  <a:gd name="connsiteX6" fmla="*/ 57121 w 57121"/>
                  <a:gd name="connsiteY6" fmla="*/ 11999 h 85553"/>
                  <a:gd name="connsiteX7" fmla="*/ 15633 w 57121"/>
                  <a:gd name="connsiteY7" fmla="*/ 11999 h 85553"/>
                  <a:gd name="connsiteX8" fmla="*/ 15633 w 57121"/>
                  <a:gd name="connsiteY8" fmla="*/ 37439 h 85553"/>
                  <a:gd name="connsiteX9" fmla="*/ 51828 w 57121"/>
                  <a:gd name="connsiteY9" fmla="*/ 37439 h 85553"/>
                  <a:gd name="connsiteX10" fmla="*/ 51828 w 57121"/>
                  <a:gd name="connsiteY10" fmla="*/ 49319 h 85553"/>
                  <a:gd name="connsiteX11" fmla="*/ 51828 w 57121"/>
                  <a:gd name="connsiteY11" fmla="*/ 49319 h 85553"/>
                  <a:gd name="connsiteX12" fmla="*/ 51828 w 57121"/>
                  <a:gd name="connsiteY12" fmla="*/ 4931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21" h="85553">
                    <a:moveTo>
                      <a:pt x="51828" y="49319"/>
                    </a:moveTo>
                    <a:lnTo>
                      <a:pt x="15633" y="49319"/>
                    </a:lnTo>
                    <a:lnTo>
                      <a:pt x="15633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57121" y="0"/>
                    </a:lnTo>
                    <a:lnTo>
                      <a:pt x="57121" y="11999"/>
                    </a:lnTo>
                    <a:lnTo>
                      <a:pt x="15633" y="11999"/>
                    </a:lnTo>
                    <a:lnTo>
                      <a:pt x="15633" y="37439"/>
                    </a:lnTo>
                    <a:lnTo>
                      <a:pt x="51828" y="37439"/>
                    </a:lnTo>
                    <a:lnTo>
                      <a:pt x="51828" y="49319"/>
                    </a:lnTo>
                    <a:lnTo>
                      <a:pt x="51828" y="49319"/>
                    </a:lnTo>
                    <a:lnTo>
                      <a:pt x="51828" y="493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AB4DB328-9FB8-D27F-8A40-69DDFFFFCE0C}"/>
                  </a:ext>
                </a:extLst>
              </p:cNvPr>
              <p:cNvSpPr/>
              <p:nvPr/>
            </p:nvSpPr>
            <p:spPr>
              <a:xfrm>
                <a:off x="8871903" y="6496332"/>
                <a:ext cx="76161" cy="85543"/>
              </a:xfrm>
              <a:custGeom>
                <a:avLst/>
                <a:gdLst>
                  <a:gd name="connsiteX0" fmla="*/ 76053 w 76161"/>
                  <a:gd name="connsiteY0" fmla="*/ 44925 h 85543"/>
                  <a:gd name="connsiteX1" fmla="*/ 73347 w 76161"/>
                  <a:gd name="connsiteY1" fmla="*/ 61960 h 85543"/>
                  <a:gd name="connsiteX2" fmla="*/ 65624 w 76161"/>
                  <a:gd name="connsiteY2" fmla="*/ 74680 h 85543"/>
                  <a:gd name="connsiteX3" fmla="*/ 53655 w 76161"/>
                  <a:gd name="connsiteY3" fmla="*/ 82739 h 85543"/>
                  <a:gd name="connsiteX4" fmla="*/ 38219 w 76161"/>
                  <a:gd name="connsiteY4" fmla="*/ 85543 h 85543"/>
                  <a:gd name="connsiteX5" fmla="*/ 22783 w 76161"/>
                  <a:gd name="connsiteY5" fmla="*/ 82739 h 85543"/>
                  <a:gd name="connsiteX6" fmla="*/ 10685 w 76161"/>
                  <a:gd name="connsiteY6" fmla="*/ 74680 h 85543"/>
                  <a:gd name="connsiteX7" fmla="*/ 2834 w 76161"/>
                  <a:gd name="connsiteY7" fmla="*/ 61960 h 85543"/>
                  <a:gd name="connsiteX8" fmla="*/ 0 w 76161"/>
                  <a:gd name="connsiteY8" fmla="*/ 44925 h 85543"/>
                  <a:gd name="connsiteX9" fmla="*/ 0 w 76161"/>
                  <a:gd name="connsiteY9" fmla="*/ 40727 h 85543"/>
                  <a:gd name="connsiteX10" fmla="*/ 2834 w 76161"/>
                  <a:gd name="connsiteY10" fmla="*/ 23692 h 85543"/>
                  <a:gd name="connsiteX11" fmla="*/ 10685 w 76161"/>
                  <a:gd name="connsiteY11" fmla="*/ 10853 h 85543"/>
                  <a:gd name="connsiteX12" fmla="*/ 22645 w 76161"/>
                  <a:gd name="connsiteY12" fmla="*/ 2805 h 85543"/>
                  <a:gd name="connsiteX13" fmla="*/ 38081 w 76161"/>
                  <a:gd name="connsiteY13" fmla="*/ 0 h 85543"/>
                  <a:gd name="connsiteX14" fmla="*/ 53645 w 76161"/>
                  <a:gd name="connsiteY14" fmla="*/ 2805 h 85543"/>
                  <a:gd name="connsiteX15" fmla="*/ 65742 w 76161"/>
                  <a:gd name="connsiteY15" fmla="*/ 10853 h 85543"/>
                  <a:gd name="connsiteX16" fmla="*/ 73465 w 76161"/>
                  <a:gd name="connsiteY16" fmla="*/ 23692 h 85543"/>
                  <a:gd name="connsiteX17" fmla="*/ 76161 w 76161"/>
                  <a:gd name="connsiteY17" fmla="*/ 40727 h 85543"/>
                  <a:gd name="connsiteX18" fmla="*/ 76161 w 76161"/>
                  <a:gd name="connsiteY18" fmla="*/ 44925 h 85543"/>
                  <a:gd name="connsiteX19" fmla="*/ 76033 w 76161"/>
                  <a:gd name="connsiteY19" fmla="*/ 44925 h 85543"/>
                  <a:gd name="connsiteX20" fmla="*/ 60103 w 76161"/>
                  <a:gd name="connsiteY20" fmla="*/ 40490 h 85543"/>
                  <a:gd name="connsiteX21" fmla="*/ 58563 w 76161"/>
                  <a:gd name="connsiteY21" fmla="*/ 28116 h 85543"/>
                  <a:gd name="connsiteX22" fmla="*/ 54188 w 76161"/>
                  <a:gd name="connsiteY22" fmla="*/ 19129 h 85543"/>
                  <a:gd name="connsiteX23" fmla="*/ 47245 w 76161"/>
                  <a:gd name="connsiteY23" fmla="*/ 13648 h 85543"/>
                  <a:gd name="connsiteX24" fmla="*/ 37854 w 76161"/>
                  <a:gd name="connsiteY24" fmla="*/ 11782 h 85543"/>
                  <a:gd name="connsiteX25" fmla="*/ 28718 w 76161"/>
                  <a:gd name="connsiteY25" fmla="*/ 13648 h 85543"/>
                  <a:gd name="connsiteX26" fmla="*/ 21776 w 76161"/>
                  <a:gd name="connsiteY26" fmla="*/ 19129 h 85543"/>
                  <a:gd name="connsiteX27" fmla="*/ 17401 w 76161"/>
                  <a:gd name="connsiteY27" fmla="*/ 28116 h 85543"/>
                  <a:gd name="connsiteX28" fmla="*/ 15860 w 76161"/>
                  <a:gd name="connsiteY28" fmla="*/ 40490 h 85543"/>
                  <a:gd name="connsiteX29" fmla="*/ 15860 w 76161"/>
                  <a:gd name="connsiteY29" fmla="*/ 44806 h 85543"/>
                  <a:gd name="connsiteX30" fmla="*/ 17401 w 76161"/>
                  <a:gd name="connsiteY30" fmla="*/ 57180 h 85543"/>
                  <a:gd name="connsiteX31" fmla="*/ 21904 w 76161"/>
                  <a:gd name="connsiteY31" fmla="*/ 66167 h 85543"/>
                  <a:gd name="connsiteX32" fmla="*/ 28975 w 76161"/>
                  <a:gd name="connsiteY32" fmla="*/ 71648 h 85543"/>
                  <a:gd name="connsiteX33" fmla="*/ 38239 w 76161"/>
                  <a:gd name="connsiteY33" fmla="*/ 73515 h 85543"/>
                  <a:gd name="connsiteX34" fmla="*/ 54573 w 76161"/>
                  <a:gd name="connsiteY34" fmla="*/ 66157 h 85543"/>
                  <a:gd name="connsiteX35" fmla="*/ 60232 w 76161"/>
                  <a:gd name="connsiteY35" fmla="*/ 44796 h 85543"/>
                  <a:gd name="connsiteX36" fmla="*/ 60232 w 76161"/>
                  <a:gd name="connsiteY36" fmla="*/ 40480 h 85543"/>
                  <a:gd name="connsiteX37" fmla="*/ 60103 w 76161"/>
                  <a:gd name="connsiteY37" fmla="*/ 40480 h 8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6161" h="85543">
                    <a:moveTo>
                      <a:pt x="76053" y="44925"/>
                    </a:moveTo>
                    <a:cubicBezTo>
                      <a:pt x="76053" y="51225"/>
                      <a:pt x="75154" y="56943"/>
                      <a:pt x="73347" y="61960"/>
                    </a:cubicBezTo>
                    <a:cubicBezTo>
                      <a:pt x="71549" y="66977"/>
                      <a:pt x="68972" y="71184"/>
                      <a:pt x="65624" y="74680"/>
                    </a:cubicBezTo>
                    <a:cubicBezTo>
                      <a:pt x="62276" y="78186"/>
                      <a:pt x="58286" y="80862"/>
                      <a:pt x="53655" y="82739"/>
                    </a:cubicBezTo>
                    <a:cubicBezTo>
                      <a:pt x="49023" y="84605"/>
                      <a:pt x="43878" y="85543"/>
                      <a:pt x="38219" y="85543"/>
                    </a:cubicBezTo>
                    <a:cubicBezTo>
                      <a:pt x="32560" y="85543"/>
                      <a:pt x="27415" y="84605"/>
                      <a:pt x="22783" y="82739"/>
                    </a:cubicBezTo>
                    <a:cubicBezTo>
                      <a:pt x="18152" y="80872"/>
                      <a:pt x="14033" y="78186"/>
                      <a:pt x="10685" y="74680"/>
                    </a:cubicBezTo>
                    <a:cubicBezTo>
                      <a:pt x="7338" y="71174"/>
                      <a:pt x="4642" y="66977"/>
                      <a:pt x="2834" y="61960"/>
                    </a:cubicBezTo>
                    <a:cubicBezTo>
                      <a:pt x="909" y="56943"/>
                      <a:pt x="0" y="51225"/>
                      <a:pt x="0" y="44925"/>
                    </a:cubicBezTo>
                    <a:lnTo>
                      <a:pt x="0" y="40727"/>
                    </a:lnTo>
                    <a:cubicBezTo>
                      <a:pt x="0" y="34427"/>
                      <a:pt x="899" y="28709"/>
                      <a:pt x="2834" y="23692"/>
                    </a:cubicBezTo>
                    <a:cubicBezTo>
                      <a:pt x="4760" y="18675"/>
                      <a:pt x="7338" y="14359"/>
                      <a:pt x="10685" y="10853"/>
                    </a:cubicBezTo>
                    <a:cubicBezTo>
                      <a:pt x="14033" y="7348"/>
                      <a:pt x="18023" y="4671"/>
                      <a:pt x="22645" y="2805"/>
                    </a:cubicBezTo>
                    <a:cubicBezTo>
                      <a:pt x="27277" y="938"/>
                      <a:pt x="32422" y="0"/>
                      <a:pt x="38081" y="0"/>
                    </a:cubicBezTo>
                    <a:cubicBezTo>
                      <a:pt x="43740" y="0"/>
                      <a:pt x="48885" y="938"/>
                      <a:pt x="53645" y="2805"/>
                    </a:cubicBezTo>
                    <a:cubicBezTo>
                      <a:pt x="58276" y="4671"/>
                      <a:pt x="62395" y="7357"/>
                      <a:pt x="65742" y="10853"/>
                    </a:cubicBezTo>
                    <a:cubicBezTo>
                      <a:pt x="69090" y="14359"/>
                      <a:pt x="71658" y="18675"/>
                      <a:pt x="73465" y="23692"/>
                    </a:cubicBezTo>
                    <a:cubicBezTo>
                      <a:pt x="75263" y="28709"/>
                      <a:pt x="76161" y="34427"/>
                      <a:pt x="76161" y="40727"/>
                    </a:cubicBezTo>
                    <a:lnTo>
                      <a:pt x="76161" y="44925"/>
                    </a:lnTo>
                    <a:lnTo>
                      <a:pt x="76033" y="44925"/>
                    </a:lnTo>
                    <a:close/>
                    <a:moveTo>
                      <a:pt x="60103" y="40490"/>
                    </a:moveTo>
                    <a:cubicBezTo>
                      <a:pt x="60103" y="35819"/>
                      <a:pt x="59590" y="31741"/>
                      <a:pt x="58563" y="28116"/>
                    </a:cubicBezTo>
                    <a:cubicBezTo>
                      <a:pt x="57536" y="24610"/>
                      <a:pt x="56114" y="21578"/>
                      <a:pt x="54188" y="19129"/>
                    </a:cubicBezTo>
                    <a:cubicBezTo>
                      <a:pt x="52262" y="16680"/>
                      <a:pt x="49941" y="14932"/>
                      <a:pt x="47245" y="13648"/>
                    </a:cubicBezTo>
                    <a:cubicBezTo>
                      <a:pt x="44549" y="12364"/>
                      <a:pt x="41330" y="11782"/>
                      <a:pt x="37854" y="11782"/>
                    </a:cubicBezTo>
                    <a:cubicBezTo>
                      <a:pt x="34377" y="11782"/>
                      <a:pt x="31424" y="12364"/>
                      <a:pt x="28718" y="13648"/>
                    </a:cubicBezTo>
                    <a:cubicBezTo>
                      <a:pt x="26022" y="14932"/>
                      <a:pt x="23702" y="16680"/>
                      <a:pt x="21776" y="19129"/>
                    </a:cubicBezTo>
                    <a:cubicBezTo>
                      <a:pt x="19850" y="21578"/>
                      <a:pt x="18428" y="24502"/>
                      <a:pt x="17401" y="28116"/>
                    </a:cubicBezTo>
                    <a:cubicBezTo>
                      <a:pt x="16374" y="31731"/>
                      <a:pt x="15860" y="35819"/>
                      <a:pt x="15860" y="40490"/>
                    </a:cubicBezTo>
                    <a:lnTo>
                      <a:pt x="15860" y="44806"/>
                    </a:lnTo>
                    <a:cubicBezTo>
                      <a:pt x="15860" y="49477"/>
                      <a:pt x="16374" y="53556"/>
                      <a:pt x="17401" y="57180"/>
                    </a:cubicBezTo>
                    <a:cubicBezTo>
                      <a:pt x="18428" y="60795"/>
                      <a:pt x="19979" y="63718"/>
                      <a:pt x="21904" y="66167"/>
                    </a:cubicBezTo>
                    <a:cubicBezTo>
                      <a:pt x="23830" y="68616"/>
                      <a:pt x="26151" y="70364"/>
                      <a:pt x="28975" y="71648"/>
                    </a:cubicBezTo>
                    <a:cubicBezTo>
                      <a:pt x="31681" y="72932"/>
                      <a:pt x="34762" y="73515"/>
                      <a:pt x="38239" y="73515"/>
                    </a:cubicBezTo>
                    <a:cubicBezTo>
                      <a:pt x="45310" y="73515"/>
                      <a:pt x="50722" y="71066"/>
                      <a:pt x="54573" y="66157"/>
                    </a:cubicBezTo>
                    <a:cubicBezTo>
                      <a:pt x="58435" y="61259"/>
                      <a:pt x="60232" y="54139"/>
                      <a:pt x="60232" y="44796"/>
                    </a:cubicBezTo>
                    <a:lnTo>
                      <a:pt x="60232" y="40480"/>
                    </a:lnTo>
                    <a:lnTo>
                      <a:pt x="60103" y="4048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BE0340FF-6303-F85B-027A-6D11E5D6F549}"/>
                  </a:ext>
                </a:extLst>
              </p:cNvPr>
              <p:cNvSpPr/>
              <p:nvPr/>
            </p:nvSpPr>
            <p:spPr>
              <a:xfrm>
                <a:off x="9033766" y="6496322"/>
                <a:ext cx="66641" cy="85553"/>
              </a:xfrm>
              <a:custGeom>
                <a:avLst/>
                <a:gdLst>
                  <a:gd name="connsiteX0" fmla="*/ 32452 w 66641"/>
                  <a:gd name="connsiteY0" fmla="*/ 52558 h 85553"/>
                  <a:gd name="connsiteX1" fmla="*/ 15357 w 66641"/>
                  <a:gd name="connsiteY1" fmla="*/ 52558 h 85553"/>
                  <a:gd name="connsiteX2" fmla="*/ 15357 w 66641"/>
                  <a:gd name="connsiteY2" fmla="*/ 85553 h 85553"/>
                  <a:gd name="connsiteX3" fmla="*/ 0 w 66641"/>
                  <a:gd name="connsiteY3" fmla="*/ 85553 h 85553"/>
                  <a:gd name="connsiteX4" fmla="*/ 0 w 66641"/>
                  <a:gd name="connsiteY4" fmla="*/ 0 h 85553"/>
                  <a:gd name="connsiteX5" fmla="*/ 31089 w 66641"/>
                  <a:gd name="connsiteY5" fmla="*/ 0 h 85553"/>
                  <a:gd name="connsiteX6" fmla="*/ 44589 w 66641"/>
                  <a:gd name="connsiteY6" fmla="*/ 1679 h 85553"/>
                  <a:gd name="connsiteX7" fmla="*/ 54622 w 66641"/>
                  <a:gd name="connsiteY7" fmla="*/ 6597 h 85553"/>
                  <a:gd name="connsiteX8" fmla="*/ 60814 w 66641"/>
                  <a:gd name="connsiteY8" fmla="*/ 14636 h 85553"/>
                  <a:gd name="connsiteX9" fmla="*/ 62918 w 66641"/>
                  <a:gd name="connsiteY9" fmla="*/ 25795 h 85553"/>
                  <a:gd name="connsiteX10" fmla="*/ 58711 w 66641"/>
                  <a:gd name="connsiteY10" fmla="*/ 40194 h 85553"/>
                  <a:gd name="connsiteX11" fmla="*/ 46821 w 66641"/>
                  <a:gd name="connsiteY11" fmla="*/ 49072 h 85553"/>
                  <a:gd name="connsiteX12" fmla="*/ 66641 w 66641"/>
                  <a:gd name="connsiteY12" fmla="*/ 84714 h 85553"/>
                  <a:gd name="connsiteX13" fmla="*/ 66641 w 66641"/>
                  <a:gd name="connsiteY13" fmla="*/ 85435 h 85553"/>
                  <a:gd name="connsiteX14" fmla="*/ 50168 w 66641"/>
                  <a:gd name="connsiteY14" fmla="*/ 85435 h 85553"/>
                  <a:gd name="connsiteX15" fmla="*/ 32452 w 66641"/>
                  <a:gd name="connsiteY15" fmla="*/ 52440 h 85553"/>
                  <a:gd name="connsiteX16" fmla="*/ 32452 w 66641"/>
                  <a:gd name="connsiteY16" fmla="*/ 52558 h 85553"/>
                  <a:gd name="connsiteX17" fmla="*/ 32452 w 66641"/>
                  <a:gd name="connsiteY17" fmla="*/ 52558 h 85553"/>
                  <a:gd name="connsiteX18" fmla="*/ 15357 w 66641"/>
                  <a:gd name="connsiteY18" fmla="*/ 40559 h 85553"/>
                  <a:gd name="connsiteX19" fmla="*/ 31089 w 66641"/>
                  <a:gd name="connsiteY19" fmla="*/ 40559 h 85553"/>
                  <a:gd name="connsiteX20" fmla="*/ 38268 w 66641"/>
                  <a:gd name="connsiteY20" fmla="*/ 39483 h 85553"/>
                  <a:gd name="connsiteX21" fmla="*/ 43473 w 66641"/>
                  <a:gd name="connsiteY21" fmla="*/ 36599 h 85553"/>
                  <a:gd name="connsiteX22" fmla="*/ 46574 w 66641"/>
                  <a:gd name="connsiteY22" fmla="*/ 32155 h 85553"/>
                  <a:gd name="connsiteX23" fmla="*/ 47561 w 66641"/>
                  <a:gd name="connsiteY23" fmla="*/ 26398 h 85553"/>
                  <a:gd name="connsiteX24" fmla="*/ 46574 w 66641"/>
                  <a:gd name="connsiteY24" fmla="*/ 20393 h 85553"/>
                  <a:gd name="connsiteX25" fmla="*/ 43601 w 66641"/>
                  <a:gd name="connsiteY25" fmla="*/ 15831 h 85553"/>
                  <a:gd name="connsiteX26" fmla="*/ 38525 w 66641"/>
                  <a:gd name="connsiteY26" fmla="*/ 12947 h 85553"/>
                  <a:gd name="connsiteX27" fmla="*/ 31089 w 66641"/>
                  <a:gd name="connsiteY27" fmla="*/ 11871 h 85553"/>
                  <a:gd name="connsiteX28" fmla="*/ 15357 w 66641"/>
                  <a:gd name="connsiteY28" fmla="*/ 11871 h 85553"/>
                  <a:gd name="connsiteX29" fmla="*/ 15357 w 66641"/>
                  <a:gd name="connsiteY29" fmla="*/ 40550 h 85553"/>
                  <a:gd name="connsiteX30" fmla="*/ 15357 w 66641"/>
                  <a:gd name="connsiteY30" fmla="*/ 4055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32452" y="52558"/>
                    </a:moveTo>
                    <a:lnTo>
                      <a:pt x="15357" y="52558"/>
                    </a:lnTo>
                    <a:lnTo>
                      <a:pt x="15357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1089" y="0"/>
                    </a:lnTo>
                    <a:cubicBezTo>
                      <a:pt x="36165" y="0"/>
                      <a:pt x="40629" y="602"/>
                      <a:pt x="44589" y="1679"/>
                    </a:cubicBezTo>
                    <a:cubicBezTo>
                      <a:pt x="48549" y="2755"/>
                      <a:pt x="51897" y="4434"/>
                      <a:pt x="54622" y="6597"/>
                    </a:cubicBezTo>
                    <a:cubicBezTo>
                      <a:pt x="57348" y="8760"/>
                      <a:pt x="59452" y="11515"/>
                      <a:pt x="60814" y="14636"/>
                    </a:cubicBezTo>
                    <a:cubicBezTo>
                      <a:pt x="62177" y="17875"/>
                      <a:pt x="62918" y="21598"/>
                      <a:pt x="62918" y="25795"/>
                    </a:cubicBezTo>
                    <a:cubicBezTo>
                      <a:pt x="62918" y="31553"/>
                      <a:pt x="61555" y="36352"/>
                      <a:pt x="58711" y="40194"/>
                    </a:cubicBezTo>
                    <a:cubicBezTo>
                      <a:pt x="55857" y="44036"/>
                      <a:pt x="51897" y="47038"/>
                      <a:pt x="46821" y="49072"/>
                    </a:cubicBezTo>
                    <a:lnTo>
                      <a:pt x="66641" y="84714"/>
                    </a:lnTo>
                    <a:lnTo>
                      <a:pt x="66641" y="85435"/>
                    </a:lnTo>
                    <a:lnTo>
                      <a:pt x="50168" y="85435"/>
                    </a:lnTo>
                    <a:lnTo>
                      <a:pt x="32452" y="52440"/>
                    </a:lnTo>
                    <a:lnTo>
                      <a:pt x="32452" y="52558"/>
                    </a:lnTo>
                    <a:lnTo>
                      <a:pt x="32452" y="52558"/>
                    </a:lnTo>
                    <a:close/>
                    <a:moveTo>
                      <a:pt x="15357" y="40559"/>
                    </a:moveTo>
                    <a:lnTo>
                      <a:pt x="31089" y="40559"/>
                    </a:lnTo>
                    <a:cubicBezTo>
                      <a:pt x="33814" y="40559"/>
                      <a:pt x="36293" y="40204"/>
                      <a:pt x="38268" y="39483"/>
                    </a:cubicBezTo>
                    <a:cubicBezTo>
                      <a:pt x="40253" y="38762"/>
                      <a:pt x="42110" y="37804"/>
                      <a:pt x="43473" y="36599"/>
                    </a:cubicBezTo>
                    <a:cubicBezTo>
                      <a:pt x="44836" y="35394"/>
                      <a:pt x="45823" y="33844"/>
                      <a:pt x="46574" y="32155"/>
                    </a:cubicBezTo>
                    <a:cubicBezTo>
                      <a:pt x="47314" y="30476"/>
                      <a:pt x="47561" y="28561"/>
                      <a:pt x="47561" y="26398"/>
                    </a:cubicBezTo>
                    <a:cubicBezTo>
                      <a:pt x="47561" y="24235"/>
                      <a:pt x="47186" y="22201"/>
                      <a:pt x="46574" y="20393"/>
                    </a:cubicBezTo>
                    <a:cubicBezTo>
                      <a:pt x="45952" y="18596"/>
                      <a:pt x="44964" y="17036"/>
                      <a:pt x="43601" y="15831"/>
                    </a:cubicBezTo>
                    <a:cubicBezTo>
                      <a:pt x="42238" y="14507"/>
                      <a:pt x="40500" y="13549"/>
                      <a:pt x="38525" y="12947"/>
                    </a:cubicBezTo>
                    <a:cubicBezTo>
                      <a:pt x="36422" y="12226"/>
                      <a:pt x="33943" y="11871"/>
                      <a:pt x="31089" y="11871"/>
                    </a:cubicBezTo>
                    <a:lnTo>
                      <a:pt x="15357" y="11871"/>
                    </a:lnTo>
                    <a:lnTo>
                      <a:pt x="15357" y="40550"/>
                    </a:lnTo>
                    <a:lnTo>
                      <a:pt x="15357" y="4055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8D504A3-6378-8017-D5F7-E48A3C425518}"/>
                  </a:ext>
                </a:extLst>
              </p:cNvPr>
              <p:cNvSpPr/>
              <p:nvPr/>
            </p:nvSpPr>
            <p:spPr>
              <a:xfrm>
                <a:off x="9186088" y="6496322"/>
                <a:ext cx="95191" cy="85553"/>
              </a:xfrm>
              <a:custGeom>
                <a:avLst/>
                <a:gdLst>
                  <a:gd name="connsiteX0" fmla="*/ 20936 w 95191"/>
                  <a:gd name="connsiteY0" fmla="*/ 0 h 85553"/>
                  <a:gd name="connsiteX1" fmla="*/ 47729 w 95191"/>
                  <a:gd name="connsiteY1" fmla="*/ 65515 h 85553"/>
                  <a:gd name="connsiteX2" fmla="*/ 74384 w 95191"/>
                  <a:gd name="connsiteY2" fmla="*/ 0 h 85553"/>
                  <a:gd name="connsiteX3" fmla="*/ 95192 w 95191"/>
                  <a:gd name="connsiteY3" fmla="*/ 0 h 85553"/>
                  <a:gd name="connsiteX4" fmla="*/ 95192 w 95191"/>
                  <a:gd name="connsiteY4" fmla="*/ 85553 h 85553"/>
                  <a:gd name="connsiteX5" fmla="*/ 79203 w 95191"/>
                  <a:gd name="connsiteY5" fmla="*/ 85553 h 85553"/>
                  <a:gd name="connsiteX6" fmla="*/ 79203 w 95191"/>
                  <a:gd name="connsiteY6" fmla="*/ 57358 h 85553"/>
                  <a:gd name="connsiteX7" fmla="*/ 80763 w 95191"/>
                  <a:gd name="connsiteY7" fmla="*/ 19682 h 85553"/>
                  <a:gd name="connsiteX8" fmla="*/ 53319 w 95191"/>
                  <a:gd name="connsiteY8" fmla="*/ 85553 h 85553"/>
                  <a:gd name="connsiteX9" fmla="*/ 41745 w 95191"/>
                  <a:gd name="connsiteY9" fmla="*/ 85553 h 85553"/>
                  <a:gd name="connsiteX10" fmla="*/ 14428 w 95191"/>
                  <a:gd name="connsiteY10" fmla="*/ 19682 h 85553"/>
                  <a:gd name="connsiteX11" fmla="*/ 15989 w 95191"/>
                  <a:gd name="connsiteY11" fmla="*/ 57358 h 85553"/>
                  <a:gd name="connsiteX12" fmla="*/ 15989 w 95191"/>
                  <a:gd name="connsiteY12" fmla="*/ 85553 h 85553"/>
                  <a:gd name="connsiteX13" fmla="*/ 0 w 95191"/>
                  <a:gd name="connsiteY13" fmla="*/ 85553 h 85553"/>
                  <a:gd name="connsiteX14" fmla="*/ 0 w 95191"/>
                  <a:gd name="connsiteY14" fmla="*/ 0 h 85553"/>
                  <a:gd name="connsiteX15" fmla="*/ 20936 w 95191"/>
                  <a:gd name="connsiteY15" fmla="*/ 0 h 85553"/>
                  <a:gd name="connsiteX16" fmla="*/ 20936 w 95191"/>
                  <a:gd name="connsiteY16" fmla="*/ 0 h 85553"/>
                  <a:gd name="connsiteX17" fmla="*/ 20936 w 95191"/>
                  <a:gd name="connsiteY17" fmla="*/ 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1" h="85553">
                    <a:moveTo>
                      <a:pt x="20936" y="0"/>
                    </a:moveTo>
                    <a:lnTo>
                      <a:pt x="47729" y="65515"/>
                    </a:lnTo>
                    <a:lnTo>
                      <a:pt x="74384" y="0"/>
                    </a:lnTo>
                    <a:lnTo>
                      <a:pt x="95192" y="0"/>
                    </a:lnTo>
                    <a:lnTo>
                      <a:pt x="95192" y="85553"/>
                    </a:lnTo>
                    <a:lnTo>
                      <a:pt x="79203" y="85553"/>
                    </a:lnTo>
                    <a:lnTo>
                      <a:pt x="79203" y="57358"/>
                    </a:lnTo>
                    <a:lnTo>
                      <a:pt x="80763" y="19682"/>
                    </a:lnTo>
                    <a:lnTo>
                      <a:pt x="53319" y="85553"/>
                    </a:lnTo>
                    <a:lnTo>
                      <a:pt x="41745" y="85553"/>
                    </a:lnTo>
                    <a:lnTo>
                      <a:pt x="14428" y="19682"/>
                    </a:lnTo>
                    <a:lnTo>
                      <a:pt x="15989" y="57358"/>
                    </a:lnTo>
                    <a:lnTo>
                      <a:pt x="15989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20936" y="0"/>
                    </a:lnTo>
                    <a:lnTo>
                      <a:pt x="20936" y="0"/>
                    </a:lnTo>
                    <a:lnTo>
                      <a:pt x="20936" y="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C2A0BC4-6881-08D7-DF16-6D2752680857}"/>
                  </a:ext>
                </a:extLst>
              </p:cNvPr>
              <p:cNvSpPr/>
              <p:nvPr/>
            </p:nvSpPr>
            <p:spPr>
              <a:xfrm>
                <a:off x="9366952" y="6496322"/>
                <a:ext cx="76151" cy="85553"/>
              </a:xfrm>
              <a:custGeom>
                <a:avLst/>
                <a:gdLst>
                  <a:gd name="connsiteX0" fmla="*/ 54257 w 76151"/>
                  <a:gd name="connsiteY0" fmla="*/ 65634 h 85553"/>
                  <a:gd name="connsiteX1" fmla="*/ 21914 w 76151"/>
                  <a:gd name="connsiteY1" fmla="*/ 65634 h 85553"/>
                  <a:gd name="connsiteX2" fmla="*/ 15120 w 76151"/>
                  <a:gd name="connsiteY2" fmla="*/ 85553 h 85553"/>
                  <a:gd name="connsiteX3" fmla="*/ 0 w 76151"/>
                  <a:gd name="connsiteY3" fmla="*/ 85553 h 85553"/>
                  <a:gd name="connsiteX4" fmla="*/ 31513 w 76151"/>
                  <a:gd name="connsiteY4" fmla="*/ 0 h 85553"/>
                  <a:gd name="connsiteX5" fmla="*/ 44520 w 76151"/>
                  <a:gd name="connsiteY5" fmla="*/ 0 h 85553"/>
                  <a:gd name="connsiteX6" fmla="*/ 76151 w 76151"/>
                  <a:gd name="connsiteY6" fmla="*/ 85553 h 85553"/>
                  <a:gd name="connsiteX7" fmla="*/ 61042 w 76151"/>
                  <a:gd name="connsiteY7" fmla="*/ 85553 h 85553"/>
                  <a:gd name="connsiteX8" fmla="*/ 54247 w 76151"/>
                  <a:gd name="connsiteY8" fmla="*/ 65634 h 85553"/>
                  <a:gd name="connsiteX9" fmla="*/ 54247 w 76151"/>
                  <a:gd name="connsiteY9" fmla="*/ 65634 h 85553"/>
                  <a:gd name="connsiteX10" fmla="*/ 25904 w 76151"/>
                  <a:gd name="connsiteY10" fmla="*/ 53635 h 85553"/>
                  <a:gd name="connsiteX11" fmla="*/ 50159 w 76151"/>
                  <a:gd name="connsiteY11" fmla="*/ 53635 h 85553"/>
                  <a:gd name="connsiteX12" fmla="*/ 38091 w 76151"/>
                  <a:gd name="connsiteY12" fmla="*/ 18122 h 85553"/>
                  <a:gd name="connsiteX13" fmla="*/ 26022 w 76151"/>
                  <a:gd name="connsiteY13" fmla="*/ 53635 h 85553"/>
                  <a:gd name="connsiteX14" fmla="*/ 25904 w 76151"/>
                  <a:gd name="connsiteY14" fmla="*/ 53635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151" h="85553">
                    <a:moveTo>
                      <a:pt x="54257" y="65634"/>
                    </a:moveTo>
                    <a:lnTo>
                      <a:pt x="21914" y="65634"/>
                    </a:lnTo>
                    <a:lnTo>
                      <a:pt x="15120" y="85553"/>
                    </a:lnTo>
                    <a:lnTo>
                      <a:pt x="0" y="85553"/>
                    </a:lnTo>
                    <a:lnTo>
                      <a:pt x="31513" y="0"/>
                    </a:lnTo>
                    <a:lnTo>
                      <a:pt x="44520" y="0"/>
                    </a:lnTo>
                    <a:lnTo>
                      <a:pt x="76151" y="85553"/>
                    </a:lnTo>
                    <a:lnTo>
                      <a:pt x="61042" y="85553"/>
                    </a:lnTo>
                    <a:lnTo>
                      <a:pt x="54247" y="65634"/>
                    </a:lnTo>
                    <a:lnTo>
                      <a:pt x="54247" y="65634"/>
                    </a:lnTo>
                    <a:close/>
                    <a:moveTo>
                      <a:pt x="25904" y="53635"/>
                    </a:moveTo>
                    <a:lnTo>
                      <a:pt x="50159" y="53635"/>
                    </a:lnTo>
                    <a:lnTo>
                      <a:pt x="38091" y="18122"/>
                    </a:lnTo>
                    <a:lnTo>
                      <a:pt x="26022" y="53635"/>
                    </a:lnTo>
                    <a:lnTo>
                      <a:pt x="25904" y="5363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F625B8BF-CB3B-D837-BD3B-B94CC389FD7E}"/>
                  </a:ext>
                </a:extLst>
              </p:cNvPr>
              <p:cNvSpPr/>
              <p:nvPr/>
            </p:nvSpPr>
            <p:spPr>
              <a:xfrm>
                <a:off x="9633517" y="6496332"/>
                <a:ext cx="66631" cy="85543"/>
              </a:xfrm>
              <a:custGeom>
                <a:avLst/>
                <a:gdLst>
                  <a:gd name="connsiteX0" fmla="*/ 66394 w 66631"/>
                  <a:gd name="connsiteY0" fmla="*/ 74443 h 85543"/>
                  <a:gd name="connsiteX1" fmla="*/ 54208 w 66631"/>
                  <a:gd name="connsiteY1" fmla="*/ 82620 h 85543"/>
                  <a:gd name="connsiteX2" fmla="*/ 35562 w 66631"/>
                  <a:gd name="connsiteY2" fmla="*/ 85543 h 85543"/>
                  <a:gd name="connsiteX3" fmla="*/ 17036 w 66631"/>
                  <a:gd name="connsiteY3" fmla="*/ 80872 h 85543"/>
                  <a:gd name="connsiteX4" fmla="*/ 4474 w 66631"/>
                  <a:gd name="connsiteY4" fmla="*/ 67550 h 85543"/>
                  <a:gd name="connsiteX5" fmla="*/ 0 w 66631"/>
                  <a:gd name="connsiteY5" fmla="*/ 47917 h 85543"/>
                  <a:gd name="connsiteX6" fmla="*/ 0 w 66631"/>
                  <a:gd name="connsiteY6" fmla="*/ 37399 h 85543"/>
                  <a:gd name="connsiteX7" fmla="*/ 9323 w 66631"/>
                  <a:gd name="connsiteY7" fmla="*/ 10053 h 85543"/>
                  <a:gd name="connsiteX8" fmla="*/ 34308 w 66631"/>
                  <a:gd name="connsiteY8" fmla="*/ 0 h 85543"/>
                  <a:gd name="connsiteX9" fmla="*/ 56311 w 66631"/>
                  <a:gd name="connsiteY9" fmla="*/ 6548 h 85543"/>
                  <a:gd name="connsiteX10" fmla="*/ 66256 w 66631"/>
                  <a:gd name="connsiteY10" fmla="*/ 24551 h 85543"/>
                  <a:gd name="connsiteX11" fmla="*/ 58800 w 66631"/>
                  <a:gd name="connsiteY11" fmla="*/ 24551 h 85543"/>
                  <a:gd name="connsiteX12" fmla="*/ 50840 w 66631"/>
                  <a:gd name="connsiteY12" fmla="*/ 10646 h 85543"/>
                  <a:gd name="connsiteX13" fmla="*/ 34427 w 66631"/>
                  <a:gd name="connsiteY13" fmla="*/ 5856 h 85543"/>
                  <a:gd name="connsiteX14" fmla="*/ 14784 w 66631"/>
                  <a:gd name="connsiteY14" fmla="*/ 14152 h 85543"/>
                  <a:gd name="connsiteX15" fmla="*/ 7575 w 66631"/>
                  <a:gd name="connsiteY15" fmla="*/ 37528 h 85543"/>
                  <a:gd name="connsiteX16" fmla="*/ 7575 w 66631"/>
                  <a:gd name="connsiteY16" fmla="*/ 47344 h 85543"/>
                  <a:gd name="connsiteX17" fmla="*/ 11061 w 66631"/>
                  <a:gd name="connsiteY17" fmla="*/ 64172 h 85543"/>
                  <a:gd name="connsiteX18" fmla="*/ 20877 w 66631"/>
                  <a:gd name="connsiteY18" fmla="*/ 75510 h 85543"/>
                  <a:gd name="connsiteX19" fmla="*/ 35671 w 66631"/>
                  <a:gd name="connsiteY19" fmla="*/ 79480 h 85543"/>
                  <a:gd name="connsiteX20" fmla="*/ 52331 w 66631"/>
                  <a:gd name="connsiteY20" fmla="*/ 76556 h 85543"/>
                  <a:gd name="connsiteX21" fmla="*/ 59047 w 66631"/>
                  <a:gd name="connsiteY21" fmla="*/ 72112 h 85543"/>
                  <a:gd name="connsiteX22" fmla="*/ 59047 w 66631"/>
                  <a:gd name="connsiteY22" fmla="*/ 50603 h 85543"/>
                  <a:gd name="connsiteX23" fmla="*/ 35296 w 66631"/>
                  <a:gd name="connsiteY23" fmla="*/ 50603 h 85543"/>
                  <a:gd name="connsiteX24" fmla="*/ 35296 w 66631"/>
                  <a:gd name="connsiteY24" fmla="*/ 44638 h 85543"/>
                  <a:gd name="connsiteX25" fmla="*/ 66631 w 66631"/>
                  <a:gd name="connsiteY25" fmla="*/ 44638 h 85543"/>
                  <a:gd name="connsiteX26" fmla="*/ 66631 w 66631"/>
                  <a:gd name="connsiteY26" fmla="*/ 74325 h 85543"/>
                  <a:gd name="connsiteX27" fmla="*/ 66384 w 66631"/>
                  <a:gd name="connsiteY27" fmla="*/ 74443 h 85543"/>
                  <a:gd name="connsiteX28" fmla="*/ 66384 w 66631"/>
                  <a:gd name="connsiteY28" fmla="*/ 74443 h 8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6631" h="85543">
                    <a:moveTo>
                      <a:pt x="66394" y="74443"/>
                    </a:moveTo>
                    <a:cubicBezTo>
                      <a:pt x="63787" y="77949"/>
                      <a:pt x="59679" y="80635"/>
                      <a:pt x="54208" y="82620"/>
                    </a:cubicBezTo>
                    <a:cubicBezTo>
                      <a:pt x="48618" y="84605"/>
                      <a:pt x="42525" y="85543"/>
                      <a:pt x="35562" y="85543"/>
                    </a:cubicBezTo>
                    <a:cubicBezTo>
                      <a:pt x="28600" y="85543"/>
                      <a:pt x="22507" y="84022"/>
                      <a:pt x="17036" y="80872"/>
                    </a:cubicBezTo>
                    <a:cubicBezTo>
                      <a:pt x="11693" y="77712"/>
                      <a:pt x="7466" y="73278"/>
                      <a:pt x="4474" y="67550"/>
                    </a:cubicBezTo>
                    <a:cubicBezTo>
                      <a:pt x="1491" y="61822"/>
                      <a:pt x="0" y="55274"/>
                      <a:pt x="0" y="47917"/>
                    </a:cubicBezTo>
                    <a:lnTo>
                      <a:pt x="0" y="37399"/>
                    </a:lnTo>
                    <a:cubicBezTo>
                      <a:pt x="0" y="25825"/>
                      <a:pt x="3111" y="16710"/>
                      <a:pt x="9323" y="10053"/>
                    </a:cubicBezTo>
                    <a:cubicBezTo>
                      <a:pt x="15534" y="3387"/>
                      <a:pt x="23869" y="0"/>
                      <a:pt x="34308" y="0"/>
                    </a:cubicBezTo>
                    <a:cubicBezTo>
                      <a:pt x="43384" y="0"/>
                      <a:pt x="50840" y="2222"/>
                      <a:pt x="56311" y="6548"/>
                    </a:cubicBezTo>
                    <a:cubicBezTo>
                      <a:pt x="61782" y="10873"/>
                      <a:pt x="65140" y="16947"/>
                      <a:pt x="66256" y="24551"/>
                    </a:cubicBezTo>
                    <a:lnTo>
                      <a:pt x="58800" y="24551"/>
                    </a:lnTo>
                    <a:cubicBezTo>
                      <a:pt x="57684" y="18477"/>
                      <a:pt x="55067" y="13796"/>
                      <a:pt x="50840" y="10646"/>
                    </a:cubicBezTo>
                    <a:cubicBezTo>
                      <a:pt x="46613" y="7496"/>
                      <a:pt x="41142" y="5856"/>
                      <a:pt x="34427" y="5856"/>
                    </a:cubicBezTo>
                    <a:cubicBezTo>
                      <a:pt x="26101" y="5856"/>
                      <a:pt x="19633" y="8661"/>
                      <a:pt x="14784" y="14152"/>
                    </a:cubicBezTo>
                    <a:cubicBezTo>
                      <a:pt x="9935" y="19643"/>
                      <a:pt x="7575" y="27474"/>
                      <a:pt x="7575" y="37528"/>
                    </a:cubicBezTo>
                    <a:lnTo>
                      <a:pt x="7575" y="47344"/>
                    </a:lnTo>
                    <a:cubicBezTo>
                      <a:pt x="7575" y="53655"/>
                      <a:pt x="8691" y="59264"/>
                      <a:pt x="11061" y="64172"/>
                    </a:cubicBezTo>
                    <a:cubicBezTo>
                      <a:pt x="13303" y="69081"/>
                      <a:pt x="16651" y="72823"/>
                      <a:pt x="20877" y="75510"/>
                    </a:cubicBezTo>
                    <a:cubicBezTo>
                      <a:pt x="25104" y="78196"/>
                      <a:pt x="30081" y="79480"/>
                      <a:pt x="35671" y="79480"/>
                    </a:cubicBezTo>
                    <a:cubicBezTo>
                      <a:pt x="42140" y="79480"/>
                      <a:pt x="47611" y="78541"/>
                      <a:pt x="52331" y="76556"/>
                    </a:cubicBezTo>
                    <a:cubicBezTo>
                      <a:pt x="55314" y="75273"/>
                      <a:pt x="57556" y="73870"/>
                      <a:pt x="59047" y="72112"/>
                    </a:cubicBezTo>
                    <a:lnTo>
                      <a:pt x="59047" y="50603"/>
                    </a:lnTo>
                    <a:lnTo>
                      <a:pt x="35296" y="50603"/>
                    </a:lnTo>
                    <a:lnTo>
                      <a:pt x="35296" y="44638"/>
                    </a:lnTo>
                    <a:lnTo>
                      <a:pt x="66631" y="44638"/>
                    </a:lnTo>
                    <a:lnTo>
                      <a:pt x="66631" y="74325"/>
                    </a:lnTo>
                    <a:lnTo>
                      <a:pt x="66384" y="74443"/>
                    </a:lnTo>
                    <a:lnTo>
                      <a:pt x="66384" y="7444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27C0B70A-4BCD-9F33-A260-D66F1334368B}"/>
                  </a:ext>
                </a:extLst>
              </p:cNvPr>
              <p:cNvSpPr/>
              <p:nvPr/>
            </p:nvSpPr>
            <p:spPr>
              <a:xfrm>
                <a:off x="9795360" y="6496322"/>
                <a:ext cx="57120" cy="85553"/>
              </a:xfrm>
              <a:custGeom>
                <a:avLst/>
                <a:gdLst>
                  <a:gd name="connsiteX0" fmla="*/ 50692 w 57120"/>
                  <a:gd name="connsiteY0" fmla="*/ 44520 h 85553"/>
                  <a:gd name="connsiteX1" fmla="*/ 7851 w 57120"/>
                  <a:gd name="connsiteY1" fmla="*/ 44520 h 85553"/>
                  <a:gd name="connsiteX2" fmla="*/ 7851 w 57120"/>
                  <a:gd name="connsiteY2" fmla="*/ 79430 h 85553"/>
                  <a:gd name="connsiteX3" fmla="*/ 57121 w 57120"/>
                  <a:gd name="connsiteY3" fmla="*/ 79430 h 85553"/>
                  <a:gd name="connsiteX4" fmla="*/ 57121 w 57120"/>
                  <a:gd name="connsiteY4" fmla="*/ 85553 h 85553"/>
                  <a:gd name="connsiteX5" fmla="*/ 0 w 57120"/>
                  <a:gd name="connsiteY5" fmla="*/ 85553 h 85553"/>
                  <a:gd name="connsiteX6" fmla="*/ 0 w 57120"/>
                  <a:gd name="connsiteY6" fmla="*/ 0 h 85553"/>
                  <a:gd name="connsiteX7" fmla="*/ 56736 w 57120"/>
                  <a:gd name="connsiteY7" fmla="*/ 0 h 85553"/>
                  <a:gd name="connsiteX8" fmla="*/ 56736 w 57120"/>
                  <a:gd name="connsiteY8" fmla="*/ 6123 h 85553"/>
                  <a:gd name="connsiteX9" fmla="*/ 7723 w 57120"/>
                  <a:gd name="connsiteY9" fmla="*/ 6123 h 85553"/>
                  <a:gd name="connsiteX10" fmla="*/ 7723 w 57120"/>
                  <a:gd name="connsiteY10" fmla="*/ 38397 h 85553"/>
                  <a:gd name="connsiteX11" fmla="*/ 50554 w 57120"/>
                  <a:gd name="connsiteY11" fmla="*/ 38397 h 85553"/>
                  <a:gd name="connsiteX12" fmla="*/ 50554 w 57120"/>
                  <a:gd name="connsiteY12" fmla="*/ 44520 h 85553"/>
                  <a:gd name="connsiteX13" fmla="*/ 50692 w 57120"/>
                  <a:gd name="connsiteY13" fmla="*/ 44520 h 85553"/>
                  <a:gd name="connsiteX14" fmla="*/ 50692 w 57120"/>
                  <a:gd name="connsiteY14" fmla="*/ 4452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20" h="85553">
                    <a:moveTo>
                      <a:pt x="50692" y="44520"/>
                    </a:moveTo>
                    <a:lnTo>
                      <a:pt x="7851" y="44520"/>
                    </a:lnTo>
                    <a:lnTo>
                      <a:pt x="7851" y="79430"/>
                    </a:lnTo>
                    <a:lnTo>
                      <a:pt x="57121" y="79430"/>
                    </a:lnTo>
                    <a:lnTo>
                      <a:pt x="57121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56736" y="0"/>
                    </a:lnTo>
                    <a:lnTo>
                      <a:pt x="56736" y="6123"/>
                    </a:lnTo>
                    <a:lnTo>
                      <a:pt x="7723" y="6123"/>
                    </a:lnTo>
                    <a:lnTo>
                      <a:pt x="7723" y="38397"/>
                    </a:lnTo>
                    <a:lnTo>
                      <a:pt x="50554" y="38397"/>
                    </a:lnTo>
                    <a:lnTo>
                      <a:pt x="50554" y="44520"/>
                    </a:lnTo>
                    <a:lnTo>
                      <a:pt x="50692" y="44520"/>
                    </a:lnTo>
                    <a:lnTo>
                      <a:pt x="50692" y="4452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D04BFD7D-4C4C-D5BB-EC63-2BE8D0819610}"/>
                  </a:ext>
                </a:extLst>
              </p:cNvPr>
              <p:cNvSpPr/>
              <p:nvPr/>
            </p:nvSpPr>
            <p:spPr>
              <a:xfrm>
                <a:off x="9938162" y="6496322"/>
                <a:ext cx="66631" cy="85553"/>
              </a:xfrm>
              <a:custGeom>
                <a:avLst/>
                <a:gdLst>
                  <a:gd name="connsiteX0" fmla="*/ 35434 w 66631"/>
                  <a:gd name="connsiteY0" fmla="*/ 49912 h 85553"/>
                  <a:gd name="connsiteX1" fmla="*/ 8069 w 66631"/>
                  <a:gd name="connsiteY1" fmla="*/ 49912 h 85553"/>
                  <a:gd name="connsiteX2" fmla="*/ 8069 w 66631"/>
                  <a:gd name="connsiteY2" fmla="*/ 85553 h 85553"/>
                  <a:gd name="connsiteX3" fmla="*/ 0 w 66631"/>
                  <a:gd name="connsiteY3" fmla="*/ 85553 h 85553"/>
                  <a:gd name="connsiteX4" fmla="*/ 0 w 66631"/>
                  <a:gd name="connsiteY4" fmla="*/ 0 h 85553"/>
                  <a:gd name="connsiteX5" fmla="*/ 30674 w 66631"/>
                  <a:gd name="connsiteY5" fmla="*/ 0 h 85553"/>
                  <a:gd name="connsiteX6" fmla="*/ 54208 w 66631"/>
                  <a:gd name="connsiteY6" fmla="*/ 6597 h 85553"/>
                  <a:gd name="connsiteX7" fmla="*/ 62671 w 66631"/>
                  <a:gd name="connsiteY7" fmla="*/ 25074 h 85553"/>
                  <a:gd name="connsiteX8" fmla="*/ 57378 w 66631"/>
                  <a:gd name="connsiteY8" fmla="*/ 39592 h 85553"/>
                  <a:gd name="connsiteX9" fmla="*/ 43098 w 66631"/>
                  <a:gd name="connsiteY9" fmla="*/ 48233 h 85553"/>
                  <a:gd name="connsiteX10" fmla="*/ 66631 w 66631"/>
                  <a:gd name="connsiteY10" fmla="*/ 84714 h 85553"/>
                  <a:gd name="connsiteX11" fmla="*/ 66631 w 66631"/>
                  <a:gd name="connsiteY11" fmla="*/ 85435 h 85553"/>
                  <a:gd name="connsiteX12" fmla="*/ 58168 w 66631"/>
                  <a:gd name="connsiteY12" fmla="*/ 85435 h 85553"/>
                  <a:gd name="connsiteX13" fmla="*/ 35424 w 66631"/>
                  <a:gd name="connsiteY13" fmla="*/ 49793 h 85553"/>
                  <a:gd name="connsiteX14" fmla="*/ 35424 w 66631"/>
                  <a:gd name="connsiteY14" fmla="*/ 49912 h 85553"/>
                  <a:gd name="connsiteX15" fmla="*/ 35424 w 66631"/>
                  <a:gd name="connsiteY15" fmla="*/ 49912 h 85553"/>
                  <a:gd name="connsiteX16" fmla="*/ 8059 w 66631"/>
                  <a:gd name="connsiteY16" fmla="*/ 43799 h 85553"/>
                  <a:gd name="connsiteX17" fmla="*/ 32521 w 66631"/>
                  <a:gd name="connsiteY17" fmla="*/ 43799 h 85553"/>
                  <a:gd name="connsiteX18" fmla="*/ 48648 w 66631"/>
                  <a:gd name="connsiteY18" fmla="*/ 38644 h 85553"/>
                  <a:gd name="connsiteX19" fmla="*/ 54731 w 66631"/>
                  <a:gd name="connsiteY19" fmla="*/ 25203 h 85553"/>
                  <a:gd name="connsiteX20" fmla="*/ 48381 w 66631"/>
                  <a:gd name="connsiteY20" fmla="*/ 11160 h 85553"/>
                  <a:gd name="connsiteX21" fmla="*/ 30536 w 66631"/>
                  <a:gd name="connsiteY21" fmla="*/ 6123 h 85553"/>
                  <a:gd name="connsiteX22" fmla="*/ 8059 w 66631"/>
                  <a:gd name="connsiteY22" fmla="*/ 6123 h 85553"/>
                  <a:gd name="connsiteX23" fmla="*/ 8059 w 66631"/>
                  <a:gd name="connsiteY23" fmla="*/ 43799 h 85553"/>
                  <a:gd name="connsiteX24" fmla="*/ 8059 w 66631"/>
                  <a:gd name="connsiteY24" fmla="*/ 4379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631" h="85553">
                    <a:moveTo>
                      <a:pt x="35434" y="49912"/>
                    </a:moveTo>
                    <a:lnTo>
                      <a:pt x="8069" y="49912"/>
                    </a:lnTo>
                    <a:lnTo>
                      <a:pt x="8069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0674" y="0"/>
                    </a:lnTo>
                    <a:cubicBezTo>
                      <a:pt x="40727" y="0"/>
                      <a:pt x="48519" y="2163"/>
                      <a:pt x="54208" y="6597"/>
                    </a:cubicBezTo>
                    <a:cubicBezTo>
                      <a:pt x="59896" y="11041"/>
                      <a:pt x="62671" y="17154"/>
                      <a:pt x="62671" y="25074"/>
                    </a:cubicBezTo>
                    <a:cubicBezTo>
                      <a:pt x="62671" y="30595"/>
                      <a:pt x="60953" y="35394"/>
                      <a:pt x="57378" y="39592"/>
                    </a:cubicBezTo>
                    <a:cubicBezTo>
                      <a:pt x="53803" y="43789"/>
                      <a:pt x="49043" y="46673"/>
                      <a:pt x="43098" y="48233"/>
                    </a:cubicBezTo>
                    <a:lnTo>
                      <a:pt x="66631" y="84714"/>
                    </a:lnTo>
                    <a:lnTo>
                      <a:pt x="66631" y="85435"/>
                    </a:lnTo>
                    <a:lnTo>
                      <a:pt x="58168" y="85435"/>
                    </a:lnTo>
                    <a:lnTo>
                      <a:pt x="35424" y="49793"/>
                    </a:lnTo>
                    <a:lnTo>
                      <a:pt x="35424" y="49912"/>
                    </a:lnTo>
                    <a:lnTo>
                      <a:pt x="35424" y="49912"/>
                    </a:lnTo>
                    <a:close/>
                    <a:moveTo>
                      <a:pt x="8059" y="43799"/>
                    </a:moveTo>
                    <a:lnTo>
                      <a:pt x="32521" y="43799"/>
                    </a:lnTo>
                    <a:cubicBezTo>
                      <a:pt x="39266" y="43799"/>
                      <a:pt x="44549" y="42120"/>
                      <a:pt x="48648" y="38644"/>
                    </a:cubicBezTo>
                    <a:cubicBezTo>
                      <a:pt x="52746" y="35167"/>
                      <a:pt x="54731" y="30723"/>
                      <a:pt x="54731" y="25203"/>
                    </a:cubicBezTo>
                    <a:cubicBezTo>
                      <a:pt x="54731" y="19198"/>
                      <a:pt x="52618" y="14527"/>
                      <a:pt x="48381" y="11160"/>
                    </a:cubicBezTo>
                    <a:cubicBezTo>
                      <a:pt x="44154" y="7802"/>
                      <a:pt x="38199" y="6123"/>
                      <a:pt x="30536" y="6123"/>
                    </a:cubicBezTo>
                    <a:lnTo>
                      <a:pt x="8059" y="6123"/>
                    </a:lnTo>
                    <a:lnTo>
                      <a:pt x="8059" y="43799"/>
                    </a:lnTo>
                    <a:lnTo>
                      <a:pt x="8059" y="4379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E8A3459C-6BB1-95C1-ECD2-DB40EE88E134}"/>
                  </a:ext>
                </a:extLst>
              </p:cNvPr>
              <p:cNvSpPr/>
              <p:nvPr/>
            </p:nvSpPr>
            <p:spPr>
              <a:xfrm>
                <a:off x="10090485" y="6496322"/>
                <a:ext cx="66641" cy="85553"/>
              </a:xfrm>
              <a:custGeom>
                <a:avLst/>
                <a:gdLst>
                  <a:gd name="connsiteX0" fmla="*/ 51344 w 66641"/>
                  <a:gd name="connsiteY0" fmla="*/ 61555 h 85553"/>
                  <a:gd name="connsiteX1" fmla="*/ 15179 w 66641"/>
                  <a:gd name="connsiteY1" fmla="*/ 61555 h 85553"/>
                  <a:gd name="connsiteX2" fmla="*/ 7032 w 66641"/>
                  <a:gd name="connsiteY2" fmla="*/ 85553 h 85553"/>
                  <a:gd name="connsiteX3" fmla="*/ 0 w 66641"/>
                  <a:gd name="connsiteY3" fmla="*/ 85553 h 85553"/>
                  <a:gd name="connsiteX4" fmla="*/ 30141 w 66641"/>
                  <a:gd name="connsiteY4" fmla="*/ 0 h 85553"/>
                  <a:gd name="connsiteX5" fmla="*/ 36501 w 66641"/>
                  <a:gd name="connsiteY5" fmla="*/ 0 h 85553"/>
                  <a:gd name="connsiteX6" fmla="*/ 66641 w 66641"/>
                  <a:gd name="connsiteY6" fmla="*/ 85553 h 85553"/>
                  <a:gd name="connsiteX7" fmla="*/ 59610 w 66641"/>
                  <a:gd name="connsiteY7" fmla="*/ 85553 h 85553"/>
                  <a:gd name="connsiteX8" fmla="*/ 51354 w 66641"/>
                  <a:gd name="connsiteY8" fmla="*/ 61555 h 85553"/>
                  <a:gd name="connsiteX9" fmla="*/ 51354 w 66641"/>
                  <a:gd name="connsiteY9" fmla="*/ 61555 h 85553"/>
                  <a:gd name="connsiteX10" fmla="*/ 17292 w 66641"/>
                  <a:gd name="connsiteY10" fmla="*/ 55432 h 85553"/>
                  <a:gd name="connsiteX11" fmla="*/ 49221 w 66641"/>
                  <a:gd name="connsiteY11" fmla="*/ 55432 h 85553"/>
                  <a:gd name="connsiteX12" fmla="*/ 33262 w 66641"/>
                  <a:gd name="connsiteY12" fmla="*/ 8878 h 85553"/>
                  <a:gd name="connsiteX13" fmla="*/ 17302 w 66641"/>
                  <a:gd name="connsiteY13" fmla="*/ 55432 h 85553"/>
                  <a:gd name="connsiteX14" fmla="*/ 17302 w 66641"/>
                  <a:gd name="connsiteY14" fmla="*/ 55432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641" h="85553">
                    <a:moveTo>
                      <a:pt x="51344" y="61555"/>
                    </a:moveTo>
                    <a:lnTo>
                      <a:pt x="15179" y="61555"/>
                    </a:lnTo>
                    <a:lnTo>
                      <a:pt x="7032" y="85553"/>
                    </a:lnTo>
                    <a:lnTo>
                      <a:pt x="0" y="85553"/>
                    </a:lnTo>
                    <a:lnTo>
                      <a:pt x="30141" y="0"/>
                    </a:lnTo>
                    <a:lnTo>
                      <a:pt x="36501" y="0"/>
                    </a:lnTo>
                    <a:lnTo>
                      <a:pt x="66641" y="85553"/>
                    </a:lnTo>
                    <a:lnTo>
                      <a:pt x="59610" y="85553"/>
                    </a:lnTo>
                    <a:lnTo>
                      <a:pt x="51354" y="61555"/>
                    </a:lnTo>
                    <a:lnTo>
                      <a:pt x="51354" y="61555"/>
                    </a:lnTo>
                    <a:close/>
                    <a:moveTo>
                      <a:pt x="17292" y="55432"/>
                    </a:moveTo>
                    <a:lnTo>
                      <a:pt x="49221" y="55432"/>
                    </a:lnTo>
                    <a:lnTo>
                      <a:pt x="33262" y="8878"/>
                    </a:lnTo>
                    <a:lnTo>
                      <a:pt x="17302" y="55432"/>
                    </a:lnTo>
                    <a:lnTo>
                      <a:pt x="17302" y="55432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1ECB470F-5042-5A2B-EC9A-049872A31EDF}"/>
                  </a:ext>
                </a:extLst>
              </p:cNvPr>
              <p:cNvSpPr/>
              <p:nvPr/>
            </p:nvSpPr>
            <p:spPr>
              <a:xfrm>
                <a:off x="10242798" y="6496322"/>
                <a:ext cx="66641" cy="114064"/>
              </a:xfrm>
              <a:custGeom>
                <a:avLst/>
                <a:gdLst>
                  <a:gd name="connsiteX0" fmla="*/ 66641 w 66641"/>
                  <a:gd name="connsiteY0" fmla="*/ 60686 h 114064"/>
                  <a:gd name="connsiteX1" fmla="*/ 56479 w 66641"/>
                  <a:gd name="connsiteY1" fmla="*/ 81603 h 114064"/>
                  <a:gd name="connsiteX2" fmla="*/ 33637 w 66641"/>
                  <a:gd name="connsiteY2" fmla="*/ 88901 h 114064"/>
                  <a:gd name="connsiteX3" fmla="*/ 16068 w 66641"/>
                  <a:gd name="connsiteY3" fmla="*/ 84032 h 114064"/>
                  <a:gd name="connsiteX4" fmla="*/ 4266 w 66641"/>
                  <a:gd name="connsiteY4" fmla="*/ 70414 h 114064"/>
                  <a:gd name="connsiteX5" fmla="*/ 0 w 66641"/>
                  <a:gd name="connsiteY5" fmla="*/ 50228 h 114064"/>
                  <a:gd name="connsiteX6" fmla="*/ 0 w 66641"/>
                  <a:gd name="connsiteY6" fmla="*/ 39039 h 114064"/>
                  <a:gd name="connsiteX7" fmla="*/ 4138 w 66641"/>
                  <a:gd name="connsiteY7" fmla="*/ 18606 h 114064"/>
                  <a:gd name="connsiteX8" fmla="*/ 16186 w 66641"/>
                  <a:gd name="connsiteY8" fmla="*/ 4869 h 114064"/>
                  <a:gd name="connsiteX9" fmla="*/ 34259 w 66641"/>
                  <a:gd name="connsiteY9" fmla="*/ 0 h 114064"/>
                  <a:gd name="connsiteX10" fmla="*/ 56973 w 66641"/>
                  <a:gd name="connsiteY10" fmla="*/ 7535 h 114064"/>
                  <a:gd name="connsiteX11" fmla="*/ 66631 w 66641"/>
                  <a:gd name="connsiteY11" fmla="*/ 28333 h 114064"/>
                  <a:gd name="connsiteX12" fmla="*/ 58978 w 66641"/>
                  <a:gd name="connsiteY12" fmla="*/ 28333 h 114064"/>
                  <a:gd name="connsiteX13" fmla="*/ 34249 w 66641"/>
                  <a:gd name="connsiteY13" fmla="*/ 6202 h 114064"/>
                  <a:gd name="connsiteX14" fmla="*/ 14922 w 66641"/>
                  <a:gd name="connsiteY14" fmla="*/ 15080 h 114064"/>
                  <a:gd name="connsiteX15" fmla="*/ 7644 w 66641"/>
                  <a:gd name="connsiteY15" fmla="*/ 39404 h 114064"/>
                  <a:gd name="connsiteX16" fmla="*/ 7644 w 66641"/>
                  <a:gd name="connsiteY16" fmla="*/ 49981 h 114064"/>
                  <a:gd name="connsiteX17" fmla="*/ 14675 w 66641"/>
                  <a:gd name="connsiteY17" fmla="*/ 73939 h 114064"/>
                  <a:gd name="connsiteX18" fmla="*/ 33755 w 66641"/>
                  <a:gd name="connsiteY18" fmla="*/ 82936 h 114064"/>
                  <a:gd name="connsiteX19" fmla="*/ 51581 w 66641"/>
                  <a:gd name="connsiteY19" fmla="*/ 77465 h 114064"/>
                  <a:gd name="connsiteX20" fmla="*/ 58988 w 66641"/>
                  <a:gd name="connsiteY20" fmla="*/ 60923 h 114064"/>
                  <a:gd name="connsiteX21" fmla="*/ 66641 w 66641"/>
                  <a:gd name="connsiteY21" fmla="*/ 60923 h 114064"/>
                  <a:gd name="connsiteX22" fmla="*/ 66641 w 66641"/>
                  <a:gd name="connsiteY22" fmla="*/ 60676 h 114064"/>
                  <a:gd name="connsiteX23" fmla="*/ 66641 w 66641"/>
                  <a:gd name="connsiteY23" fmla="*/ 60676 h 114064"/>
                  <a:gd name="connsiteX24" fmla="*/ 36649 w 66641"/>
                  <a:gd name="connsiteY24" fmla="*/ 88289 h 114064"/>
                  <a:gd name="connsiteX25" fmla="*/ 35898 w 66641"/>
                  <a:gd name="connsiteY25" fmla="*/ 92061 h 114064"/>
                  <a:gd name="connsiteX26" fmla="*/ 46060 w 66641"/>
                  <a:gd name="connsiteY26" fmla="*/ 102273 h 114064"/>
                  <a:gd name="connsiteX27" fmla="*/ 41162 w 66641"/>
                  <a:gd name="connsiteY27" fmla="*/ 110904 h 114064"/>
                  <a:gd name="connsiteX28" fmla="*/ 27988 w 66641"/>
                  <a:gd name="connsiteY28" fmla="*/ 114064 h 114064"/>
                  <a:gd name="connsiteX29" fmla="*/ 27613 w 66641"/>
                  <a:gd name="connsiteY29" fmla="*/ 109442 h 114064"/>
                  <a:gd name="connsiteX30" fmla="*/ 36520 w 66641"/>
                  <a:gd name="connsiteY30" fmla="*/ 107497 h 114064"/>
                  <a:gd name="connsiteX31" fmla="*/ 40036 w 66641"/>
                  <a:gd name="connsiteY31" fmla="*/ 102263 h 114064"/>
                  <a:gd name="connsiteX32" fmla="*/ 37399 w 66641"/>
                  <a:gd name="connsiteY32" fmla="*/ 97523 h 114064"/>
                  <a:gd name="connsiteX33" fmla="*/ 29242 w 66641"/>
                  <a:gd name="connsiteY33" fmla="*/ 95696 h 114064"/>
                  <a:gd name="connsiteX34" fmla="*/ 31000 w 66641"/>
                  <a:gd name="connsiteY34" fmla="*/ 88160 h 114064"/>
                  <a:gd name="connsiteX35" fmla="*/ 36777 w 66641"/>
                  <a:gd name="connsiteY35" fmla="*/ 88160 h 114064"/>
                  <a:gd name="connsiteX36" fmla="*/ 36649 w 66641"/>
                  <a:gd name="connsiteY36" fmla="*/ 88279 h 114064"/>
                  <a:gd name="connsiteX37" fmla="*/ 36649 w 66641"/>
                  <a:gd name="connsiteY37" fmla="*/ 88279 h 11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6641" h="114064">
                    <a:moveTo>
                      <a:pt x="66641" y="60686"/>
                    </a:moveTo>
                    <a:cubicBezTo>
                      <a:pt x="65634" y="69801"/>
                      <a:pt x="62247" y="76863"/>
                      <a:pt x="56479" y="81603"/>
                    </a:cubicBezTo>
                    <a:cubicBezTo>
                      <a:pt x="50702" y="86472"/>
                      <a:pt x="43177" y="88901"/>
                      <a:pt x="33637" y="88901"/>
                    </a:cubicBezTo>
                    <a:cubicBezTo>
                      <a:pt x="26980" y="88901"/>
                      <a:pt x="21085" y="87321"/>
                      <a:pt x="16068" y="84032"/>
                    </a:cubicBezTo>
                    <a:cubicBezTo>
                      <a:pt x="10923" y="80872"/>
                      <a:pt x="7032" y="76250"/>
                      <a:pt x="4266" y="70414"/>
                    </a:cubicBezTo>
                    <a:cubicBezTo>
                      <a:pt x="1501" y="64459"/>
                      <a:pt x="129" y="57763"/>
                      <a:pt x="0" y="50228"/>
                    </a:cubicBezTo>
                    <a:lnTo>
                      <a:pt x="0" y="39039"/>
                    </a:lnTo>
                    <a:cubicBezTo>
                      <a:pt x="0" y="31375"/>
                      <a:pt x="1383" y="24442"/>
                      <a:pt x="4138" y="18606"/>
                    </a:cubicBezTo>
                    <a:cubicBezTo>
                      <a:pt x="6903" y="12651"/>
                      <a:pt x="10913" y="8029"/>
                      <a:pt x="16186" y="4869"/>
                    </a:cubicBezTo>
                    <a:cubicBezTo>
                      <a:pt x="21460" y="1590"/>
                      <a:pt x="27484" y="0"/>
                      <a:pt x="34259" y="0"/>
                    </a:cubicBezTo>
                    <a:cubicBezTo>
                      <a:pt x="43799" y="0"/>
                      <a:pt x="51452" y="2558"/>
                      <a:pt x="56973" y="7535"/>
                    </a:cubicBezTo>
                    <a:cubicBezTo>
                      <a:pt x="62493" y="12522"/>
                      <a:pt x="65762" y="19455"/>
                      <a:pt x="66631" y="28333"/>
                    </a:cubicBezTo>
                    <a:lnTo>
                      <a:pt x="58978" y="28333"/>
                    </a:lnTo>
                    <a:cubicBezTo>
                      <a:pt x="57091" y="13619"/>
                      <a:pt x="48816" y="6202"/>
                      <a:pt x="34249" y="6202"/>
                    </a:cubicBezTo>
                    <a:cubicBezTo>
                      <a:pt x="26092" y="6202"/>
                      <a:pt x="19692" y="9125"/>
                      <a:pt x="14922" y="15080"/>
                    </a:cubicBezTo>
                    <a:cubicBezTo>
                      <a:pt x="10152" y="20917"/>
                      <a:pt x="7644" y="29064"/>
                      <a:pt x="7644" y="39404"/>
                    </a:cubicBezTo>
                    <a:lnTo>
                      <a:pt x="7644" y="49981"/>
                    </a:lnTo>
                    <a:cubicBezTo>
                      <a:pt x="7644" y="59955"/>
                      <a:pt x="10024" y="67984"/>
                      <a:pt x="14675" y="73939"/>
                    </a:cubicBezTo>
                    <a:cubicBezTo>
                      <a:pt x="19317" y="79894"/>
                      <a:pt x="25716" y="82936"/>
                      <a:pt x="33755" y="82936"/>
                    </a:cubicBezTo>
                    <a:cubicBezTo>
                      <a:pt x="41794" y="82936"/>
                      <a:pt x="47562" y="81109"/>
                      <a:pt x="51581" y="77465"/>
                    </a:cubicBezTo>
                    <a:cubicBezTo>
                      <a:pt x="55600" y="73821"/>
                      <a:pt x="58109" y="68340"/>
                      <a:pt x="58988" y="60923"/>
                    </a:cubicBezTo>
                    <a:lnTo>
                      <a:pt x="66641" y="60923"/>
                    </a:lnTo>
                    <a:lnTo>
                      <a:pt x="66641" y="60676"/>
                    </a:lnTo>
                    <a:lnTo>
                      <a:pt x="66641" y="60676"/>
                    </a:lnTo>
                    <a:close/>
                    <a:moveTo>
                      <a:pt x="36649" y="88289"/>
                    </a:moveTo>
                    <a:lnTo>
                      <a:pt x="35898" y="92061"/>
                    </a:lnTo>
                    <a:cubicBezTo>
                      <a:pt x="42673" y="92911"/>
                      <a:pt x="46060" y="96318"/>
                      <a:pt x="46060" y="102273"/>
                    </a:cubicBezTo>
                    <a:cubicBezTo>
                      <a:pt x="46060" y="105917"/>
                      <a:pt x="44431" y="108840"/>
                      <a:pt x="41162" y="110904"/>
                    </a:cubicBezTo>
                    <a:cubicBezTo>
                      <a:pt x="37903" y="113097"/>
                      <a:pt x="33508" y="114064"/>
                      <a:pt x="27988" y="114064"/>
                    </a:cubicBezTo>
                    <a:lnTo>
                      <a:pt x="27613" y="109442"/>
                    </a:lnTo>
                    <a:cubicBezTo>
                      <a:pt x="31257" y="109442"/>
                      <a:pt x="34259" y="108830"/>
                      <a:pt x="36520" y="107497"/>
                    </a:cubicBezTo>
                    <a:cubicBezTo>
                      <a:pt x="38782" y="106164"/>
                      <a:pt x="40036" y="104455"/>
                      <a:pt x="40036" y="102263"/>
                    </a:cubicBezTo>
                    <a:cubicBezTo>
                      <a:pt x="40036" y="99952"/>
                      <a:pt x="39157" y="98372"/>
                      <a:pt x="37399" y="97523"/>
                    </a:cubicBezTo>
                    <a:cubicBezTo>
                      <a:pt x="35641" y="96673"/>
                      <a:pt x="32876" y="96061"/>
                      <a:pt x="29242" y="95696"/>
                    </a:cubicBezTo>
                    <a:lnTo>
                      <a:pt x="31000" y="88160"/>
                    </a:lnTo>
                    <a:lnTo>
                      <a:pt x="36777" y="88160"/>
                    </a:lnTo>
                    <a:lnTo>
                      <a:pt x="36649" y="88279"/>
                    </a:lnTo>
                    <a:lnTo>
                      <a:pt x="36649" y="8827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0A4D260-FAB6-D106-ABFF-DBA841AB4D50}"/>
                  </a:ext>
                </a:extLst>
              </p:cNvPr>
              <p:cNvSpPr/>
              <p:nvPr/>
            </p:nvSpPr>
            <p:spPr>
              <a:xfrm>
                <a:off x="10395110" y="6467811"/>
                <a:ext cx="76161" cy="114054"/>
              </a:xfrm>
              <a:custGeom>
                <a:avLst/>
                <a:gdLst>
                  <a:gd name="connsiteX0" fmla="*/ 76161 w 76161"/>
                  <a:gd name="connsiteY0" fmla="*/ 72675 h 114054"/>
                  <a:gd name="connsiteX1" fmla="*/ 71500 w 76161"/>
                  <a:gd name="connsiteY1" fmla="*/ 94501 h 114054"/>
                  <a:gd name="connsiteX2" fmla="*/ 58217 w 76161"/>
                  <a:gd name="connsiteY2" fmla="*/ 109008 h 114054"/>
                  <a:gd name="connsiteX3" fmla="*/ 38219 w 76161"/>
                  <a:gd name="connsiteY3" fmla="*/ 114054 h 114054"/>
                  <a:gd name="connsiteX4" fmla="*/ 10547 w 76161"/>
                  <a:gd name="connsiteY4" fmla="*/ 102826 h 114054"/>
                  <a:gd name="connsiteX5" fmla="*/ 0 w 76161"/>
                  <a:gd name="connsiteY5" fmla="*/ 72419 h 114054"/>
                  <a:gd name="connsiteX6" fmla="*/ 0 w 76161"/>
                  <a:gd name="connsiteY6" fmla="*/ 63204 h 114054"/>
                  <a:gd name="connsiteX7" fmla="*/ 4790 w 76161"/>
                  <a:gd name="connsiteY7" fmla="*/ 41379 h 114054"/>
                  <a:gd name="connsiteX8" fmla="*/ 18211 w 76161"/>
                  <a:gd name="connsiteY8" fmla="*/ 26743 h 114054"/>
                  <a:gd name="connsiteX9" fmla="*/ 38071 w 76161"/>
                  <a:gd name="connsiteY9" fmla="*/ 21697 h 114054"/>
                  <a:gd name="connsiteX10" fmla="*/ 57931 w 76161"/>
                  <a:gd name="connsiteY10" fmla="*/ 26743 h 114054"/>
                  <a:gd name="connsiteX11" fmla="*/ 71214 w 76161"/>
                  <a:gd name="connsiteY11" fmla="*/ 40876 h 114054"/>
                  <a:gd name="connsiteX12" fmla="*/ 76142 w 76161"/>
                  <a:gd name="connsiteY12" fmla="*/ 62079 h 114054"/>
                  <a:gd name="connsiteX13" fmla="*/ 76142 w 76161"/>
                  <a:gd name="connsiteY13" fmla="*/ 72804 h 114054"/>
                  <a:gd name="connsiteX14" fmla="*/ 76142 w 76161"/>
                  <a:gd name="connsiteY14" fmla="*/ 72675 h 114054"/>
                  <a:gd name="connsiteX15" fmla="*/ 76142 w 76161"/>
                  <a:gd name="connsiteY15" fmla="*/ 72675 h 114054"/>
                  <a:gd name="connsiteX16" fmla="*/ 67807 w 76161"/>
                  <a:gd name="connsiteY16" fmla="*/ 62829 h 114054"/>
                  <a:gd name="connsiteX17" fmla="*/ 59867 w 76161"/>
                  <a:gd name="connsiteY17" fmla="*/ 37340 h 114054"/>
                  <a:gd name="connsiteX18" fmla="*/ 37952 w 76161"/>
                  <a:gd name="connsiteY18" fmla="*/ 28126 h 114054"/>
                  <a:gd name="connsiteX19" fmla="*/ 16315 w 76161"/>
                  <a:gd name="connsiteY19" fmla="*/ 37340 h 114054"/>
                  <a:gd name="connsiteX20" fmla="*/ 8236 w 76161"/>
                  <a:gd name="connsiteY20" fmla="*/ 63086 h 114054"/>
                  <a:gd name="connsiteX21" fmla="*/ 8236 w 76161"/>
                  <a:gd name="connsiteY21" fmla="*/ 72419 h 114054"/>
                  <a:gd name="connsiteX22" fmla="*/ 16315 w 76161"/>
                  <a:gd name="connsiteY22" fmla="*/ 97779 h 114054"/>
                  <a:gd name="connsiteX23" fmla="*/ 38229 w 76161"/>
                  <a:gd name="connsiteY23" fmla="*/ 107112 h 114054"/>
                  <a:gd name="connsiteX24" fmla="*/ 60143 w 76161"/>
                  <a:gd name="connsiteY24" fmla="*/ 97898 h 114054"/>
                  <a:gd name="connsiteX25" fmla="*/ 67955 w 76161"/>
                  <a:gd name="connsiteY25" fmla="*/ 72152 h 114054"/>
                  <a:gd name="connsiteX26" fmla="*/ 67955 w 76161"/>
                  <a:gd name="connsiteY26" fmla="*/ 62691 h 114054"/>
                  <a:gd name="connsiteX27" fmla="*/ 67817 w 76161"/>
                  <a:gd name="connsiteY27" fmla="*/ 62819 h 114054"/>
                  <a:gd name="connsiteX28" fmla="*/ 67817 w 76161"/>
                  <a:gd name="connsiteY28" fmla="*/ 62819 h 114054"/>
                  <a:gd name="connsiteX29" fmla="*/ 60825 w 76161"/>
                  <a:gd name="connsiteY29" fmla="*/ 247 h 114054"/>
                  <a:gd name="connsiteX30" fmla="*/ 56993 w 76161"/>
                  <a:gd name="connsiteY30" fmla="*/ 9708 h 114054"/>
                  <a:gd name="connsiteX31" fmla="*/ 47680 w 76161"/>
                  <a:gd name="connsiteY31" fmla="*/ 13372 h 114054"/>
                  <a:gd name="connsiteX32" fmla="*/ 37676 w 76161"/>
                  <a:gd name="connsiteY32" fmla="*/ 9965 h 114054"/>
                  <a:gd name="connsiteX33" fmla="*/ 29045 w 76161"/>
                  <a:gd name="connsiteY33" fmla="*/ 6557 h 114054"/>
                  <a:gd name="connsiteX34" fmla="*/ 23840 w 76161"/>
                  <a:gd name="connsiteY34" fmla="*/ 8454 h 114054"/>
                  <a:gd name="connsiteX35" fmla="*/ 21786 w 76161"/>
                  <a:gd name="connsiteY35" fmla="*/ 13875 h 114054"/>
                  <a:gd name="connsiteX36" fmla="*/ 15762 w 76161"/>
                  <a:gd name="connsiteY36" fmla="*/ 13875 h 114054"/>
                  <a:gd name="connsiteX37" fmla="*/ 19455 w 76161"/>
                  <a:gd name="connsiteY37" fmla="*/ 4414 h 114054"/>
                  <a:gd name="connsiteX38" fmla="*/ 28906 w 76161"/>
                  <a:gd name="connsiteY38" fmla="*/ 751 h 114054"/>
                  <a:gd name="connsiteX39" fmla="*/ 34387 w 76161"/>
                  <a:gd name="connsiteY39" fmla="*/ 1758 h 114054"/>
                  <a:gd name="connsiteX40" fmla="*/ 38634 w 76161"/>
                  <a:gd name="connsiteY40" fmla="*/ 4158 h 114054"/>
                  <a:gd name="connsiteX41" fmla="*/ 42742 w 76161"/>
                  <a:gd name="connsiteY41" fmla="*/ 6557 h 114054"/>
                  <a:gd name="connsiteX42" fmla="*/ 47532 w 76161"/>
                  <a:gd name="connsiteY42" fmla="*/ 7565 h 114054"/>
                  <a:gd name="connsiteX43" fmla="*/ 52736 w 76161"/>
                  <a:gd name="connsiteY43" fmla="*/ 5550 h 114054"/>
                  <a:gd name="connsiteX44" fmla="*/ 54929 w 76161"/>
                  <a:gd name="connsiteY44" fmla="*/ 0 h 114054"/>
                  <a:gd name="connsiteX45" fmla="*/ 60953 w 76161"/>
                  <a:gd name="connsiteY45" fmla="*/ 375 h 114054"/>
                  <a:gd name="connsiteX46" fmla="*/ 60815 w 76161"/>
                  <a:gd name="connsiteY46" fmla="*/ 247 h 114054"/>
                  <a:gd name="connsiteX47" fmla="*/ 60815 w 76161"/>
                  <a:gd name="connsiteY47" fmla="*/ 247 h 11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6161" h="114054">
                    <a:moveTo>
                      <a:pt x="76161" y="72675"/>
                    </a:moveTo>
                    <a:cubicBezTo>
                      <a:pt x="76161" y="81000"/>
                      <a:pt x="74650" y="88200"/>
                      <a:pt x="71500" y="94501"/>
                    </a:cubicBezTo>
                    <a:cubicBezTo>
                      <a:pt x="68350" y="100811"/>
                      <a:pt x="63965" y="105601"/>
                      <a:pt x="58217" y="109008"/>
                    </a:cubicBezTo>
                    <a:cubicBezTo>
                      <a:pt x="52460" y="112415"/>
                      <a:pt x="45754" y="114054"/>
                      <a:pt x="38219" y="114054"/>
                    </a:cubicBezTo>
                    <a:cubicBezTo>
                      <a:pt x="26852" y="114054"/>
                      <a:pt x="17678" y="110272"/>
                      <a:pt x="10547" y="102826"/>
                    </a:cubicBezTo>
                    <a:cubicBezTo>
                      <a:pt x="3565" y="95251"/>
                      <a:pt x="0" y="85158"/>
                      <a:pt x="0" y="72419"/>
                    </a:cubicBezTo>
                    <a:lnTo>
                      <a:pt x="0" y="63204"/>
                    </a:lnTo>
                    <a:cubicBezTo>
                      <a:pt x="0" y="54998"/>
                      <a:pt x="1640" y="47808"/>
                      <a:pt x="4790" y="41379"/>
                    </a:cubicBezTo>
                    <a:cubicBezTo>
                      <a:pt x="7940" y="35069"/>
                      <a:pt x="12463" y="30151"/>
                      <a:pt x="18211" y="26743"/>
                    </a:cubicBezTo>
                    <a:cubicBezTo>
                      <a:pt x="23958" y="23336"/>
                      <a:pt x="30674" y="21697"/>
                      <a:pt x="38071" y="21697"/>
                    </a:cubicBezTo>
                    <a:cubicBezTo>
                      <a:pt x="45468" y="21697"/>
                      <a:pt x="52183" y="23336"/>
                      <a:pt x="57931" y="26743"/>
                    </a:cubicBezTo>
                    <a:cubicBezTo>
                      <a:pt x="63679" y="30151"/>
                      <a:pt x="68063" y="34822"/>
                      <a:pt x="71214" y="40876"/>
                    </a:cubicBezTo>
                    <a:cubicBezTo>
                      <a:pt x="74364" y="46929"/>
                      <a:pt x="76004" y="54000"/>
                      <a:pt x="76142" y="62079"/>
                    </a:cubicBezTo>
                    <a:lnTo>
                      <a:pt x="76142" y="72804"/>
                    </a:lnTo>
                    <a:lnTo>
                      <a:pt x="76142" y="72675"/>
                    </a:lnTo>
                    <a:lnTo>
                      <a:pt x="76142" y="72675"/>
                    </a:lnTo>
                    <a:close/>
                    <a:moveTo>
                      <a:pt x="67807" y="62829"/>
                    </a:moveTo>
                    <a:cubicBezTo>
                      <a:pt x="67807" y="51976"/>
                      <a:pt x="65199" y="43522"/>
                      <a:pt x="59867" y="37340"/>
                    </a:cubicBezTo>
                    <a:cubicBezTo>
                      <a:pt x="54524" y="31158"/>
                      <a:pt x="47265" y="28126"/>
                      <a:pt x="37952" y="28126"/>
                    </a:cubicBezTo>
                    <a:cubicBezTo>
                      <a:pt x="28640" y="28126"/>
                      <a:pt x="21658" y="31158"/>
                      <a:pt x="16315" y="37340"/>
                    </a:cubicBezTo>
                    <a:cubicBezTo>
                      <a:pt x="10972" y="43522"/>
                      <a:pt x="8236" y="52104"/>
                      <a:pt x="8236" y="63086"/>
                    </a:cubicBezTo>
                    <a:lnTo>
                      <a:pt x="8236" y="72419"/>
                    </a:lnTo>
                    <a:cubicBezTo>
                      <a:pt x="8236" y="83143"/>
                      <a:pt x="10972" y="91597"/>
                      <a:pt x="16315" y="97779"/>
                    </a:cubicBezTo>
                    <a:cubicBezTo>
                      <a:pt x="21658" y="104090"/>
                      <a:pt x="28916" y="107112"/>
                      <a:pt x="38229" y="107112"/>
                    </a:cubicBezTo>
                    <a:cubicBezTo>
                      <a:pt x="47542" y="107112"/>
                      <a:pt x="54800" y="104080"/>
                      <a:pt x="60143" y="97898"/>
                    </a:cubicBezTo>
                    <a:cubicBezTo>
                      <a:pt x="65348" y="91716"/>
                      <a:pt x="67955" y="83134"/>
                      <a:pt x="67955" y="72152"/>
                    </a:cubicBezTo>
                    <a:lnTo>
                      <a:pt x="67955" y="62691"/>
                    </a:lnTo>
                    <a:lnTo>
                      <a:pt x="67817" y="62819"/>
                    </a:lnTo>
                    <a:lnTo>
                      <a:pt x="67817" y="62819"/>
                    </a:lnTo>
                    <a:close/>
                    <a:moveTo>
                      <a:pt x="60825" y="247"/>
                    </a:moveTo>
                    <a:cubicBezTo>
                      <a:pt x="60825" y="4158"/>
                      <a:pt x="59590" y="7308"/>
                      <a:pt x="56993" y="9708"/>
                    </a:cubicBezTo>
                    <a:cubicBezTo>
                      <a:pt x="54524" y="12108"/>
                      <a:pt x="51373" y="13372"/>
                      <a:pt x="47680" y="13372"/>
                    </a:cubicBezTo>
                    <a:cubicBezTo>
                      <a:pt x="44253" y="13372"/>
                      <a:pt x="40965" y="12236"/>
                      <a:pt x="37676" y="9965"/>
                    </a:cubicBezTo>
                    <a:cubicBezTo>
                      <a:pt x="34387" y="7693"/>
                      <a:pt x="31514" y="6557"/>
                      <a:pt x="29045" y="6557"/>
                    </a:cubicBezTo>
                    <a:cubicBezTo>
                      <a:pt x="26990" y="6557"/>
                      <a:pt x="25213" y="7190"/>
                      <a:pt x="23840" y="8454"/>
                    </a:cubicBezTo>
                    <a:cubicBezTo>
                      <a:pt x="22467" y="9718"/>
                      <a:pt x="21786" y="11485"/>
                      <a:pt x="21786" y="13875"/>
                    </a:cubicBezTo>
                    <a:lnTo>
                      <a:pt x="15762" y="13875"/>
                    </a:lnTo>
                    <a:cubicBezTo>
                      <a:pt x="15762" y="9965"/>
                      <a:pt x="16996" y="6814"/>
                      <a:pt x="19455" y="4414"/>
                    </a:cubicBezTo>
                    <a:cubicBezTo>
                      <a:pt x="21924" y="1886"/>
                      <a:pt x="25075" y="751"/>
                      <a:pt x="28906" y="751"/>
                    </a:cubicBezTo>
                    <a:cubicBezTo>
                      <a:pt x="31099" y="751"/>
                      <a:pt x="32876" y="1126"/>
                      <a:pt x="34387" y="1758"/>
                    </a:cubicBezTo>
                    <a:cubicBezTo>
                      <a:pt x="35898" y="2518"/>
                      <a:pt x="37399" y="3269"/>
                      <a:pt x="38634" y="4158"/>
                    </a:cubicBezTo>
                    <a:cubicBezTo>
                      <a:pt x="40006" y="5037"/>
                      <a:pt x="41369" y="5797"/>
                      <a:pt x="42742" y="6557"/>
                    </a:cubicBezTo>
                    <a:cubicBezTo>
                      <a:pt x="44115" y="7318"/>
                      <a:pt x="45754" y="7565"/>
                      <a:pt x="47532" y="7565"/>
                    </a:cubicBezTo>
                    <a:cubicBezTo>
                      <a:pt x="49586" y="7565"/>
                      <a:pt x="51364" y="6933"/>
                      <a:pt x="52736" y="5550"/>
                    </a:cubicBezTo>
                    <a:cubicBezTo>
                      <a:pt x="54247" y="4158"/>
                      <a:pt x="54929" y="2400"/>
                      <a:pt x="54929" y="0"/>
                    </a:cubicBezTo>
                    <a:lnTo>
                      <a:pt x="60953" y="375"/>
                    </a:lnTo>
                    <a:lnTo>
                      <a:pt x="60815" y="247"/>
                    </a:lnTo>
                    <a:lnTo>
                      <a:pt x="60815" y="247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916EF3F7-AB08-6097-A21C-4576D05F8125}"/>
                  </a:ext>
                </a:extLst>
              </p:cNvPr>
              <p:cNvSpPr/>
              <p:nvPr/>
            </p:nvSpPr>
            <p:spPr>
              <a:xfrm>
                <a:off x="10566474" y="6496322"/>
                <a:ext cx="47601" cy="85553"/>
              </a:xfrm>
              <a:custGeom>
                <a:avLst/>
                <a:gdLst>
                  <a:gd name="connsiteX0" fmla="*/ 42238 w 47601"/>
                  <a:gd name="connsiteY0" fmla="*/ 44520 h 85553"/>
                  <a:gd name="connsiteX1" fmla="*/ 6538 w 47601"/>
                  <a:gd name="connsiteY1" fmla="*/ 44520 h 85553"/>
                  <a:gd name="connsiteX2" fmla="*/ 6538 w 47601"/>
                  <a:gd name="connsiteY2" fmla="*/ 79430 h 85553"/>
                  <a:gd name="connsiteX3" fmla="*/ 47601 w 47601"/>
                  <a:gd name="connsiteY3" fmla="*/ 79430 h 85553"/>
                  <a:gd name="connsiteX4" fmla="*/ 47601 w 47601"/>
                  <a:gd name="connsiteY4" fmla="*/ 85553 h 85553"/>
                  <a:gd name="connsiteX5" fmla="*/ 0 w 47601"/>
                  <a:gd name="connsiteY5" fmla="*/ 85553 h 85553"/>
                  <a:gd name="connsiteX6" fmla="*/ 0 w 47601"/>
                  <a:gd name="connsiteY6" fmla="*/ 0 h 85553"/>
                  <a:gd name="connsiteX7" fmla="*/ 47275 w 47601"/>
                  <a:gd name="connsiteY7" fmla="*/ 0 h 85553"/>
                  <a:gd name="connsiteX8" fmla="*/ 47275 w 47601"/>
                  <a:gd name="connsiteY8" fmla="*/ 6123 h 85553"/>
                  <a:gd name="connsiteX9" fmla="*/ 6429 w 47601"/>
                  <a:gd name="connsiteY9" fmla="*/ 6123 h 85553"/>
                  <a:gd name="connsiteX10" fmla="*/ 6429 w 47601"/>
                  <a:gd name="connsiteY10" fmla="*/ 38397 h 85553"/>
                  <a:gd name="connsiteX11" fmla="*/ 42130 w 47601"/>
                  <a:gd name="connsiteY11" fmla="*/ 38397 h 85553"/>
                  <a:gd name="connsiteX12" fmla="*/ 42130 w 47601"/>
                  <a:gd name="connsiteY12" fmla="*/ 44520 h 85553"/>
                  <a:gd name="connsiteX13" fmla="*/ 42238 w 47601"/>
                  <a:gd name="connsiteY13" fmla="*/ 44520 h 85553"/>
                  <a:gd name="connsiteX14" fmla="*/ 42238 w 47601"/>
                  <a:gd name="connsiteY14" fmla="*/ 4452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01" h="85553">
                    <a:moveTo>
                      <a:pt x="42238" y="44520"/>
                    </a:moveTo>
                    <a:lnTo>
                      <a:pt x="6538" y="44520"/>
                    </a:lnTo>
                    <a:lnTo>
                      <a:pt x="6538" y="79430"/>
                    </a:lnTo>
                    <a:lnTo>
                      <a:pt x="47601" y="79430"/>
                    </a:lnTo>
                    <a:lnTo>
                      <a:pt x="47601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47275" y="0"/>
                    </a:lnTo>
                    <a:lnTo>
                      <a:pt x="47275" y="6123"/>
                    </a:lnTo>
                    <a:lnTo>
                      <a:pt x="6429" y="6123"/>
                    </a:lnTo>
                    <a:lnTo>
                      <a:pt x="6429" y="38397"/>
                    </a:lnTo>
                    <a:lnTo>
                      <a:pt x="42130" y="38397"/>
                    </a:lnTo>
                    <a:lnTo>
                      <a:pt x="42130" y="44520"/>
                    </a:lnTo>
                    <a:lnTo>
                      <a:pt x="42238" y="44520"/>
                    </a:lnTo>
                    <a:lnTo>
                      <a:pt x="42238" y="4452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E4D718A1-7CBD-3D40-03CC-F2B972134A12}"/>
                  </a:ext>
                </a:extLst>
              </p:cNvPr>
              <p:cNvSpPr/>
              <p:nvPr/>
            </p:nvSpPr>
            <p:spPr>
              <a:xfrm>
                <a:off x="10699746" y="6496322"/>
                <a:ext cx="66641" cy="85553"/>
              </a:xfrm>
              <a:custGeom>
                <a:avLst/>
                <a:gdLst>
                  <a:gd name="connsiteX0" fmla="*/ 58691 w 66641"/>
                  <a:gd name="connsiteY0" fmla="*/ 64044 h 85553"/>
                  <a:gd name="connsiteX1" fmla="*/ 53210 w 66641"/>
                  <a:gd name="connsiteY1" fmla="*/ 53062 h 85553"/>
                  <a:gd name="connsiteX2" fmla="*/ 33390 w 66641"/>
                  <a:gd name="connsiteY2" fmla="*/ 45349 h 85553"/>
                  <a:gd name="connsiteX3" fmla="*/ 12266 w 66641"/>
                  <a:gd name="connsiteY3" fmla="*/ 37399 h 85553"/>
                  <a:gd name="connsiteX4" fmla="*/ 2874 w 66641"/>
                  <a:gd name="connsiteY4" fmla="*/ 21509 h 85553"/>
                  <a:gd name="connsiteX5" fmla="*/ 11614 w 66641"/>
                  <a:gd name="connsiteY5" fmla="*/ 5965 h 85553"/>
                  <a:gd name="connsiteX6" fmla="*/ 34041 w 66641"/>
                  <a:gd name="connsiteY6" fmla="*/ 0 h 85553"/>
                  <a:gd name="connsiteX7" fmla="*/ 50603 w 66641"/>
                  <a:gd name="connsiteY7" fmla="*/ 3150 h 85553"/>
                  <a:gd name="connsiteX8" fmla="*/ 61950 w 66641"/>
                  <a:gd name="connsiteY8" fmla="*/ 12029 h 85553"/>
                  <a:gd name="connsiteX9" fmla="*/ 65989 w 66641"/>
                  <a:gd name="connsiteY9" fmla="*/ 24768 h 85553"/>
                  <a:gd name="connsiteX10" fmla="*/ 58030 w 66641"/>
                  <a:gd name="connsiteY10" fmla="*/ 24768 h 85553"/>
                  <a:gd name="connsiteX11" fmla="*/ 51512 w 66641"/>
                  <a:gd name="connsiteY11" fmla="*/ 10982 h 85553"/>
                  <a:gd name="connsiteX12" fmla="*/ 34041 w 66641"/>
                  <a:gd name="connsiteY12" fmla="*/ 5837 h 85553"/>
                  <a:gd name="connsiteX13" fmla="*/ 17085 w 66641"/>
                  <a:gd name="connsiteY13" fmla="*/ 10162 h 85553"/>
                  <a:gd name="connsiteX14" fmla="*/ 10824 w 66641"/>
                  <a:gd name="connsiteY14" fmla="*/ 21262 h 85553"/>
                  <a:gd name="connsiteX15" fmla="*/ 16561 w 66641"/>
                  <a:gd name="connsiteY15" fmla="*/ 31661 h 85553"/>
                  <a:gd name="connsiteX16" fmla="*/ 34822 w 66641"/>
                  <a:gd name="connsiteY16" fmla="*/ 38792 h 85553"/>
                  <a:gd name="connsiteX17" fmla="*/ 53734 w 66641"/>
                  <a:gd name="connsiteY17" fmla="*/ 45102 h 85553"/>
                  <a:gd name="connsiteX18" fmla="*/ 63382 w 66641"/>
                  <a:gd name="connsiteY18" fmla="*/ 52934 h 85553"/>
                  <a:gd name="connsiteX19" fmla="*/ 66641 w 66641"/>
                  <a:gd name="connsiteY19" fmla="*/ 63807 h 85553"/>
                  <a:gd name="connsiteX20" fmla="*/ 57901 w 66641"/>
                  <a:gd name="connsiteY20" fmla="*/ 79588 h 85553"/>
                  <a:gd name="connsiteX21" fmla="*/ 34822 w 66641"/>
                  <a:gd name="connsiteY21" fmla="*/ 85553 h 85553"/>
                  <a:gd name="connsiteX22" fmla="*/ 16828 w 66641"/>
                  <a:gd name="connsiteY22" fmla="*/ 82393 h 85553"/>
                  <a:gd name="connsiteX23" fmla="*/ 4306 w 66641"/>
                  <a:gd name="connsiteY23" fmla="*/ 73623 h 85553"/>
                  <a:gd name="connsiteX24" fmla="*/ 0 w 66641"/>
                  <a:gd name="connsiteY24" fmla="*/ 60647 h 85553"/>
                  <a:gd name="connsiteX25" fmla="*/ 7821 w 66641"/>
                  <a:gd name="connsiteY25" fmla="*/ 60647 h 85553"/>
                  <a:gd name="connsiteX26" fmla="*/ 15120 w 66641"/>
                  <a:gd name="connsiteY26" fmla="*/ 74552 h 85553"/>
                  <a:gd name="connsiteX27" fmla="*/ 34683 w 66641"/>
                  <a:gd name="connsiteY27" fmla="*/ 79697 h 85553"/>
                  <a:gd name="connsiteX28" fmla="*/ 52163 w 66641"/>
                  <a:gd name="connsiteY28" fmla="*/ 75371 h 85553"/>
                  <a:gd name="connsiteX29" fmla="*/ 58681 w 66641"/>
                  <a:gd name="connsiteY29" fmla="*/ 64034 h 85553"/>
                  <a:gd name="connsiteX30" fmla="*/ 58681 w 66641"/>
                  <a:gd name="connsiteY30" fmla="*/ 64034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58691" y="64044"/>
                    </a:moveTo>
                    <a:cubicBezTo>
                      <a:pt x="58691" y="59481"/>
                      <a:pt x="56864" y="55748"/>
                      <a:pt x="53210" y="53062"/>
                    </a:cubicBezTo>
                    <a:cubicBezTo>
                      <a:pt x="49556" y="50376"/>
                      <a:pt x="42910" y="47798"/>
                      <a:pt x="33390" y="45349"/>
                    </a:cubicBezTo>
                    <a:cubicBezTo>
                      <a:pt x="23741" y="42890"/>
                      <a:pt x="16700" y="40322"/>
                      <a:pt x="12266" y="37399"/>
                    </a:cubicBezTo>
                    <a:cubicBezTo>
                      <a:pt x="6004" y="33311"/>
                      <a:pt x="2874" y="28047"/>
                      <a:pt x="2874" y="21509"/>
                    </a:cubicBezTo>
                    <a:cubicBezTo>
                      <a:pt x="2874" y="14972"/>
                      <a:pt x="5747" y="9935"/>
                      <a:pt x="11614" y="5965"/>
                    </a:cubicBezTo>
                    <a:cubicBezTo>
                      <a:pt x="17480" y="1995"/>
                      <a:pt x="24916" y="0"/>
                      <a:pt x="34041" y="0"/>
                    </a:cubicBezTo>
                    <a:cubicBezTo>
                      <a:pt x="40174" y="0"/>
                      <a:pt x="45774" y="1047"/>
                      <a:pt x="50603" y="3150"/>
                    </a:cubicBezTo>
                    <a:cubicBezTo>
                      <a:pt x="55432" y="5254"/>
                      <a:pt x="59215" y="8296"/>
                      <a:pt x="61950" y="12029"/>
                    </a:cubicBezTo>
                    <a:cubicBezTo>
                      <a:pt x="64686" y="15771"/>
                      <a:pt x="65989" y="20097"/>
                      <a:pt x="65989" y="24768"/>
                    </a:cubicBezTo>
                    <a:lnTo>
                      <a:pt x="58030" y="24768"/>
                    </a:lnTo>
                    <a:cubicBezTo>
                      <a:pt x="58030" y="19040"/>
                      <a:pt x="55808" y="14488"/>
                      <a:pt x="51512" y="10982"/>
                    </a:cubicBezTo>
                    <a:cubicBezTo>
                      <a:pt x="47206" y="7476"/>
                      <a:pt x="41340" y="5837"/>
                      <a:pt x="34041" y="5837"/>
                    </a:cubicBezTo>
                    <a:cubicBezTo>
                      <a:pt x="26743" y="5837"/>
                      <a:pt x="21262" y="7239"/>
                      <a:pt x="17085" y="10162"/>
                    </a:cubicBezTo>
                    <a:cubicBezTo>
                      <a:pt x="12917" y="12967"/>
                      <a:pt x="10824" y="16710"/>
                      <a:pt x="10824" y="21262"/>
                    </a:cubicBezTo>
                    <a:cubicBezTo>
                      <a:pt x="10824" y="25469"/>
                      <a:pt x="12779" y="28975"/>
                      <a:pt x="16561" y="31661"/>
                    </a:cubicBezTo>
                    <a:cubicBezTo>
                      <a:pt x="20344" y="34348"/>
                      <a:pt x="26477" y="36688"/>
                      <a:pt x="34822" y="38792"/>
                    </a:cubicBezTo>
                    <a:cubicBezTo>
                      <a:pt x="43167" y="40895"/>
                      <a:pt x="49428" y="42999"/>
                      <a:pt x="53734" y="45102"/>
                    </a:cubicBezTo>
                    <a:cubicBezTo>
                      <a:pt x="58039" y="47324"/>
                      <a:pt x="61298" y="49892"/>
                      <a:pt x="63382" y="52934"/>
                    </a:cubicBezTo>
                    <a:cubicBezTo>
                      <a:pt x="65604" y="55975"/>
                      <a:pt x="66641" y="59600"/>
                      <a:pt x="66641" y="63807"/>
                    </a:cubicBezTo>
                    <a:cubicBezTo>
                      <a:pt x="66641" y="70354"/>
                      <a:pt x="63777" y="75608"/>
                      <a:pt x="57901" y="79588"/>
                    </a:cubicBezTo>
                    <a:cubicBezTo>
                      <a:pt x="52035" y="83558"/>
                      <a:pt x="44342" y="85553"/>
                      <a:pt x="34822" y="85553"/>
                    </a:cubicBezTo>
                    <a:cubicBezTo>
                      <a:pt x="28304" y="85553"/>
                      <a:pt x="22299" y="84496"/>
                      <a:pt x="16828" y="82393"/>
                    </a:cubicBezTo>
                    <a:cubicBezTo>
                      <a:pt x="11347" y="80289"/>
                      <a:pt x="7179" y="77366"/>
                      <a:pt x="4306" y="73623"/>
                    </a:cubicBezTo>
                    <a:cubicBezTo>
                      <a:pt x="1442" y="69880"/>
                      <a:pt x="0" y="65555"/>
                      <a:pt x="0" y="60647"/>
                    </a:cubicBezTo>
                    <a:lnTo>
                      <a:pt x="7821" y="60647"/>
                    </a:lnTo>
                    <a:cubicBezTo>
                      <a:pt x="7821" y="66493"/>
                      <a:pt x="10300" y="71164"/>
                      <a:pt x="15120" y="74552"/>
                    </a:cubicBezTo>
                    <a:cubicBezTo>
                      <a:pt x="20077" y="77939"/>
                      <a:pt x="26467" y="79697"/>
                      <a:pt x="34683" y="79697"/>
                    </a:cubicBezTo>
                    <a:cubicBezTo>
                      <a:pt x="41991" y="79697"/>
                      <a:pt x="47729" y="78295"/>
                      <a:pt x="52163" y="75371"/>
                    </a:cubicBezTo>
                    <a:cubicBezTo>
                      <a:pt x="56597" y="72448"/>
                      <a:pt x="58681" y="68705"/>
                      <a:pt x="58681" y="64034"/>
                    </a:cubicBezTo>
                    <a:lnTo>
                      <a:pt x="58681" y="6403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38104358-57DF-52DC-5C7C-CD6593B10E69}"/>
                  </a:ext>
                </a:extLst>
              </p:cNvPr>
              <p:cNvSpPr/>
              <p:nvPr/>
            </p:nvSpPr>
            <p:spPr>
              <a:xfrm>
                <a:off x="10852069" y="6572375"/>
                <a:ext cx="9520" cy="9500"/>
              </a:xfrm>
              <a:custGeom>
                <a:avLst/>
                <a:gdLst>
                  <a:gd name="connsiteX0" fmla="*/ 0 w 9520"/>
                  <a:gd name="connsiteY0" fmla="*/ 4869 h 9500"/>
                  <a:gd name="connsiteX1" fmla="*/ 1244 w 9520"/>
                  <a:gd name="connsiteY1" fmla="*/ 1422 h 9500"/>
                  <a:gd name="connsiteX2" fmla="*/ 4760 w 9520"/>
                  <a:gd name="connsiteY2" fmla="*/ 0 h 9500"/>
                  <a:gd name="connsiteX3" fmla="*/ 8276 w 9520"/>
                  <a:gd name="connsiteY3" fmla="*/ 1422 h 9500"/>
                  <a:gd name="connsiteX4" fmla="*/ 9520 w 9520"/>
                  <a:gd name="connsiteY4" fmla="*/ 4869 h 9500"/>
                  <a:gd name="connsiteX5" fmla="*/ 8276 w 9520"/>
                  <a:gd name="connsiteY5" fmla="*/ 8197 h 9500"/>
                  <a:gd name="connsiteX6" fmla="*/ 4760 w 9520"/>
                  <a:gd name="connsiteY6" fmla="*/ 9500 h 9500"/>
                  <a:gd name="connsiteX7" fmla="*/ 1244 w 9520"/>
                  <a:gd name="connsiteY7" fmla="*/ 8197 h 9500"/>
                  <a:gd name="connsiteX8" fmla="*/ 0 w 9520"/>
                  <a:gd name="connsiteY8" fmla="*/ 4869 h 9500"/>
                  <a:gd name="connsiteX9" fmla="*/ 0 w 9520"/>
                  <a:gd name="connsiteY9" fmla="*/ 4869 h 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0" h="9500">
                    <a:moveTo>
                      <a:pt x="0" y="4869"/>
                    </a:moveTo>
                    <a:cubicBezTo>
                      <a:pt x="0" y="3565"/>
                      <a:pt x="454" y="2370"/>
                      <a:pt x="1244" y="1422"/>
                    </a:cubicBezTo>
                    <a:cubicBezTo>
                      <a:pt x="2034" y="474"/>
                      <a:pt x="3288" y="0"/>
                      <a:pt x="4760" y="0"/>
                    </a:cubicBezTo>
                    <a:cubicBezTo>
                      <a:pt x="6231" y="0"/>
                      <a:pt x="7367" y="474"/>
                      <a:pt x="8276" y="1422"/>
                    </a:cubicBezTo>
                    <a:cubicBezTo>
                      <a:pt x="9184" y="2370"/>
                      <a:pt x="9520" y="3565"/>
                      <a:pt x="9520" y="4869"/>
                    </a:cubicBezTo>
                    <a:cubicBezTo>
                      <a:pt x="9520" y="6172"/>
                      <a:pt x="9066" y="7367"/>
                      <a:pt x="8276" y="8197"/>
                    </a:cubicBezTo>
                    <a:cubicBezTo>
                      <a:pt x="7367" y="9026"/>
                      <a:pt x="6231" y="9500"/>
                      <a:pt x="4760" y="9500"/>
                    </a:cubicBezTo>
                    <a:cubicBezTo>
                      <a:pt x="3288" y="9500"/>
                      <a:pt x="2153" y="9026"/>
                      <a:pt x="1244" y="8197"/>
                    </a:cubicBezTo>
                    <a:cubicBezTo>
                      <a:pt x="454" y="7367"/>
                      <a:pt x="0" y="6172"/>
                      <a:pt x="0" y="4869"/>
                    </a:cubicBezTo>
                    <a:lnTo>
                      <a:pt x="0" y="486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9" name="Gráfico 3">
              <a:extLst>
                <a:ext uri="{FF2B5EF4-FFF2-40B4-BE49-F238E27FC236}">
                  <a16:creationId xmlns:a16="http://schemas.microsoft.com/office/drawing/2014/main" id="{2A6CBE04-9A52-F321-2892-50B51AE19865}"/>
                </a:ext>
              </a:extLst>
            </p:cNvPr>
            <p:cNvGrpSpPr/>
            <p:nvPr/>
          </p:nvGrpSpPr>
          <p:grpSpPr>
            <a:xfrm>
              <a:off x="7253533" y="6135108"/>
              <a:ext cx="1827833" cy="351722"/>
              <a:chOff x="7253533" y="6135108"/>
              <a:chExt cx="1827833" cy="351722"/>
            </a:xfrm>
            <a:solidFill>
              <a:srgbClr val="585857"/>
            </a:solidFill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2718115-95DC-602D-D2D1-304848734376}"/>
                  </a:ext>
                </a:extLst>
              </p:cNvPr>
              <p:cNvSpPr/>
              <p:nvPr/>
            </p:nvSpPr>
            <p:spPr>
              <a:xfrm>
                <a:off x="7253533" y="6135108"/>
                <a:ext cx="409357" cy="351722"/>
              </a:xfrm>
              <a:custGeom>
                <a:avLst/>
                <a:gdLst>
                  <a:gd name="connsiteX0" fmla="*/ 103221 w 409357"/>
                  <a:gd name="connsiteY0" fmla="*/ 141805 h 351722"/>
                  <a:gd name="connsiteX1" fmla="*/ 97226 w 409357"/>
                  <a:gd name="connsiteY1" fmla="*/ 145281 h 351722"/>
                  <a:gd name="connsiteX2" fmla="*/ 41616 w 409357"/>
                  <a:gd name="connsiteY2" fmla="*/ 86472 h 351722"/>
                  <a:gd name="connsiteX3" fmla="*/ 164825 w 409357"/>
                  <a:gd name="connsiteY3" fmla="*/ 504 h 351722"/>
                  <a:gd name="connsiteX4" fmla="*/ 268787 w 409357"/>
                  <a:gd name="connsiteY4" fmla="*/ 32807 h 351722"/>
                  <a:gd name="connsiteX5" fmla="*/ 275907 w 409357"/>
                  <a:gd name="connsiteY5" fmla="*/ 20709 h 351722"/>
                  <a:gd name="connsiteX6" fmla="*/ 285032 w 409357"/>
                  <a:gd name="connsiteY6" fmla="*/ 28432 h 351722"/>
                  <a:gd name="connsiteX7" fmla="*/ 288410 w 409357"/>
                  <a:gd name="connsiteY7" fmla="*/ 45932 h 351722"/>
                  <a:gd name="connsiteX8" fmla="*/ 297535 w 409357"/>
                  <a:gd name="connsiteY8" fmla="*/ 52499 h 351722"/>
                  <a:gd name="connsiteX9" fmla="*/ 299787 w 409357"/>
                  <a:gd name="connsiteY9" fmla="*/ 55590 h 351722"/>
                  <a:gd name="connsiteX10" fmla="*/ 296034 w 409357"/>
                  <a:gd name="connsiteY10" fmla="*/ 59452 h 351722"/>
                  <a:gd name="connsiteX11" fmla="*/ 291531 w 409357"/>
                  <a:gd name="connsiteY11" fmla="*/ 57131 h 351722"/>
                  <a:gd name="connsiteX12" fmla="*/ 290405 w 409357"/>
                  <a:gd name="connsiteY12" fmla="*/ 56361 h 351722"/>
                  <a:gd name="connsiteX13" fmla="*/ 309277 w 409357"/>
                  <a:gd name="connsiteY13" fmla="*/ 252107 h 351722"/>
                  <a:gd name="connsiteX14" fmla="*/ 396618 w 409357"/>
                  <a:gd name="connsiteY14" fmla="*/ 40797 h 351722"/>
                  <a:gd name="connsiteX15" fmla="*/ 385616 w 409357"/>
                  <a:gd name="connsiteY15" fmla="*/ 3091 h 351722"/>
                  <a:gd name="connsiteX16" fmla="*/ 388619 w 409357"/>
                  <a:gd name="connsiteY16" fmla="*/ 0 h 351722"/>
                  <a:gd name="connsiteX17" fmla="*/ 409358 w 409357"/>
                  <a:gd name="connsiteY17" fmla="*/ 42080 h 351722"/>
                  <a:gd name="connsiteX18" fmla="*/ 310768 w 409357"/>
                  <a:gd name="connsiteY18" fmla="*/ 270900 h 351722"/>
                  <a:gd name="connsiteX19" fmla="*/ 299402 w 409357"/>
                  <a:gd name="connsiteY19" fmla="*/ 307835 h 351722"/>
                  <a:gd name="connsiteX20" fmla="*/ 291402 w 409357"/>
                  <a:gd name="connsiteY20" fmla="*/ 298058 h 351722"/>
                  <a:gd name="connsiteX21" fmla="*/ 297772 w 409357"/>
                  <a:gd name="connsiteY21" fmla="*/ 266910 h 351722"/>
                  <a:gd name="connsiteX22" fmla="*/ 275907 w 409357"/>
                  <a:gd name="connsiteY22" fmla="*/ 55215 h 351722"/>
                  <a:gd name="connsiteX23" fmla="*/ 60479 w 409357"/>
                  <a:gd name="connsiteY23" fmla="*/ 351723 h 351722"/>
                  <a:gd name="connsiteX24" fmla="*/ 0 w 409357"/>
                  <a:gd name="connsiteY24" fmla="*/ 301920 h 351722"/>
                  <a:gd name="connsiteX25" fmla="*/ 3377 w 409357"/>
                  <a:gd name="connsiteY25" fmla="*/ 297288 h 351722"/>
                  <a:gd name="connsiteX26" fmla="*/ 7130 w 409357"/>
                  <a:gd name="connsiteY26" fmla="*/ 302305 h 351722"/>
                  <a:gd name="connsiteX27" fmla="*/ 61111 w 409357"/>
                  <a:gd name="connsiteY27" fmla="*/ 338470 h 351722"/>
                  <a:gd name="connsiteX28" fmla="*/ 260669 w 409357"/>
                  <a:gd name="connsiteY28" fmla="*/ 55472 h 351722"/>
                  <a:gd name="connsiteX29" fmla="*/ 265538 w 409357"/>
                  <a:gd name="connsiteY29" fmla="*/ 41053 h 351722"/>
                  <a:gd name="connsiteX30" fmla="*/ 167699 w 409357"/>
                  <a:gd name="connsiteY30" fmla="*/ 11456 h 351722"/>
                  <a:gd name="connsiteX31" fmla="*/ 54859 w 409357"/>
                  <a:gd name="connsiteY31" fmla="*/ 90086 h 351722"/>
                  <a:gd name="connsiteX32" fmla="*/ 99093 w 409357"/>
                  <a:gd name="connsiteY32" fmla="*/ 139119 h 351722"/>
                  <a:gd name="connsiteX33" fmla="*/ 103221 w 409357"/>
                  <a:gd name="connsiteY33" fmla="*/ 141825 h 351722"/>
                  <a:gd name="connsiteX34" fmla="*/ 103221 w 409357"/>
                  <a:gd name="connsiteY34" fmla="*/ 141825 h 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09357" h="351722">
                    <a:moveTo>
                      <a:pt x="103221" y="141805"/>
                    </a:moveTo>
                    <a:cubicBezTo>
                      <a:pt x="103221" y="143731"/>
                      <a:pt x="100594" y="145281"/>
                      <a:pt x="97226" y="145281"/>
                    </a:cubicBezTo>
                    <a:cubicBezTo>
                      <a:pt x="69239" y="145281"/>
                      <a:pt x="41616" y="119160"/>
                      <a:pt x="41616" y="86472"/>
                    </a:cubicBezTo>
                    <a:cubicBezTo>
                      <a:pt x="41616" y="35898"/>
                      <a:pt x="94106" y="504"/>
                      <a:pt x="164825" y="504"/>
                    </a:cubicBezTo>
                    <a:cubicBezTo>
                      <a:pt x="202560" y="504"/>
                      <a:pt x="237797" y="13757"/>
                      <a:pt x="268787" y="32807"/>
                    </a:cubicBezTo>
                    <a:cubicBezTo>
                      <a:pt x="271789" y="25341"/>
                      <a:pt x="274031" y="20709"/>
                      <a:pt x="275907" y="20709"/>
                    </a:cubicBezTo>
                    <a:cubicBezTo>
                      <a:pt x="280411" y="20709"/>
                      <a:pt x="285032" y="25341"/>
                      <a:pt x="285032" y="28432"/>
                    </a:cubicBezTo>
                    <a:cubicBezTo>
                      <a:pt x="285032" y="29202"/>
                      <a:pt x="286158" y="35385"/>
                      <a:pt x="288410" y="45932"/>
                    </a:cubicBezTo>
                    <a:cubicBezTo>
                      <a:pt x="291412" y="47868"/>
                      <a:pt x="294404" y="50178"/>
                      <a:pt x="297535" y="52499"/>
                    </a:cubicBezTo>
                    <a:cubicBezTo>
                      <a:pt x="298661" y="53270"/>
                      <a:pt x="299787" y="54425"/>
                      <a:pt x="299787" y="55590"/>
                    </a:cubicBezTo>
                    <a:cubicBezTo>
                      <a:pt x="299787" y="57131"/>
                      <a:pt x="297535" y="59452"/>
                      <a:pt x="296034" y="59452"/>
                    </a:cubicBezTo>
                    <a:cubicBezTo>
                      <a:pt x="294908" y="59452"/>
                      <a:pt x="293782" y="58681"/>
                      <a:pt x="291531" y="57131"/>
                    </a:cubicBezTo>
                    <a:cubicBezTo>
                      <a:pt x="291155" y="57131"/>
                      <a:pt x="290780" y="56746"/>
                      <a:pt x="290405" y="56361"/>
                    </a:cubicBezTo>
                    <a:cubicBezTo>
                      <a:pt x="297525" y="95221"/>
                      <a:pt x="309277" y="170000"/>
                      <a:pt x="309277" y="252107"/>
                    </a:cubicBezTo>
                    <a:cubicBezTo>
                      <a:pt x="346262" y="187500"/>
                      <a:pt x="396618" y="108485"/>
                      <a:pt x="396618" y="40797"/>
                    </a:cubicBezTo>
                    <a:cubicBezTo>
                      <a:pt x="396618" y="13125"/>
                      <a:pt x="385616" y="4247"/>
                      <a:pt x="385616" y="3091"/>
                    </a:cubicBezTo>
                    <a:cubicBezTo>
                      <a:pt x="385616" y="1936"/>
                      <a:pt x="387117" y="0"/>
                      <a:pt x="388619" y="0"/>
                    </a:cubicBezTo>
                    <a:cubicBezTo>
                      <a:pt x="391996" y="0"/>
                      <a:pt x="409358" y="14023"/>
                      <a:pt x="409358" y="42080"/>
                    </a:cubicBezTo>
                    <a:cubicBezTo>
                      <a:pt x="409358" y="110549"/>
                      <a:pt x="348128" y="209385"/>
                      <a:pt x="310768" y="270900"/>
                    </a:cubicBezTo>
                    <a:cubicBezTo>
                      <a:pt x="310768" y="283768"/>
                      <a:pt x="310018" y="307835"/>
                      <a:pt x="299402" y="307835"/>
                    </a:cubicBezTo>
                    <a:cubicBezTo>
                      <a:pt x="295649" y="307835"/>
                      <a:pt x="291402" y="305129"/>
                      <a:pt x="291402" y="298058"/>
                    </a:cubicBezTo>
                    <a:cubicBezTo>
                      <a:pt x="291402" y="289052"/>
                      <a:pt x="293654" y="281329"/>
                      <a:pt x="297772" y="266910"/>
                    </a:cubicBezTo>
                    <a:cubicBezTo>
                      <a:pt x="297397" y="148254"/>
                      <a:pt x="275907" y="55215"/>
                      <a:pt x="275907" y="55215"/>
                    </a:cubicBezTo>
                    <a:cubicBezTo>
                      <a:pt x="238172" y="161902"/>
                      <a:pt x="172696" y="351723"/>
                      <a:pt x="60479" y="351723"/>
                    </a:cubicBezTo>
                    <a:cubicBezTo>
                      <a:pt x="21114" y="351723"/>
                      <a:pt x="0" y="319420"/>
                      <a:pt x="0" y="301920"/>
                    </a:cubicBezTo>
                    <a:cubicBezTo>
                      <a:pt x="0" y="298829"/>
                      <a:pt x="1501" y="297288"/>
                      <a:pt x="3377" y="297288"/>
                    </a:cubicBezTo>
                    <a:cubicBezTo>
                      <a:pt x="6004" y="297288"/>
                      <a:pt x="6755" y="299994"/>
                      <a:pt x="7130" y="302305"/>
                    </a:cubicBezTo>
                    <a:cubicBezTo>
                      <a:pt x="10132" y="317494"/>
                      <a:pt x="25627" y="338470"/>
                      <a:pt x="61111" y="338470"/>
                    </a:cubicBezTo>
                    <a:cubicBezTo>
                      <a:pt x="166573" y="338470"/>
                      <a:pt x="228553" y="150446"/>
                      <a:pt x="260669" y="55472"/>
                    </a:cubicBezTo>
                    <a:cubicBezTo>
                      <a:pt x="262170" y="50455"/>
                      <a:pt x="264047" y="45310"/>
                      <a:pt x="265538" y="41053"/>
                    </a:cubicBezTo>
                    <a:cubicBezTo>
                      <a:pt x="235674" y="23939"/>
                      <a:pt x="202057" y="11456"/>
                      <a:pt x="167699" y="11456"/>
                    </a:cubicBezTo>
                    <a:cubicBezTo>
                      <a:pt x="104722" y="11841"/>
                      <a:pt x="54859" y="42989"/>
                      <a:pt x="54859" y="90086"/>
                    </a:cubicBezTo>
                    <a:cubicBezTo>
                      <a:pt x="54859" y="119684"/>
                      <a:pt x="78354" y="139119"/>
                      <a:pt x="99093" y="139119"/>
                    </a:cubicBezTo>
                    <a:cubicBezTo>
                      <a:pt x="102846" y="139119"/>
                      <a:pt x="103221" y="140660"/>
                      <a:pt x="103221" y="141825"/>
                    </a:cubicBezTo>
                    <a:lnTo>
                      <a:pt x="103221" y="14182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CFF46C6-A06A-FB0B-CFC4-95F3D21733E2}"/>
                  </a:ext>
                </a:extLst>
              </p:cNvPr>
              <p:cNvSpPr/>
              <p:nvPr/>
            </p:nvSpPr>
            <p:spPr>
              <a:xfrm>
                <a:off x="7634340" y="6268183"/>
                <a:ext cx="228484" cy="142585"/>
              </a:xfrm>
              <a:custGeom>
                <a:avLst/>
                <a:gdLst>
                  <a:gd name="connsiteX0" fmla="*/ 75332 w 228484"/>
                  <a:gd name="connsiteY0" fmla="*/ 101809 h 142585"/>
                  <a:gd name="connsiteX1" fmla="*/ 29242 w 228484"/>
                  <a:gd name="connsiteY1" fmla="*/ 126142 h 142585"/>
                  <a:gd name="connsiteX2" fmla="*/ 0 w 228484"/>
                  <a:gd name="connsiteY2" fmla="*/ 95893 h 142585"/>
                  <a:gd name="connsiteX3" fmla="*/ 18714 w 228484"/>
                  <a:gd name="connsiteY3" fmla="*/ 50119 h 142585"/>
                  <a:gd name="connsiteX4" fmla="*/ 70009 w 228484"/>
                  <a:gd name="connsiteY4" fmla="*/ 0 h 142585"/>
                  <a:gd name="connsiteX5" fmla="*/ 104455 w 228484"/>
                  <a:gd name="connsiteY5" fmla="*/ 38545 h 142585"/>
                  <a:gd name="connsiteX6" fmla="*/ 83519 w 228484"/>
                  <a:gd name="connsiteY6" fmla="*/ 92209 h 142585"/>
                  <a:gd name="connsiteX7" fmla="*/ 155503 w 228484"/>
                  <a:gd name="connsiteY7" fmla="*/ 27356 h 142585"/>
                  <a:gd name="connsiteX8" fmla="*/ 173101 w 228484"/>
                  <a:gd name="connsiteY8" fmla="*/ 5125 h 142585"/>
                  <a:gd name="connsiteX9" fmla="*/ 180538 w 228484"/>
                  <a:gd name="connsiteY9" fmla="*/ 13016 h 142585"/>
                  <a:gd name="connsiteX10" fmla="*/ 164430 w 228484"/>
                  <a:gd name="connsiteY10" fmla="*/ 45636 h 142585"/>
                  <a:gd name="connsiteX11" fmla="*/ 177190 w 228484"/>
                  <a:gd name="connsiteY11" fmla="*/ 100880 h 142585"/>
                  <a:gd name="connsiteX12" fmla="*/ 176814 w 228484"/>
                  <a:gd name="connsiteY12" fmla="*/ 104831 h 142585"/>
                  <a:gd name="connsiteX13" fmla="*/ 220672 w 228484"/>
                  <a:gd name="connsiteY13" fmla="*/ 75361 h 142585"/>
                  <a:gd name="connsiteX14" fmla="*/ 224020 w 228484"/>
                  <a:gd name="connsiteY14" fmla="*/ 72991 h 142585"/>
                  <a:gd name="connsiteX15" fmla="*/ 228484 w 228484"/>
                  <a:gd name="connsiteY15" fmla="*/ 77337 h 142585"/>
                  <a:gd name="connsiteX16" fmla="*/ 226627 w 228484"/>
                  <a:gd name="connsiteY16" fmla="*/ 81287 h 142585"/>
                  <a:gd name="connsiteX17" fmla="*/ 174958 w 228484"/>
                  <a:gd name="connsiteY17" fmla="*/ 113906 h 142585"/>
                  <a:gd name="connsiteX18" fmla="*/ 136295 w 228484"/>
                  <a:gd name="connsiteY18" fmla="*/ 142585 h 142585"/>
                  <a:gd name="connsiteX19" fmla="*/ 112998 w 228484"/>
                  <a:gd name="connsiteY19" fmla="*/ 125086 h 142585"/>
                  <a:gd name="connsiteX20" fmla="*/ 132818 w 228484"/>
                  <a:gd name="connsiteY20" fmla="*/ 109166 h 142585"/>
                  <a:gd name="connsiteX21" fmla="*/ 164657 w 228484"/>
                  <a:gd name="connsiteY21" fmla="*/ 107191 h 142585"/>
                  <a:gd name="connsiteX22" fmla="*/ 165398 w 228484"/>
                  <a:gd name="connsiteY22" fmla="*/ 100485 h 142585"/>
                  <a:gd name="connsiteX23" fmla="*/ 152263 w 228484"/>
                  <a:gd name="connsiteY23" fmla="*/ 49971 h 142585"/>
                  <a:gd name="connsiteX24" fmla="*/ 76191 w 228484"/>
                  <a:gd name="connsiteY24" fmla="*/ 101670 h 142585"/>
                  <a:gd name="connsiteX25" fmla="*/ 75075 w 228484"/>
                  <a:gd name="connsiteY25" fmla="*/ 101670 h 142585"/>
                  <a:gd name="connsiteX26" fmla="*/ 75322 w 228484"/>
                  <a:gd name="connsiteY26" fmla="*/ 101799 h 142585"/>
                  <a:gd name="connsiteX27" fmla="*/ 75322 w 228484"/>
                  <a:gd name="connsiteY27" fmla="*/ 101799 h 142585"/>
                  <a:gd name="connsiteX28" fmla="*/ 59965 w 228484"/>
                  <a:gd name="connsiteY28" fmla="*/ 99833 h 142585"/>
                  <a:gd name="connsiteX29" fmla="*/ 21302 w 228484"/>
                  <a:gd name="connsiteY29" fmla="*/ 67214 h 142585"/>
                  <a:gd name="connsiteX30" fmla="*/ 13500 w 228484"/>
                  <a:gd name="connsiteY30" fmla="*/ 97078 h 142585"/>
                  <a:gd name="connsiteX31" fmla="*/ 29607 w 228484"/>
                  <a:gd name="connsiteY31" fmla="*/ 114173 h 142585"/>
                  <a:gd name="connsiteX32" fmla="*/ 59965 w 228484"/>
                  <a:gd name="connsiteY32" fmla="*/ 99833 h 142585"/>
                  <a:gd name="connsiteX33" fmla="*/ 59965 w 228484"/>
                  <a:gd name="connsiteY33" fmla="*/ 99833 h 142585"/>
                  <a:gd name="connsiteX34" fmla="*/ 67895 w 228484"/>
                  <a:gd name="connsiteY34" fmla="*/ 92209 h 142585"/>
                  <a:gd name="connsiteX35" fmla="*/ 92308 w 228484"/>
                  <a:gd name="connsiteY35" fmla="*/ 38150 h 142585"/>
                  <a:gd name="connsiteX36" fmla="*/ 71372 w 228484"/>
                  <a:gd name="connsiteY36" fmla="*/ 11841 h 142585"/>
                  <a:gd name="connsiteX37" fmla="*/ 33212 w 228484"/>
                  <a:gd name="connsiteY37" fmla="*/ 35780 h 142585"/>
                  <a:gd name="connsiteX38" fmla="*/ 70256 w 228484"/>
                  <a:gd name="connsiteY38" fmla="*/ 19860 h 142585"/>
                  <a:gd name="connsiteX39" fmla="*/ 77317 w 228484"/>
                  <a:gd name="connsiteY39" fmla="*/ 23415 h 142585"/>
                  <a:gd name="connsiteX40" fmla="*/ 72112 w 228484"/>
                  <a:gd name="connsiteY40" fmla="*/ 27761 h 142585"/>
                  <a:gd name="connsiteX41" fmla="*/ 29736 w 228484"/>
                  <a:gd name="connsiteY41" fmla="*/ 54069 h 142585"/>
                  <a:gd name="connsiteX42" fmla="*/ 67895 w 228484"/>
                  <a:gd name="connsiteY42" fmla="*/ 92219 h 142585"/>
                  <a:gd name="connsiteX43" fmla="*/ 67895 w 228484"/>
                  <a:gd name="connsiteY43" fmla="*/ 92219 h 142585"/>
                  <a:gd name="connsiteX44" fmla="*/ 161942 w 228484"/>
                  <a:gd name="connsiteY44" fmla="*/ 116938 h 142585"/>
                  <a:gd name="connsiteX45" fmla="*/ 124147 w 228484"/>
                  <a:gd name="connsiteY45" fmla="*/ 124572 h 142585"/>
                  <a:gd name="connsiteX46" fmla="*/ 136907 w 228484"/>
                  <a:gd name="connsiteY46" fmla="*/ 132858 h 142585"/>
                  <a:gd name="connsiteX47" fmla="*/ 162060 w 228484"/>
                  <a:gd name="connsiteY47" fmla="*/ 116938 h 142585"/>
                  <a:gd name="connsiteX48" fmla="*/ 161932 w 228484"/>
                  <a:gd name="connsiteY48" fmla="*/ 116938 h 14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8484" h="142585">
                    <a:moveTo>
                      <a:pt x="75332" y="101809"/>
                    </a:moveTo>
                    <a:cubicBezTo>
                      <a:pt x="60706" y="116543"/>
                      <a:pt x="43493" y="126142"/>
                      <a:pt x="29242" y="126142"/>
                    </a:cubicBezTo>
                    <a:cubicBezTo>
                      <a:pt x="12759" y="126142"/>
                      <a:pt x="0" y="114568"/>
                      <a:pt x="0" y="95893"/>
                    </a:cubicBezTo>
                    <a:cubicBezTo>
                      <a:pt x="0" y="80368"/>
                      <a:pt x="7436" y="63669"/>
                      <a:pt x="18714" y="50119"/>
                    </a:cubicBezTo>
                    <a:cubicBezTo>
                      <a:pt x="19090" y="23810"/>
                      <a:pt x="42752" y="0"/>
                      <a:pt x="70009" y="0"/>
                    </a:cubicBezTo>
                    <a:cubicBezTo>
                      <a:pt x="93306" y="0"/>
                      <a:pt x="104455" y="16710"/>
                      <a:pt x="104455" y="38545"/>
                    </a:cubicBezTo>
                    <a:cubicBezTo>
                      <a:pt x="104455" y="57220"/>
                      <a:pt x="95784" y="76695"/>
                      <a:pt x="83519" y="92209"/>
                    </a:cubicBezTo>
                    <a:cubicBezTo>
                      <a:pt x="116474" y="88654"/>
                      <a:pt x="139395" y="57220"/>
                      <a:pt x="155503" y="27356"/>
                    </a:cubicBezTo>
                    <a:cubicBezTo>
                      <a:pt x="161823" y="14991"/>
                      <a:pt x="168637" y="5125"/>
                      <a:pt x="173101" y="5125"/>
                    </a:cubicBezTo>
                    <a:cubicBezTo>
                      <a:pt x="177190" y="5125"/>
                      <a:pt x="180538" y="10251"/>
                      <a:pt x="180538" y="13016"/>
                    </a:cubicBezTo>
                    <a:cubicBezTo>
                      <a:pt x="180538" y="17361"/>
                      <a:pt x="164430" y="30516"/>
                      <a:pt x="164430" y="45636"/>
                    </a:cubicBezTo>
                    <a:cubicBezTo>
                      <a:pt x="164430" y="63520"/>
                      <a:pt x="177190" y="74710"/>
                      <a:pt x="177190" y="100880"/>
                    </a:cubicBezTo>
                    <a:cubicBezTo>
                      <a:pt x="177190" y="102460"/>
                      <a:pt x="177190" y="103645"/>
                      <a:pt x="176814" y="104831"/>
                    </a:cubicBezTo>
                    <a:cubicBezTo>
                      <a:pt x="192181" y="100485"/>
                      <a:pt x="207172" y="92071"/>
                      <a:pt x="220672" y="75361"/>
                    </a:cubicBezTo>
                    <a:cubicBezTo>
                      <a:pt x="220672" y="75361"/>
                      <a:pt x="222529" y="72991"/>
                      <a:pt x="224020" y="72991"/>
                    </a:cubicBezTo>
                    <a:cubicBezTo>
                      <a:pt x="226252" y="72991"/>
                      <a:pt x="228484" y="75361"/>
                      <a:pt x="228484" y="77337"/>
                    </a:cubicBezTo>
                    <a:cubicBezTo>
                      <a:pt x="228484" y="78917"/>
                      <a:pt x="226627" y="81287"/>
                      <a:pt x="226627" y="81287"/>
                    </a:cubicBezTo>
                    <a:cubicBezTo>
                      <a:pt x="210145" y="101147"/>
                      <a:pt x="191806" y="109966"/>
                      <a:pt x="174958" y="113906"/>
                    </a:cubicBezTo>
                    <a:cubicBezTo>
                      <a:pt x="169378" y="131406"/>
                      <a:pt x="152905" y="142585"/>
                      <a:pt x="136295" y="142585"/>
                    </a:cubicBezTo>
                    <a:cubicBezTo>
                      <a:pt x="122044" y="142585"/>
                      <a:pt x="112998" y="133381"/>
                      <a:pt x="112998" y="125086"/>
                    </a:cubicBezTo>
                    <a:cubicBezTo>
                      <a:pt x="112998" y="113906"/>
                      <a:pt x="121303" y="109166"/>
                      <a:pt x="132818" y="109166"/>
                    </a:cubicBezTo>
                    <a:cubicBezTo>
                      <a:pt x="143346" y="109166"/>
                      <a:pt x="153755" y="109166"/>
                      <a:pt x="164657" y="107191"/>
                    </a:cubicBezTo>
                    <a:cubicBezTo>
                      <a:pt x="165033" y="105216"/>
                      <a:pt x="165398" y="102846"/>
                      <a:pt x="165398" y="100485"/>
                    </a:cubicBezTo>
                    <a:cubicBezTo>
                      <a:pt x="165398" y="79440"/>
                      <a:pt x="153004" y="67076"/>
                      <a:pt x="152263" y="49971"/>
                    </a:cubicBezTo>
                    <a:cubicBezTo>
                      <a:pt x="140620" y="70226"/>
                      <a:pt x="116336" y="101670"/>
                      <a:pt x="76191" y="101670"/>
                    </a:cubicBezTo>
                    <a:lnTo>
                      <a:pt x="75075" y="101670"/>
                    </a:lnTo>
                    <a:lnTo>
                      <a:pt x="75322" y="101799"/>
                    </a:lnTo>
                    <a:lnTo>
                      <a:pt x="75322" y="101799"/>
                    </a:lnTo>
                    <a:close/>
                    <a:moveTo>
                      <a:pt x="59965" y="99833"/>
                    </a:moveTo>
                    <a:cubicBezTo>
                      <a:pt x="42742" y="95488"/>
                      <a:pt x="27375" y="84309"/>
                      <a:pt x="21302" y="67214"/>
                    </a:cubicBezTo>
                    <a:cubicBezTo>
                      <a:pt x="16097" y="76813"/>
                      <a:pt x="13500" y="87469"/>
                      <a:pt x="13500" y="97078"/>
                    </a:cubicBezTo>
                    <a:cubicBezTo>
                      <a:pt x="13500" y="106687"/>
                      <a:pt x="17589" y="114173"/>
                      <a:pt x="29607" y="114173"/>
                    </a:cubicBezTo>
                    <a:cubicBezTo>
                      <a:pt x="38653" y="114173"/>
                      <a:pt x="49428" y="108652"/>
                      <a:pt x="59965" y="99833"/>
                    </a:cubicBezTo>
                    <a:lnTo>
                      <a:pt x="59965" y="99833"/>
                    </a:lnTo>
                    <a:close/>
                    <a:moveTo>
                      <a:pt x="67895" y="92209"/>
                    </a:moveTo>
                    <a:cubicBezTo>
                      <a:pt x="81405" y="77475"/>
                      <a:pt x="92308" y="57220"/>
                      <a:pt x="92308" y="38150"/>
                    </a:cubicBezTo>
                    <a:cubicBezTo>
                      <a:pt x="92308" y="23415"/>
                      <a:pt x="84003" y="11841"/>
                      <a:pt x="71372" y="11841"/>
                    </a:cubicBezTo>
                    <a:cubicBezTo>
                      <a:pt x="55264" y="11841"/>
                      <a:pt x="39898" y="21835"/>
                      <a:pt x="33212" y="35780"/>
                    </a:cubicBezTo>
                    <a:cubicBezTo>
                      <a:pt x="44855" y="26180"/>
                      <a:pt x="57990" y="19860"/>
                      <a:pt x="70256" y="19860"/>
                    </a:cubicBezTo>
                    <a:cubicBezTo>
                      <a:pt x="75085" y="19860"/>
                      <a:pt x="77317" y="21045"/>
                      <a:pt x="77317" y="23415"/>
                    </a:cubicBezTo>
                    <a:cubicBezTo>
                      <a:pt x="77317" y="26576"/>
                      <a:pt x="74720" y="27366"/>
                      <a:pt x="72112" y="27761"/>
                    </a:cubicBezTo>
                    <a:cubicBezTo>
                      <a:pt x="56005" y="29341"/>
                      <a:pt x="40638" y="39730"/>
                      <a:pt x="29736" y="54069"/>
                    </a:cubicBezTo>
                    <a:cubicBezTo>
                      <a:pt x="31592" y="77485"/>
                      <a:pt x="48450" y="89454"/>
                      <a:pt x="67895" y="92219"/>
                    </a:cubicBezTo>
                    <a:lnTo>
                      <a:pt x="67895" y="92219"/>
                    </a:lnTo>
                    <a:close/>
                    <a:moveTo>
                      <a:pt x="161942" y="116938"/>
                    </a:moveTo>
                    <a:cubicBezTo>
                      <a:pt x="140255" y="119703"/>
                      <a:pt x="124147" y="116543"/>
                      <a:pt x="124147" y="124572"/>
                    </a:cubicBezTo>
                    <a:cubicBezTo>
                      <a:pt x="124147" y="128917"/>
                      <a:pt x="127861" y="132858"/>
                      <a:pt x="136907" y="132858"/>
                    </a:cubicBezTo>
                    <a:cubicBezTo>
                      <a:pt x="147434" y="132858"/>
                      <a:pt x="156727" y="126547"/>
                      <a:pt x="162060" y="116938"/>
                    </a:cubicBezTo>
                    <a:lnTo>
                      <a:pt x="161932" y="116938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51D4DD5-2C34-411C-36D1-4067B915F2B4}"/>
                  </a:ext>
                </a:extLst>
              </p:cNvPr>
              <p:cNvSpPr/>
              <p:nvPr/>
            </p:nvSpPr>
            <p:spPr>
              <a:xfrm>
                <a:off x="7843784" y="6277684"/>
                <a:ext cx="114232" cy="133084"/>
              </a:xfrm>
              <a:custGeom>
                <a:avLst/>
                <a:gdLst>
                  <a:gd name="connsiteX0" fmla="*/ 63066 w 114232"/>
                  <a:gd name="connsiteY0" fmla="*/ 96535 h 133084"/>
                  <a:gd name="connsiteX1" fmla="*/ 106499 w 114232"/>
                  <a:gd name="connsiteY1" fmla="*/ 68004 h 133084"/>
                  <a:gd name="connsiteX2" fmla="*/ 109818 w 114232"/>
                  <a:gd name="connsiteY2" fmla="*/ 65713 h 133084"/>
                  <a:gd name="connsiteX3" fmla="*/ 114232 w 114232"/>
                  <a:gd name="connsiteY3" fmla="*/ 69920 h 133084"/>
                  <a:gd name="connsiteX4" fmla="*/ 112395 w 114232"/>
                  <a:gd name="connsiteY4" fmla="*/ 73742 h 133084"/>
                  <a:gd name="connsiteX5" fmla="*/ 61229 w 114232"/>
                  <a:gd name="connsiteY5" fmla="*/ 105324 h 133084"/>
                  <a:gd name="connsiteX6" fmla="*/ 23070 w 114232"/>
                  <a:gd name="connsiteY6" fmla="*/ 133085 h 133084"/>
                  <a:gd name="connsiteX7" fmla="*/ 0 w 114232"/>
                  <a:gd name="connsiteY7" fmla="*/ 116148 h 133084"/>
                  <a:gd name="connsiteX8" fmla="*/ 19633 w 114232"/>
                  <a:gd name="connsiteY8" fmla="*/ 100742 h 133084"/>
                  <a:gd name="connsiteX9" fmla="*/ 51166 w 114232"/>
                  <a:gd name="connsiteY9" fmla="*/ 98836 h 133084"/>
                  <a:gd name="connsiteX10" fmla="*/ 51907 w 114232"/>
                  <a:gd name="connsiteY10" fmla="*/ 92338 h 133084"/>
                  <a:gd name="connsiteX11" fmla="*/ 38900 w 114232"/>
                  <a:gd name="connsiteY11" fmla="*/ 43433 h 133084"/>
                  <a:gd name="connsiteX12" fmla="*/ 16324 w 114232"/>
                  <a:gd name="connsiteY12" fmla="*/ 73870 h 133084"/>
                  <a:gd name="connsiteX13" fmla="*/ 12641 w 114232"/>
                  <a:gd name="connsiteY13" fmla="*/ 75776 h 133084"/>
                  <a:gd name="connsiteX14" fmla="*/ 8592 w 114232"/>
                  <a:gd name="connsiteY14" fmla="*/ 71954 h 133084"/>
                  <a:gd name="connsiteX15" fmla="*/ 10429 w 114232"/>
                  <a:gd name="connsiteY15" fmla="*/ 68132 h 133084"/>
                  <a:gd name="connsiteX16" fmla="*/ 42337 w 114232"/>
                  <a:gd name="connsiteY16" fmla="*/ 21519 h 133084"/>
                  <a:gd name="connsiteX17" fmla="*/ 59392 w 114232"/>
                  <a:gd name="connsiteY17" fmla="*/ 0 h 133084"/>
                  <a:gd name="connsiteX18" fmla="*/ 66750 w 114232"/>
                  <a:gd name="connsiteY18" fmla="*/ 7644 h 133084"/>
                  <a:gd name="connsiteX19" fmla="*/ 50801 w 114232"/>
                  <a:gd name="connsiteY19" fmla="*/ 39226 h 133084"/>
                  <a:gd name="connsiteX20" fmla="*/ 63441 w 114232"/>
                  <a:gd name="connsiteY20" fmla="*/ 92713 h 133084"/>
                  <a:gd name="connsiteX21" fmla="*/ 63076 w 114232"/>
                  <a:gd name="connsiteY21" fmla="*/ 96535 h 133084"/>
                  <a:gd name="connsiteX22" fmla="*/ 63076 w 114232"/>
                  <a:gd name="connsiteY22" fmla="*/ 96535 h 133084"/>
                  <a:gd name="connsiteX23" fmla="*/ 48213 w 114232"/>
                  <a:gd name="connsiteY23" fmla="*/ 108119 h 133084"/>
                  <a:gd name="connsiteX24" fmla="*/ 10784 w 114232"/>
                  <a:gd name="connsiteY24" fmla="*/ 115506 h 133084"/>
                  <a:gd name="connsiteX25" fmla="*/ 23425 w 114232"/>
                  <a:gd name="connsiteY25" fmla="*/ 123525 h 133084"/>
                  <a:gd name="connsiteX26" fmla="*/ 48332 w 114232"/>
                  <a:gd name="connsiteY26" fmla="*/ 108119 h 133084"/>
                  <a:gd name="connsiteX27" fmla="*/ 48213 w 11423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4232" h="133084">
                    <a:moveTo>
                      <a:pt x="63066" y="96535"/>
                    </a:moveTo>
                    <a:cubicBezTo>
                      <a:pt x="78285" y="92328"/>
                      <a:pt x="93128" y="84180"/>
                      <a:pt x="106499" y="68004"/>
                    </a:cubicBezTo>
                    <a:cubicBezTo>
                      <a:pt x="106499" y="68004"/>
                      <a:pt x="108336" y="65713"/>
                      <a:pt x="109818" y="65713"/>
                    </a:cubicBezTo>
                    <a:cubicBezTo>
                      <a:pt x="112030" y="65713"/>
                      <a:pt x="114232" y="68004"/>
                      <a:pt x="114232" y="69920"/>
                    </a:cubicBezTo>
                    <a:cubicBezTo>
                      <a:pt x="114232" y="71451"/>
                      <a:pt x="112395" y="73742"/>
                      <a:pt x="112395" y="73742"/>
                    </a:cubicBezTo>
                    <a:cubicBezTo>
                      <a:pt x="96071" y="92970"/>
                      <a:pt x="77909" y="101502"/>
                      <a:pt x="61229" y="105324"/>
                    </a:cubicBezTo>
                    <a:cubicBezTo>
                      <a:pt x="55709" y="122261"/>
                      <a:pt x="39384" y="133085"/>
                      <a:pt x="23070" y="133085"/>
                    </a:cubicBezTo>
                    <a:cubicBezTo>
                      <a:pt x="8957" y="133085"/>
                      <a:pt x="0" y="124167"/>
                      <a:pt x="0" y="116148"/>
                    </a:cubicBezTo>
                    <a:cubicBezTo>
                      <a:pt x="0" y="105324"/>
                      <a:pt x="8226" y="100742"/>
                      <a:pt x="19633" y="100742"/>
                    </a:cubicBezTo>
                    <a:cubicBezTo>
                      <a:pt x="30062" y="100742"/>
                      <a:pt x="40372" y="100742"/>
                      <a:pt x="51166" y="98836"/>
                    </a:cubicBezTo>
                    <a:cubicBezTo>
                      <a:pt x="51531" y="96930"/>
                      <a:pt x="51907" y="94629"/>
                      <a:pt x="51907" y="92338"/>
                    </a:cubicBezTo>
                    <a:cubicBezTo>
                      <a:pt x="51907" y="71964"/>
                      <a:pt x="39631" y="59995"/>
                      <a:pt x="38900" y="43433"/>
                    </a:cubicBezTo>
                    <a:cubicBezTo>
                      <a:pt x="38900" y="43433"/>
                      <a:pt x="31543" y="56173"/>
                      <a:pt x="16324" y="73870"/>
                    </a:cubicBezTo>
                    <a:cubicBezTo>
                      <a:pt x="16324" y="73870"/>
                      <a:pt x="14488" y="75776"/>
                      <a:pt x="12641" y="75776"/>
                    </a:cubicBezTo>
                    <a:cubicBezTo>
                      <a:pt x="10429" y="75776"/>
                      <a:pt x="8592" y="73485"/>
                      <a:pt x="8592" y="71954"/>
                    </a:cubicBezTo>
                    <a:cubicBezTo>
                      <a:pt x="8592" y="70424"/>
                      <a:pt x="10429" y="68132"/>
                      <a:pt x="10429" y="68132"/>
                    </a:cubicBezTo>
                    <a:cubicBezTo>
                      <a:pt x="24541" y="51956"/>
                      <a:pt x="35710" y="33874"/>
                      <a:pt x="42337" y="21519"/>
                    </a:cubicBezTo>
                    <a:cubicBezTo>
                      <a:pt x="48598" y="9550"/>
                      <a:pt x="54978" y="0"/>
                      <a:pt x="59392" y="0"/>
                    </a:cubicBezTo>
                    <a:cubicBezTo>
                      <a:pt x="63441" y="0"/>
                      <a:pt x="66750" y="4967"/>
                      <a:pt x="66750" y="7644"/>
                    </a:cubicBezTo>
                    <a:cubicBezTo>
                      <a:pt x="66750" y="11851"/>
                      <a:pt x="50801" y="24581"/>
                      <a:pt x="50801" y="39226"/>
                    </a:cubicBezTo>
                    <a:cubicBezTo>
                      <a:pt x="50801" y="56548"/>
                      <a:pt x="63441" y="67372"/>
                      <a:pt x="63441" y="92713"/>
                    </a:cubicBezTo>
                    <a:cubicBezTo>
                      <a:pt x="63441" y="94244"/>
                      <a:pt x="63441" y="95389"/>
                      <a:pt x="63076" y="96535"/>
                    </a:cubicBezTo>
                    <a:lnTo>
                      <a:pt x="63076" y="96535"/>
                    </a:lnTo>
                    <a:close/>
                    <a:moveTo>
                      <a:pt x="48213" y="108119"/>
                    </a:moveTo>
                    <a:cubicBezTo>
                      <a:pt x="26743" y="110795"/>
                      <a:pt x="10784" y="107734"/>
                      <a:pt x="10784" y="115506"/>
                    </a:cubicBezTo>
                    <a:cubicBezTo>
                      <a:pt x="10784" y="119713"/>
                      <a:pt x="14468" y="123525"/>
                      <a:pt x="23425" y="123525"/>
                    </a:cubicBezTo>
                    <a:cubicBezTo>
                      <a:pt x="33854" y="123525"/>
                      <a:pt x="43058" y="117412"/>
                      <a:pt x="48332" y="108119"/>
                    </a:cubicBezTo>
                    <a:lnTo>
                      <a:pt x="48213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353BC928-0B65-B7C9-7026-3BB644FFA925}"/>
                  </a:ext>
                </a:extLst>
              </p:cNvPr>
              <p:cNvSpPr/>
              <p:nvPr/>
            </p:nvSpPr>
            <p:spPr>
              <a:xfrm>
                <a:off x="7938985" y="6287194"/>
                <a:ext cx="161823" cy="114074"/>
              </a:xfrm>
              <a:custGeom>
                <a:avLst/>
                <a:gdLst>
                  <a:gd name="connsiteX0" fmla="*/ 81919 w 161823"/>
                  <a:gd name="connsiteY0" fmla="*/ 68814 h 114074"/>
                  <a:gd name="connsiteX1" fmla="*/ 19692 w 161823"/>
                  <a:gd name="connsiteY1" fmla="*/ 114074 h 114074"/>
                  <a:gd name="connsiteX2" fmla="*/ 0 w 161823"/>
                  <a:gd name="connsiteY2" fmla="*/ 93296 h 114074"/>
                  <a:gd name="connsiteX3" fmla="*/ 95972 w 161823"/>
                  <a:gd name="connsiteY3" fmla="*/ 0 h 114074"/>
                  <a:gd name="connsiteX4" fmla="*/ 122567 w 161823"/>
                  <a:gd name="connsiteY4" fmla="*/ 20383 h 114074"/>
                  <a:gd name="connsiteX5" fmla="*/ 114538 w 161823"/>
                  <a:gd name="connsiteY5" fmla="*/ 34012 h 114074"/>
                  <a:gd name="connsiteX6" fmla="*/ 111526 w 161823"/>
                  <a:gd name="connsiteY6" fmla="*/ 30832 h 114074"/>
                  <a:gd name="connsiteX7" fmla="*/ 112652 w 161823"/>
                  <a:gd name="connsiteY7" fmla="*/ 22359 h 114074"/>
                  <a:gd name="connsiteX8" fmla="*/ 99350 w 161823"/>
                  <a:gd name="connsiteY8" fmla="*/ 10715 h 114074"/>
                  <a:gd name="connsiteX9" fmla="*/ 12779 w 161823"/>
                  <a:gd name="connsiteY9" fmla="*/ 93157 h 114074"/>
                  <a:gd name="connsiteX10" fmla="*/ 20808 w 161823"/>
                  <a:gd name="connsiteY10" fmla="*/ 102421 h 114074"/>
                  <a:gd name="connsiteX11" fmla="*/ 74631 w 161823"/>
                  <a:gd name="connsiteY11" fmla="*/ 61664 h 114074"/>
                  <a:gd name="connsiteX12" fmla="*/ 95459 w 161823"/>
                  <a:gd name="connsiteY12" fmla="*/ 37310 h 114074"/>
                  <a:gd name="connsiteX13" fmla="*/ 101483 w 161823"/>
                  <a:gd name="connsiteY13" fmla="*/ 43660 h 114074"/>
                  <a:gd name="connsiteX14" fmla="*/ 93957 w 161823"/>
                  <a:gd name="connsiteY14" fmla="*/ 69732 h 114074"/>
                  <a:gd name="connsiteX15" fmla="*/ 109136 w 161823"/>
                  <a:gd name="connsiteY15" fmla="*/ 90116 h 114074"/>
                  <a:gd name="connsiteX16" fmla="*/ 153923 w 161823"/>
                  <a:gd name="connsiteY16" fmla="*/ 58089 h 114074"/>
                  <a:gd name="connsiteX17" fmla="*/ 157310 w 161823"/>
                  <a:gd name="connsiteY17" fmla="*/ 55709 h 114074"/>
                  <a:gd name="connsiteX18" fmla="*/ 161823 w 161823"/>
                  <a:gd name="connsiteY18" fmla="*/ 60074 h 114074"/>
                  <a:gd name="connsiteX19" fmla="*/ 159937 w 161823"/>
                  <a:gd name="connsiteY19" fmla="*/ 64044 h 114074"/>
                  <a:gd name="connsiteX20" fmla="*/ 107240 w 161823"/>
                  <a:gd name="connsiteY20" fmla="*/ 100436 h 114074"/>
                  <a:gd name="connsiteX21" fmla="*/ 81771 w 161823"/>
                  <a:gd name="connsiteY21" fmla="*/ 68804 h 114074"/>
                  <a:gd name="connsiteX22" fmla="*/ 81899 w 161823"/>
                  <a:gd name="connsiteY22" fmla="*/ 68804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1823" h="114074">
                    <a:moveTo>
                      <a:pt x="81919" y="68814"/>
                    </a:moveTo>
                    <a:cubicBezTo>
                      <a:pt x="67115" y="86807"/>
                      <a:pt x="39009" y="114074"/>
                      <a:pt x="19692" y="114074"/>
                    </a:cubicBezTo>
                    <a:cubicBezTo>
                      <a:pt x="8276" y="114074"/>
                      <a:pt x="0" y="106924"/>
                      <a:pt x="0" y="93296"/>
                    </a:cubicBezTo>
                    <a:cubicBezTo>
                      <a:pt x="0" y="54129"/>
                      <a:pt x="54198" y="0"/>
                      <a:pt x="95972" y="0"/>
                    </a:cubicBezTo>
                    <a:cubicBezTo>
                      <a:pt x="114914" y="0"/>
                      <a:pt x="122567" y="10458"/>
                      <a:pt x="122567" y="20383"/>
                    </a:cubicBezTo>
                    <a:cubicBezTo>
                      <a:pt x="122567" y="28452"/>
                      <a:pt x="117294" y="34012"/>
                      <a:pt x="114538" y="34012"/>
                    </a:cubicBezTo>
                    <a:cubicBezTo>
                      <a:pt x="113037" y="34012"/>
                      <a:pt x="111526" y="32817"/>
                      <a:pt x="111526" y="30832"/>
                    </a:cubicBezTo>
                    <a:cubicBezTo>
                      <a:pt x="111526" y="28057"/>
                      <a:pt x="112652" y="26467"/>
                      <a:pt x="112652" y="22359"/>
                    </a:cubicBezTo>
                    <a:cubicBezTo>
                      <a:pt x="112652" y="18784"/>
                      <a:pt x="110766" y="10715"/>
                      <a:pt x="99350" y="10715"/>
                    </a:cubicBezTo>
                    <a:cubicBezTo>
                      <a:pt x="59076" y="10715"/>
                      <a:pt x="12779" y="61535"/>
                      <a:pt x="12779" y="93157"/>
                    </a:cubicBezTo>
                    <a:cubicBezTo>
                      <a:pt x="12779" y="98717"/>
                      <a:pt x="15416" y="102421"/>
                      <a:pt x="20808" y="102421"/>
                    </a:cubicBezTo>
                    <a:cubicBezTo>
                      <a:pt x="36738" y="102421"/>
                      <a:pt x="62207" y="77544"/>
                      <a:pt x="74631" y="61664"/>
                    </a:cubicBezTo>
                    <a:cubicBezTo>
                      <a:pt x="84921" y="48825"/>
                      <a:pt x="91321" y="37310"/>
                      <a:pt x="95459" y="37310"/>
                    </a:cubicBezTo>
                    <a:cubicBezTo>
                      <a:pt x="98471" y="37310"/>
                      <a:pt x="101483" y="40490"/>
                      <a:pt x="101483" y="43660"/>
                    </a:cubicBezTo>
                    <a:cubicBezTo>
                      <a:pt x="101483" y="46436"/>
                      <a:pt x="93957" y="56104"/>
                      <a:pt x="93957" y="69732"/>
                    </a:cubicBezTo>
                    <a:cubicBezTo>
                      <a:pt x="93957" y="84161"/>
                      <a:pt x="100732" y="90116"/>
                      <a:pt x="109136" y="90116"/>
                    </a:cubicBezTo>
                    <a:cubicBezTo>
                      <a:pt x="120177" y="90116"/>
                      <a:pt x="134231" y="81247"/>
                      <a:pt x="153923" y="58089"/>
                    </a:cubicBezTo>
                    <a:cubicBezTo>
                      <a:pt x="153923" y="58089"/>
                      <a:pt x="155809" y="55709"/>
                      <a:pt x="157310" y="55709"/>
                    </a:cubicBezTo>
                    <a:cubicBezTo>
                      <a:pt x="159572" y="55709"/>
                      <a:pt x="161823" y="58089"/>
                      <a:pt x="161823" y="60074"/>
                    </a:cubicBezTo>
                    <a:cubicBezTo>
                      <a:pt x="161823" y="61664"/>
                      <a:pt x="159937" y="64044"/>
                      <a:pt x="159937" y="64044"/>
                    </a:cubicBezTo>
                    <a:cubicBezTo>
                      <a:pt x="138734" y="88397"/>
                      <a:pt x="121293" y="100436"/>
                      <a:pt x="107240" y="100436"/>
                    </a:cubicBezTo>
                    <a:cubicBezTo>
                      <a:pt x="92437" y="100436"/>
                      <a:pt x="81771" y="86807"/>
                      <a:pt x="81771" y="68804"/>
                    </a:cubicBezTo>
                    <a:lnTo>
                      <a:pt x="81899" y="6880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1F30B2A-E336-9721-448F-4A10DBDD80DA}"/>
                  </a:ext>
                </a:extLst>
              </p:cNvPr>
              <p:cNvSpPr/>
              <p:nvPr/>
            </p:nvSpPr>
            <p:spPr>
              <a:xfrm>
                <a:off x="8167450" y="6287184"/>
                <a:ext cx="123752" cy="114074"/>
              </a:xfrm>
              <a:custGeom>
                <a:avLst/>
                <a:gdLst>
                  <a:gd name="connsiteX0" fmla="*/ 36599 w 123752"/>
                  <a:gd name="connsiteY0" fmla="*/ 114074 h 114074"/>
                  <a:gd name="connsiteX1" fmla="*/ 0 w 123752"/>
                  <a:gd name="connsiteY1" fmla="*/ 78225 h 114074"/>
                  <a:gd name="connsiteX2" fmla="*/ 75539 w 123752"/>
                  <a:gd name="connsiteY2" fmla="*/ 0 h 114074"/>
                  <a:gd name="connsiteX3" fmla="*/ 94945 w 123752"/>
                  <a:gd name="connsiteY3" fmla="*/ 17322 h 114074"/>
                  <a:gd name="connsiteX4" fmla="*/ 13836 w 123752"/>
                  <a:gd name="connsiteY4" fmla="*/ 72093 h 114074"/>
                  <a:gd name="connsiteX5" fmla="*/ 13095 w 123752"/>
                  <a:gd name="connsiteY5" fmla="*/ 79292 h 114074"/>
                  <a:gd name="connsiteX6" fmla="*/ 36708 w 123752"/>
                  <a:gd name="connsiteY6" fmla="*/ 102213 h 114074"/>
                  <a:gd name="connsiteX7" fmla="*/ 115960 w 123752"/>
                  <a:gd name="connsiteY7" fmla="*/ 56637 h 114074"/>
                  <a:gd name="connsiteX8" fmla="*/ 119674 w 123752"/>
                  <a:gd name="connsiteY8" fmla="*/ 54237 h 114074"/>
                  <a:gd name="connsiteX9" fmla="*/ 123752 w 123752"/>
                  <a:gd name="connsiteY9" fmla="*/ 58632 h 114074"/>
                  <a:gd name="connsiteX10" fmla="*/ 121896 w 123752"/>
                  <a:gd name="connsiteY10" fmla="*/ 62632 h 114074"/>
                  <a:gd name="connsiteX11" fmla="*/ 36589 w 123752"/>
                  <a:gd name="connsiteY11" fmla="*/ 113808 h 114074"/>
                  <a:gd name="connsiteX12" fmla="*/ 36589 w 123752"/>
                  <a:gd name="connsiteY12" fmla="*/ 114074 h 114074"/>
                  <a:gd name="connsiteX13" fmla="*/ 17194 w 123752"/>
                  <a:gd name="connsiteY13" fmla="*/ 60370 h 114074"/>
                  <a:gd name="connsiteX14" fmla="*/ 83706 w 123752"/>
                  <a:gd name="connsiteY14" fmla="*/ 15999 h 114074"/>
                  <a:gd name="connsiteX15" fmla="*/ 77030 w 123752"/>
                  <a:gd name="connsiteY15" fmla="*/ 11199 h 114074"/>
                  <a:gd name="connsiteX16" fmla="*/ 17194 w 123752"/>
                  <a:gd name="connsiteY16" fmla="*/ 60370 h 114074"/>
                  <a:gd name="connsiteX17" fmla="*/ 17194 w 123752"/>
                  <a:gd name="connsiteY17" fmla="*/ 60370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52" h="114074">
                    <a:moveTo>
                      <a:pt x="36599" y="114074"/>
                    </a:moveTo>
                    <a:cubicBezTo>
                      <a:pt x="16443" y="114074"/>
                      <a:pt x="0" y="101147"/>
                      <a:pt x="0" y="78225"/>
                    </a:cubicBezTo>
                    <a:cubicBezTo>
                      <a:pt x="0" y="40777"/>
                      <a:pt x="46732" y="0"/>
                      <a:pt x="75539" y="0"/>
                    </a:cubicBezTo>
                    <a:cubicBezTo>
                      <a:pt x="87163" y="0"/>
                      <a:pt x="94945" y="7199"/>
                      <a:pt x="94945" y="17322"/>
                    </a:cubicBezTo>
                    <a:cubicBezTo>
                      <a:pt x="94945" y="41438"/>
                      <a:pt x="44875" y="63698"/>
                      <a:pt x="13836" y="72093"/>
                    </a:cubicBezTo>
                    <a:cubicBezTo>
                      <a:pt x="13095" y="74492"/>
                      <a:pt x="13095" y="76892"/>
                      <a:pt x="13095" y="79292"/>
                    </a:cubicBezTo>
                    <a:cubicBezTo>
                      <a:pt x="13095" y="93414"/>
                      <a:pt x="22862" y="102213"/>
                      <a:pt x="36708" y="102213"/>
                    </a:cubicBezTo>
                    <a:cubicBezTo>
                      <a:pt x="81583" y="102213"/>
                      <a:pt x="115960" y="56637"/>
                      <a:pt x="115960" y="56637"/>
                    </a:cubicBezTo>
                    <a:cubicBezTo>
                      <a:pt x="115960" y="56637"/>
                      <a:pt x="117817" y="54237"/>
                      <a:pt x="119674" y="54237"/>
                    </a:cubicBezTo>
                    <a:cubicBezTo>
                      <a:pt x="121896" y="54237"/>
                      <a:pt x="123752" y="56637"/>
                      <a:pt x="123752" y="58632"/>
                    </a:cubicBezTo>
                    <a:cubicBezTo>
                      <a:pt x="123752" y="60232"/>
                      <a:pt x="121896" y="62632"/>
                      <a:pt x="121896" y="62632"/>
                    </a:cubicBezTo>
                    <a:cubicBezTo>
                      <a:pt x="121896" y="62632"/>
                      <a:pt x="79983" y="113808"/>
                      <a:pt x="36589" y="113808"/>
                    </a:cubicBezTo>
                    <a:lnTo>
                      <a:pt x="36589" y="114074"/>
                    </a:lnTo>
                    <a:close/>
                    <a:moveTo>
                      <a:pt x="17194" y="60370"/>
                    </a:moveTo>
                    <a:cubicBezTo>
                      <a:pt x="45626" y="52371"/>
                      <a:pt x="83706" y="32916"/>
                      <a:pt x="83706" y="15999"/>
                    </a:cubicBezTo>
                    <a:cubicBezTo>
                      <a:pt x="83706" y="14804"/>
                      <a:pt x="82590" y="11199"/>
                      <a:pt x="77030" y="11199"/>
                    </a:cubicBezTo>
                    <a:cubicBezTo>
                      <a:pt x="56509" y="11199"/>
                      <a:pt x="28067" y="35315"/>
                      <a:pt x="17194" y="60370"/>
                    </a:cubicBezTo>
                    <a:lnTo>
                      <a:pt x="17194" y="6037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2530C961-188F-BB6E-6EBE-091D372FDDDE}"/>
                  </a:ext>
                </a:extLst>
              </p:cNvPr>
              <p:cNvSpPr/>
              <p:nvPr/>
            </p:nvSpPr>
            <p:spPr>
              <a:xfrm>
                <a:off x="8272172" y="6277684"/>
                <a:ext cx="123762" cy="133084"/>
              </a:xfrm>
              <a:custGeom>
                <a:avLst/>
                <a:gdLst>
                  <a:gd name="connsiteX0" fmla="*/ 68330 w 123762"/>
                  <a:gd name="connsiteY0" fmla="*/ 96535 h 133084"/>
                  <a:gd name="connsiteX1" fmla="*/ 115388 w 123762"/>
                  <a:gd name="connsiteY1" fmla="*/ 68004 h 133084"/>
                  <a:gd name="connsiteX2" fmla="*/ 118972 w 123762"/>
                  <a:gd name="connsiteY2" fmla="*/ 65713 h 133084"/>
                  <a:gd name="connsiteX3" fmla="*/ 123762 w 123762"/>
                  <a:gd name="connsiteY3" fmla="*/ 69920 h 133084"/>
                  <a:gd name="connsiteX4" fmla="*/ 121767 w 123762"/>
                  <a:gd name="connsiteY4" fmla="*/ 73742 h 133084"/>
                  <a:gd name="connsiteX5" fmla="*/ 66335 w 123762"/>
                  <a:gd name="connsiteY5" fmla="*/ 105324 h 133084"/>
                  <a:gd name="connsiteX6" fmla="*/ 24995 w 123762"/>
                  <a:gd name="connsiteY6" fmla="*/ 133085 h 133084"/>
                  <a:gd name="connsiteX7" fmla="*/ 0 w 123762"/>
                  <a:gd name="connsiteY7" fmla="*/ 116148 h 133084"/>
                  <a:gd name="connsiteX8" fmla="*/ 21272 w 123762"/>
                  <a:gd name="connsiteY8" fmla="*/ 100742 h 133084"/>
                  <a:gd name="connsiteX9" fmla="*/ 55432 w 123762"/>
                  <a:gd name="connsiteY9" fmla="*/ 98836 h 133084"/>
                  <a:gd name="connsiteX10" fmla="*/ 56232 w 123762"/>
                  <a:gd name="connsiteY10" fmla="*/ 92338 h 133084"/>
                  <a:gd name="connsiteX11" fmla="*/ 42140 w 123762"/>
                  <a:gd name="connsiteY11" fmla="*/ 43433 h 133084"/>
                  <a:gd name="connsiteX12" fmla="*/ 17678 w 123762"/>
                  <a:gd name="connsiteY12" fmla="*/ 73870 h 133084"/>
                  <a:gd name="connsiteX13" fmla="*/ 13688 w 123762"/>
                  <a:gd name="connsiteY13" fmla="*/ 75776 h 133084"/>
                  <a:gd name="connsiteX14" fmla="*/ 9303 w 123762"/>
                  <a:gd name="connsiteY14" fmla="*/ 71954 h 133084"/>
                  <a:gd name="connsiteX15" fmla="*/ 11298 w 123762"/>
                  <a:gd name="connsiteY15" fmla="*/ 68132 h 133084"/>
                  <a:gd name="connsiteX16" fmla="*/ 45863 w 123762"/>
                  <a:gd name="connsiteY16" fmla="*/ 21519 h 133084"/>
                  <a:gd name="connsiteX17" fmla="*/ 64340 w 123762"/>
                  <a:gd name="connsiteY17" fmla="*/ 0 h 133084"/>
                  <a:gd name="connsiteX18" fmla="*/ 72320 w 123762"/>
                  <a:gd name="connsiteY18" fmla="*/ 7644 h 133084"/>
                  <a:gd name="connsiteX19" fmla="*/ 55037 w 123762"/>
                  <a:gd name="connsiteY19" fmla="*/ 39226 h 133084"/>
                  <a:gd name="connsiteX20" fmla="*/ 68725 w 123762"/>
                  <a:gd name="connsiteY20" fmla="*/ 92713 h 133084"/>
                  <a:gd name="connsiteX21" fmla="*/ 68330 w 123762"/>
                  <a:gd name="connsiteY21" fmla="*/ 96535 h 133084"/>
                  <a:gd name="connsiteX22" fmla="*/ 68330 w 123762"/>
                  <a:gd name="connsiteY22" fmla="*/ 96535 h 133084"/>
                  <a:gd name="connsiteX23" fmla="*/ 52242 w 123762"/>
                  <a:gd name="connsiteY23" fmla="*/ 108119 h 133084"/>
                  <a:gd name="connsiteX24" fmla="*/ 11703 w 123762"/>
                  <a:gd name="connsiteY24" fmla="*/ 115506 h 133084"/>
                  <a:gd name="connsiteX25" fmla="*/ 25400 w 123762"/>
                  <a:gd name="connsiteY25" fmla="*/ 123525 h 133084"/>
                  <a:gd name="connsiteX26" fmla="*/ 52381 w 123762"/>
                  <a:gd name="connsiteY26" fmla="*/ 108119 h 133084"/>
                  <a:gd name="connsiteX27" fmla="*/ 52242 w 12376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762" h="133084">
                    <a:moveTo>
                      <a:pt x="68330" y="96535"/>
                    </a:moveTo>
                    <a:cubicBezTo>
                      <a:pt x="84812" y="92328"/>
                      <a:pt x="100900" y="84180"/>
                      <a:pt x="115388" y="68004"/>
                    </a:cubicBezTo>
                    <a:cubicBezTo>
                      <a:pt x="115388" y="68004"/>
                      <a:pt x="117383" y="65713"/>
                      <a:pt x="118972" y="65713"/>
                    </a:cubicBezTo>
                    <a:cubicBezTo>
                      <a:pt x="121362" y="65713"/>
                      <a:pt x="123762" y="68004"/>
                      <a:pt x="123762" y="69920"/>
                    </a:cubicBezTo>
                    <a:cubicBezTo>
                      <a:pt x="123762" y="71451"/>
                      <a:pt x="121767" y="73742"/>
                      <a:pt x="121767" y="73742"/>
                    </a:cubicBezTo>
                    <a:cubicBezTo>
                      <a:pt x="104090" y="92970"/>
                      <a:pt x="84417" y="101502"/>
                      <a:pt x="66335" y="105324"/>
                    </a:cubicBezTo>
                    <a:cubicBezTo>
                      <a:pt x="60350" y="122261"/>
                      <a:pt x="42673" y="133085"/>
                      <a:pt x="24995" y="133085"/>
                    </a:cubicBezTo>
                    <a:cubicBezTo>
                      <a:pt x="9708" y="133085"/>
                      <a:pt x="0" y="124167"/>
                      <a:pt x="0" y="116148"/>
                    </a:cubicBezTo>
                    <a:cubicBezTo>
                      <a:pt x="0" y="105324"/>
                      <a:pt x="8908" y="100742"/>
                      <a:pt x="21272" y="100742"/>
                    </a:cubicBezTo>
                    <a:cubicBezTo>
                      <a:pt x="32570" y="100742"/>
                      <a:pt x="43740" y="100742"/>
                      <a:pt x="55432" y="98836"/>
                    </a:cubicBezTo>
                    <a:cubicBezTo>
                      <a:pt x="55827" y="96930"/>
                      <a:pt x="56232" y="94629"/>
                      <a:pt x="56232" y="92338"/>
                    </a:cubicBezTo>
                    <a:cubicBezTo>
                      <a:pt x="56232" y="71964"/>
                      <a:pt x="42940" y="59995"/>
                      <a:pt x="42140" y="43433"/>
                    </a:cubicBezTo>
                    <a:cubicBezTo>
                      <a:pt x="42140" y="43433"/>
                      <a:pt x="34160" y="56173"/>
                      <a:pt x="17678" y="73870"/>
                    </a:cubicBezTo>
                    <a:cubicBezTo>
                      <a:pt x="17678" y="73870"/>
                      <a:pt x="15683" y="75776"/>
                      <a:pt x="13688" y="75776"/>
                    </a:cubicBezTo>
                    <a:cubicBezTo>
                      <a:pt x="11298" y="75776"/>
                      <a:pt x="9303" y="73485"/>
                      <a:pt x="9303" y="71954"/>
                    </a:cubicBezTo>
                    <a:cubicBezTo>
                      <a:pt x="9303" y="70424"/>
                      <a:pt x="11298" y="68132"/>
                      <a:pt x="11298" y="68132"/>
                    </a:cubicBezTo>
                    <a:cubicBezTo>
                      <a:pt x="26585" y="51956"/>
                      <a:pt x="38683" y="33874"/>
                      <a:pt x="45863" y="21519"/>
                    </a:cubicBezTo>
                    <a:cubicBezTo>
                      <a:pt x="52638" y="9550"/>
                      <a:pt x="59560" y="0"/>
                      <a:pt x="64340" y="0"/>
                    </a:cubicBezTo>
                    <a:cubicBezTo>
                      <a:pt x="68725" y="0"/>
                      <a:pt x="72320" y="4967"/>
                      <a:pt x="72320" y="7644"/>
                    </a:cubicBezTo>
                    <a:cubicBezTo>
                      <a:pt x="72320" y="11851"/>
                      <a:pt x="55037" y="24581"/>
                      <a:pt x="55037" y="39226"/>
                    </a:cubicBezTo>
                    <a:cubicBezTo>
                      <a:pt x="55037" y="56548"/>
                      <a:pt x="68725" y="67372"/>
                      <a:pt x="68725" y="92713"/>
                    </a:cubicBezTo>
                    <a:cubicBezTo>
                      <a:pt x="68725" y="94244"/>
                      <a:pt x="68725" y="95389"/>
                      <a:pt x="68330" y="96535"/>
                    </a:cubicBezTo>
                    <a:lnTo>
                      <a:pt x="68330" y="96535"/>
                    </a:lnTo>
                    <a:close/>
                    <a:moveTo>
                      <a:pt x="52242" y="108119"/>
                    </a:moveTo>
                    <a:cubicBezTo>
                      <a:pt x="28975" y="110795"/>
                      <a:pt x="11703" y="107734"/>
                      <a:pt x="11703" y="115506"/>
                    </a:cubicBezTo>
                    <a:cubicBezTo>
                      <a:pt x="11703" y="119713"/>
                      <a:pt x="15692" y="123525"/>
                      <a:pt x="25400" y="123525"/>
                    </a:cubicBezTo>
                    <a:cubicBezTo>
                      <a:pt x="36698" y="123525"/>
                      <a:pt x="46673" y="117412"/>
                      <a:pt x="52381" y="108119"/>
                    </a:cubicBezTo>
                    <a:lnTo>
                      <a:pt x="52242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3049D8F8-020F-DBE9-8824-1FD90EF1246A}"/>
                  </a:ext>
                </a:extLst>
              </p:cNvPr>
              <p:cNvSpPr/>
              <p:nvPr/>
            </p:nvSpPr>
            <p:spPr>
              <a:xfrm>
                <a:off x="8376893" y="6277684"/>
                <a:ext cx="114232" cy="133084"/>
              </a:xfrm>
              <a:custGeom>
                <a:avLst/>
                <a:gdLst>
                  <a:gd name="connsiteX0" fmla="*/ 63066 w 114232"/>
                  <a:gd name="connsiteY0" fmla="*/ 96535 h 133084"/>
                  <a:gd name="connsiteX1" fmla="*/ 106499 w 114232"/>
                  <a:gd name="connsiteY1" fmla="*/ 68004 h 133084"/>
                  <a:gd name="connsiteX2" fmla="*/ 109818 w 114232"/>
                  <a:gd name="connsiteY2" fmla="*/ 65713 h 133084"/>
                  <a:gd name="connsiteX3" fmla="*/ 114232 w 114232"/>
                  <a:gd name="connsiteY3" fmla="*/ 69920 h 133084"/>
                  <a:gd name="connsiteX4" fmla="*/ 112395 w 114232"/>
                  <a:gd name="connsiteY4" fmla="*/ 73742 h 133084"/>
                  <a:gd name="connsiteX5" fmla="*/ 61229 w 114232"/>
                  <a:gd name="connsiteY5" fmla="*/ 105324 h 133084"/>
                  <a:gd name="connsiteX6" fmla="*/ 23070 w 114232"/>
                  <a:gd name="connsiteY6" fmla="*/ 133085 h 133084"/>
                  <a:gd name="connsiteX7" fmla="*/ 0 w 114232"/>
                  <a:gd name="connsiteY7" fmla="*/ 116148 h 133084"/>
                  <a:gd name="connsiteX8" fmla="*/ 19633 w 114232"/>
                  <a:gd name="connsiteY8" fmla="*/ 100742 h 133084"/>
                  <a:gd name="connsiteX9" fmla="*/ 51166 w 114232"/>
                  <a:gd name="connsiteY9" fmla="*/ 98836 h 133084"/>
                  <a:gd name="connsiteX10" fmla="*/ 51907 w 114232"/>
                  <a:gd name="connsiteY10" fmla="*/ 92338 h 133084"/>
                  <a:gd name="connsiteX11" fmla="*/ 38900 w 114232"/>
                  <a:gd name="connsiteY11" fmla="*/ 43433 h 133084"/>
                  <a:gd name="connsiteX12" fmla="*/ 16325 w 114232"/>
                  <a:gd name="connsiteY12" fmla="*/ 73870 h 133084"/>
                  <a:gd name="connsiteX13" fmla="*/ 12641 w 114232"/>
                  <a:gd name="connsiteY13" fmla="*/ 75776 h 133084"/>
                  <a:gd name="connsiteX14" fmla="*/ 8592 w 114232"/>
                  <a:gd name="connsiteY14" fmla="*/ 71954 h 133084"/>
                  <a:gd name="connsiteX15" fmla="*/ 10429 w 114232"/>
                  <a:gd name="connsiteY15" fmla="*/ 68132 h 133084"/>
                  <a:gd name="connsiteX16" fmla="*/ 42337 w 114232"/>
                  <a:gd name="connsiteY16" fmla="*/ 21519 h 133084"/>
                  <a:gd name="connsiteX17" fmla="*/ 59392 w 114232"/>
                  <a:gd name="connsiteY17" fmla="*/ 0 h 133084"/>
                  <a:gd name="connsiteX18" fmla="*/ 66750 w 114232"/>
                  <a:gd name="connsiteY18" fmla="*/ 7644 h 133084"/>
                  <a:gd name="connsiteX19" fmla="*/ 50801 w 114232"/>
                  <a:gd name="connsiteY19" fmla="*/ 39226 h 133084"/>
                  <a:gd name="connsiteX20" fmla="*/ 63441 w 114232"/>
                  <a:gd name="connsiteY20" fmla="*/ 92713 h 133084"/>
                  <a:gd name="connsiteX21" fmla="*/ 63076 w 114232"/>
                  <a:gd name="connsiteY21" fmla="*/ 96535 h 133084"/>
                  <a:gd name="connsiteX22" fmla="*/ 63076 w 114232"/>
                  <a:gd name="connsiteY22" fmla="*/ 96535 h 133084"/>
                  <a:gd name="connsiteX23" fmla="*/ 48223 w 114232"/>
                  <a:gd name="connsiteY23" fmla="*/ 108119 h 133084"/>
                  <a:gd name="connsiteX24" fmla="*/ 10794 w 114232"/>
                  <a:gd name="connsiteY24" fmla="*/ 115506 h 133084"/>
                  <a:gd name="connsiteX25" fmla="*/ 23435 w 114232"/>
                  <a:gd name="connsiteY25" fmla="*/ 123525 h 133084"/>
                  <a:gd name="connsiteX26" fmla="*/ 48341 w 114232"/>
                  <a:gd name="connsiteY26" fmla="*/ 108119 h 133084"/>
                  <a:gd name="connsiteX27" fmla="*/ 48223 w 11423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4232" h="133084">
                    <a:moveTo>
                      <a:pt x="63066" y="96535"/>
                    </a:moveTo>
                    <a:cubicBezTo>
                      <a:pt x="78285" y="92328"/>
                      <a:pt x="93128" y="84180"/>
                      <a:pt x="106499" y="68004"/>
                    </a:cubicBezTo>
                    <a:cubicBezTo>
                      <a:pt x="106499" y="68004"/>
                      <a:pt x="108336" y="65713"/>
                      <a:pt x="109818" y="65713"/>
                    </a:cubicBezTo>
                    <a:cubicBezTo>
                      <a:pt x="112030" y="65713"/>
                      <a:pt x="114232" y="68004"/>
                      <a:pt x="114232" y="69920"/>
                    </a:cubicBezTo>
                    <a:cubicBezTo>
                      <a:pt x="114232" y="71451"/>
                      <a:pt x="112395" y="73742"/>
                      <a:pt x="112395" y="73742"/>
                    </a:cubicBezTo>
                    <a:cubicBezTo>
                      <a:pt x="96071" y="92970"/>
                      <a:pt x="77919" y="101502"/>
                      <a:pt x="61229" y="105324"/>
                    </a:cubicBezTo>
                    <a:cubicBezTo>
                      <a:pt x="55709" y="122261"/>
                      <a:pt x="39384" y="133085"/>
                      <a:pt x="23070" y="133085"/>
                    </a:cubicBezTo>
                    <a:cubicBezTo>
                      <a:pt x="8957" y="133085"/>
                      <a:pt x="0" y="124167"/>
                      <a:pt x="0" y="116148"/>
                    </a:cubicBezTo>
                    <a:cubicBezTo>
                      <a:pt x="0" y="105324"/>
                      <a:pt x="8217" y="100742"/>
                      <a:pt x="19633" y="100742"/>
                    </a:cubicBezTo>
                    <a:cubicBezTo>
                      <a:pt x="30062" y="100742"/>
                      <a:pt x="40372" y="100742"/>
                      <a:pt x="51166" y="98836"/>
                    </a:cubicBezTo>
                    <a:cubicBezTo>
                      <a:pt x="51531" y="96930"/>
                      <a:pt x="51907" y="94629"/>
                      <a:pt x="51907" y="92338"/>
                    </a:cubicBezTo>
                    <a:cubicBezTo>
                      <a:pt x="51907" y="71964"/>
                      <a:pt x="39631" y="59995"/>
                      <a:pt x="38900" y="43433"/>
                    </a:cubicBezTo>
                    <a:cubicBezTo>
                      <a:pt x="38900" y="43433"/>
                      <a:pt x="31543" y="56173"/>
                      <a:pt x="16325" y="73870"/>
                    </a:cubicBezTo>
                    <a:cubicBezTo>
                      <a:pt x="16325" y="73870"/>
                      <a:pt x="14488" y="75776"/>
                      <a:pt x="12641" y="75776"/>
                    </a:cubicBezTo>
                    <a:cubicBezTo>
                      <a:pt x="10429" y="75776"/>
                      <a:pt x="8592" y="73485"/>
                      <a:pt x="8592" y="71954"/>
                    </a:cubicBezTo>
                    <a:cubicBezTo>
                      <a:pt x="8592" y="70424"/>
                      <a:pt x="10429" y="68132"/>
                      <a:pt x="10429" y="68132"/>
                    </a:cubicBezTo>
                    <a:cubicBezTo>
                      <a:pt x="24541" y="51956"/>
                      <a:pt x="35711" y="33874"/>
                      <a:pt x="42337" y="21519"/>
                    </a:cubicBezTo>
                    <a:cubicBezTo>
                      <a:pt x="48598" y="9550"/>
                      <a:pt x="54978" y="0"/>
                      <a:pt x="59392" y="0"/>
                    </a:cubicBezTo>
                    <a:cubicBezTo>
                      <a:pt x="63441" y="0"/>
                      <a:pt x="66750" y="4967"/>
                      <a:pt x="66750" y="7644"/>
                    </a:cubicBezTo>
                    <a:cubicBezTo>
                      <a:pt x="66750" y="11851"/>
                      <a:pt x="50801" y="24581"/>
                      <a:pt x="50801" y="39226"/>
                    </a:cubicBezTo>
                    <a:cubicBezTo>
                      <a:pt x="50801" y="56548"/>
                      <a:pt x="63441" y="67372"/>
                      <a:pt x="63441" y="92713"/>
                    </a:cubicBezTo>
                    <a:cubicBezTo>
                      <a:pt x="63441" y="94244"/>
                      <a:pt x="63441" y="95389"/>
                      <a:pt x="63076" y="96535"/>
                    </a:cubicBezTo>
                    <a:lnTo>
                      <a:pt x="63076" y="96535"/>
                    </a:lnTo>
                    <a:close/>
                    <a:moveTo>
                      <a:pt x="48223" y="108119"/>
                    </a:moveTo>
                    <a:cubicBezTo>
                      <a:pt x="26753" y="110795"/>
                      <a:pt x="10794" y="107734"/>
                      <a:pt x="10794" y="115506"/>
                    </a:cubicBezTo>
                    <a:cubicBezTo>
                      <a:pt x="10794" y="119713"/>
                      <a:pt x="14478" y="123525"/>
                      <a:pt x="23435" y="123525"/>
                    </a:cubicBezTo>
                    <a:cubicBezTo>
                      <a:pt x="33864" y="123525"/>
                      <a:pt x="43068" y="117412"/>
                      <a:pt x="48341" y="108119"/>
                    </a:cubicBezTo>
                    <a:lnTo>
                      <a:pt x="48223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DC65FEC-CDBA-A47E-F932-8A999B2D1B23}"/>
                  </a:ext>
                </a:extLst>
              </p:cNvPr>
              <p:cNvSpPr/>
              <p:nvPr/>
            </p:nvSpPr>
            <p:spPr>
              <a:xfrm>
                <a:off x="8472085" y="6249173"/>
                <a:ext cx="133282" cy="152095"/>
              </a:xfrm>
              <a:custGeom>
                <a:avLst/>
                <a:gdLst>
                  <a:gd name="connsiteX0" fmla="*/ 39414 w 133282"/>
                  <a:gd name="connsiteY0" fmla="*/ 152096 h 152095"/>
                  <a:gd name="connsiteX1" fmla="*/ 0 w 133282"/>
                  <a:gd name="connsiteY1" fmla="*/ 117768 h 152095"/>
                  <a:gd name="connsiteX2" fmla="*/ 81356 w 133282"/>
                  <a:gd name="connsiteY2" fmla="*/ 42870 h 152095"/>
                  <a:gd name="connsiteX3" fmla="*/ 102263 w 133282"/>
                  <a:gd name="connsiteY3" fmla="*/ 59462 h 152095"/>
                  <a:gd name="connsiteX4" fmla="*/ 14922 w 133282"/>
                  <a:gd name="connsiteY4" fmla="*/ 111902 h 152095"/>
                  <a:gd name="connsiteX5" fmla="*/ 14122 w 133282"/>
                  <a:gd name="connsiteY5" fmla="*/ 118795 h 152095"/>
                  <a:gd name="connsiteX6" fmla="*/ 39552 w 133282"/>
                  <a:gd name="connsiteY6" fmla="*/ 140739 h 152095"/>
                  <a:gd name="connsiteX7" fmla="*/ 124898 w 133282"/>
                  <a:gd name="connsiteY7" fmla="*/ 97098 h 152095"/>
                  <a:gd name="connsiteX8" fmla="*/ 128888 w 133282"/>
                  <a:gd name="connsiteY8" fmla="*/ 94797 h 152095"/>
                  <a:gd name="connsiteX9" fmla="*/ 133282 w 133282"/>
                  <a:gd name="connsiteY9" fmla="*/ 99004 h 152095"/>
                  <a:gd name="connsiteX10" fmla="*/ 131287 w 133282"/>
                  <a:gd name="connsiteY10" fmla="*/ 102836 h 152095"/>
                  <a:gd name="connsiteX11" fmla="*/ 39414 w 133282"/>
                  <a:gd name="connsiteY11" fmla="*/ 151829 h 152095"/>
                  <a:gd name="connsiteX12" fmla="*/ 39414 w 133282"/>
                  <a:gd name="connsiteY12" fmla="*/ 152086 h 152095"/>
                  <a:gd name="connsiteX13" fmla="*/ 18517 w 133282"/>
                  <a:gd name="connsiteY13" fmla="*/ 100673 h 152095"/>
                  <a:gd name="connsiteX14" fmla="*/ 90145 w 133282"/>
                  <a:gd name="connsiteY14" fmla="*/ 58188 h 152095"/>
                  <a:gd name="connsiteX15" fmla="*/ 82956 w 133282"/>
                  <a:gd name="connsiteY15" fmla="*/ 53595 h 152095"/>
                  <a:gd name="connsiteX16" fmla="*/ 18517 w 133282"/>
                  <a:gd name="connsiteY16" fmla="*/ 100683 h 152095"/>
                  <a:gd name="connsiteX17" fmla="*/ 18517 w 133282"/>
                  <a:gd name="connsiteY17" fmla="*/ 100683 h 152095"/>
                  <a:gd name="connsiteX18" fmla="*/ 93473 w 133282"/>
                  <a:gd name="connsiteY18" fmla="*/ 11604 h 152095"/>
                  <a:gd name="connsiteX19" fmla="*/ 52065 w 133282"/>
                  <a:gd name="connsiteY19" fmla="*/ 31257 h 152095"/>
                  <a:gd name="connsiteX20" fmla="*/ 48865 w 133282"/>
                  <a:gd name="connsiteY20" fmla="*/ 32787 h 152095"/>
                  <a:gd name="connsiteX21" fmla="*/ 44470 w 133282"/>
                  <a:gd name="connsiteY21" fmla="*/ 28580 h 152095"/>
                  <a:gd name="connsiteX22" fmla="*/ 46070 w 133282"/>
                  <a:gd name="connsiteY22" fmla="*/ 25519 h 152095"/>
                  <a:gd name="connsiteX23" fmla="*/ 93602 w 133282"/>
                  <a:gd name="connsiteY23" fmla="*/ 0 h 152095"/>
                  <a:gd name="connsiteX24" fmla="*/ 121027 w 133282"/>
                  <a:gd name="connsiteY24" fmla="*/ 24373 h 152095"/>
                  <a:gd name="connsiteX25" fmla="*/ 121827 w 133282"/>
                  <a:gd name="connsiteY25" fmla="*/ 28205 h 152095"/>
                  <a:gd name="connsiteX26" fmla="*/ 115832 w 133282"/>
                  <a:gd name="connsiteY26" fmla="*/ 32412 h 152095"/>
                  <a:gd name="connsiteX27" fmla="*/ 112237 w 133282"/>
                  <a:gd name="connsiteY27" fmla="*/ 28965 h 152095"/>
                  <a:gd name="connsiteX28" fmla="*/ 93730 w 133282"/>
                  <a:gd name="connsiteY28" fmla="*/ 11614 h 152095"/>
                  <a:gd name="connsiteX29" fmla="*/ 93464 w 133282"/>
                  <a:gd name="connsiteY29" fmla="*/ 11614 h 15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3282" h="152095">
                    <a:moveTo>
                      <a:pt x="39414" y="152096"/>
                    </a:moveTo>
                    <a:cubicBezTo>
                      <a:pt x="17707" y="152096"/>
                      <a:pt x="0" y="139721"/>
                      <a:pt x="0" y="117768"/>
                    </a:cubicBezTo>
                    <a:cubicBezTo>
                      <a:pt x="0" y="81909"/>
                      <a:pt x="50327" y="42870"/>
                      <a:pt x="81356" y="42870"/>
                    </a:cubicBezTo>
                    <a:cubicBezTo>
                      <a:pt x="93868" y="42870"/>
                      <a:pt x="102263" y="49764"/>
                      <a:pt x="102263" y="59462"/>
                    </a:cubicBezTo>
                    <a:cubicBezTo>
                      <a:pt x="102263" y="82551"/>
                      <a:pt x="48341" y="103863"/>
                      <a:pt x="14922" y="111902"/>
                    </a:cubicBezTo>
                    <a:cubicBezTo>
                      <a:pt x="14122" y="114203"/>
                      <a:pt x="14122" y="116494"/>
                      <a:pt x="14122" y="118795"/>
                    </a:cubicBezTo>
                    <a:cubicBezTo>
                      <a:pt x="14122" y="132324"/>
                      <a:pt x="24640" y="140739"/>
                      <a:pt x="39552" y="140739"/>
                    </a:cubicBezTo>
                    <a:cubicBezTo>
                      <a:pt x="87884" y="140739"/>
                      <a:pt x="124898" y="97098"/>
                      <a:pt x="124898" y="97098"/>
                    </a:cubicBezTo>
                    <a:cubicBezTo>
                      <a:pt x="124898" y="97098"/>
                      <a:pt x="126893" y="94797"/>
                      <a:pt x="128888" y="94797"/>
                    </a:cubicBezTo>
                    <a:cubicBezTo>
                      <a:pt x="131287" y="94797"/>
                      <a:pt x="133282" y="97098"/>
                      <a:pt x="133282" y="99004"/>
                    </a:cubicBezTo>
                    <a:cubicBezTo>
                      <a:pt x="133282" y="100535"/>
                      <a:pt x="131287" y="102836"/>
                      <a:pt x="131287" y="102836"/>
                    </a:cubicBezTo>
                    <a:cubicBezTo>
                      <a:pt x="131287" y="102836"/>
                      <a:pt x="86156" y="151829"/>
                      <a:pt x="39414" y="151829"/>
                    </a:cubicBezTo>
                    <a:lnTo>
                      <a:pt x="39414" y="152086"/>
                    </a:lnTo>
                    <a:close/>
                    <a:moveTo>
                      <a:pt x="18517" y="100673"/>
                    </a:moveTo>
                    <a:cubicBezTo>
                      <a:pt x="49141" y="93019"/>
                      <a:pt x="90145" y="74384"/>
                      <a:pt x="90145" y="58188"/>
                    </a:cubicBezTo>
                    <a:cubicBezTo>
                      <a:pt x="90145" y="57042"/>
                      <a:pt x="88950" y="53595"/>
                      <a:pt x="82956" y="53595"/>
                    </a:cubicBezTo>
                    <a:cubicBezTo>
                      <a:pt x="60854" y="53595"/>
                      <a:pt x="30229" y="76695"/>
                      <a:pt x="18517" y="100683"/>
                    </a:cubicBezTo>
                    <a:lnTo>
                      <a:pt x="18517" y="100683"/>
                    </a:lnTo>
                    <a:close/>
                    <a:moveTo>
                      <a:pt x="93473" y="11604"/>
                    </a:moveTo>
                    <a:cubicBezTo>
                      <a:pt x="82551" y="11604"/>
                      <a:pt x="52065" y="31257"/>
                      <a:pt x="52065" y="31257"/>
                    </a:cubicBezTo>
                    <a:cubicBezTo>
                      <a:pt x="52065" y="31257"/>
                      <a:pt x="50465" y="32787"/>
                      <a:pt x="48865" y="32787"/>
                    </a:cubicBezTo>
                    <a:cubicBezTo>
                      <a:pt x="45665" y="32787"/>
                      <a:pt x="44470" y="30486"/>
                      <a:pt x="44470" y="28580"/>
                    </a:cubicBezTo>
                    <a:cubicBezTo>
                      <a:pt x="44470" y="26674"/>
                      <a:pt x="46070" y="25519"/>
                      <a:pt x="46070" y="25519"/>
                    </a:cubicBezTo>
                    <a:cubicBezTo>
                      <a:pt x="46070" y="25519"/>
                      <a:pt x="79094" y="0"/>
                      <a:pt x="93602" y="0"/>
                    </a:cubicBezTo>
                    <a:cubicBezTo>
                      <a:pt x="111309" y="0"/>
                      <a:pt x="121027" y="24373"/>
                      <a:pt x="121027" y="24373"/>
                    </a:cubicBezTo>
                    <a:cubicBezTo>
                      <a:pt x="121027" y="24373"/>
                      <a:pt x="121827" y="26289"/>
                      <a:pt x="121827" y="28205"/>
                    </a:cubicBezTo>
                    <a:cubicBezTo>
                      <a:pt x="121827" y="30881"/>
                      <a:pt x="119032" y="32412"/>
                      <a:pt x="115832" y="32412"/>
                    </a:cubicBezTo>
                    <a:cubicBezTo>
                      <a:pt x="113837" y="32412"/>
                      <a:pt x="112237" y="28965"/>
                      <a:pt x="112237" y="28965"/>
                    </a:cubicBezTo>
                    <a:cubicBezTo>
                      <a:pt x="112237" y="28965"/>
                      <a:pt x="103320" y="11614"/>
                      <a:pt x="93730" y="11614"/>
                    </a:cubicBezTo>
                    <a:lnTo>
                      <a:pt x="93464" y="1161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F688FB77-F3C8-BDC5-6317-CF00FAC7EF6E}"/>
                  </a:ext>
                </a:extLst>
              </p:cNvPr>
              <p:cNvSpPr/>
              <p:nvPr/>
            </p:nvSpPr>
            <p:spPr>
              <a:xfrm>
                <a:off x="8567277" y="6287194"/>
                <a:ext cx="190393" cy="104563"/>
              </a:xfrm>
              <a:custGeom>
                <a:avLst/>
                <a:gdLst>
                  <a:gd name="connsiteX0" fmla="*/ 120671 w 190393"/>
                  <a:gd name="connsiteY0" fmla="*/ 101453 h 104563"/>
                  <a:gd name="connsiteX1" fmla="*/ 99043 w 190393"/>
                  <a:gd name="connsiteY1" fmla="*/ 82304 h 104563"/>
                  <a:gd name="connsiteX2" fmla="*/ 136146 w 190393"/>
                  <a:gd name="connsiteY2" fmla="*/ 16947 h 104563"/>
                  <a:gd name="connsiteX3" fmla="*/ 130004 w 190393"/>
                  <a:gd name="connsiteY3" fmla="*/ 11900 h 104563"/>
                  <a:gd name="connsiteX4" fmla="*/ 14715 w 190393"/>
                  <a:gd name="connsiteY4" fmla="*/ 99903 h 104563"/>
                  <a:gd name="connsiteX5" fmla="*/ 6143 w 190393"/>
                  <a:gd name="connsiteY5" fmla="*/ 104564 h 104563"/>
                  <a:gd name="connsiteX6" fmla="*/ 0 w 190393"/>
                  <a:gd name="connsiteY6" fmla="*/ 98737 h 104563"/>
                  <a:gd name="connsiteX7" fmla="*/ 12799 w 190393"/>
                  <a:gd name="connsiteY7" fmla="*/ 72083 h 104563"/>
                  <a:gd name="connsiteX8" fmla="*/ 63856 w 190393"/>
                  <a:gd name="connsiteY8" fmla="*/ 4010 h 104563"/>
                  <a:gd name="connsiteX9" fmla="*/ 70384 w 190393"/>
                  <a:gd name="connsiteY9" fmla="*/ 10221 h 104563"/>
                  <a:gd name="connsiteX10" fmla="*/ 66542 w 190393"/>
                  <a:gd name="connsiteY10" fmla="*/ 16048 h 104563"/>
                  <a:gd name="connsiteX11" fmla="*/ 25469 w 190393"/>
                  <a:gd name="connsiteY11" fmla="*/ 72339 h 104563"/>
                  <a:gd name="connsiteX12" fmla="*/ 132315 w 190393"/>
                  <a:gd name="connsiteY12" fmla="*/ 0 h 104563"/>
                  <a:gd name="connsiteX13" fmla="*/ 150101 w 190393"/>
                  <a:gd name="connsiteY13" fmla="*/ 16828 h 104563"/>
                  <a:gd name="connsiteX14" fmla="*/ 113758 w 190393"/>
                  <a:gd name="connsiteY14" fmla="*/ 81020 h 104563"/>
                  <a:gd name="connsiteX15" fmla="*/ 124246 w 190393"/>
                  <a:gd name="connsiteY15" fmla="*/ 90076 h 104563"/>
                  <a:gd name="connsiteX16" fmla="*/ 182335 w 190393"/>
                  <a:gd name="connsiteY16" fmla="*/ 55264 h 104563"/>
                  <a:gd name="connsiteX17" fmla="*/ 185791 w 190393"/>
                  <a:gd name="connsiteY17" fmla="*/ 52934 h 104563"/>
                  <a:gd name="connsiteX18" fmla="*/ 190393 w 190393"/>
                  <a:gd name="connsiteY18" fmla="*/ 57200 h 104563"/>
                  <a:gd name="connsiteX19" fmla="*/ 188478 w 190393"/>
                  <a:gd name="connsiteY19" fmla="*/ 61081 h 104563"/>
                  <a:gd name="connsiteX20" fmla="*/ 120790 w 190393"/>
                  <a:gd name="connsiteY20" fmla="*/ 101453 h 104563"/>
                  <a:gd name="connsiteX21" fmla="*/ 120661 w 190393"/>
                  <a:gd name="connsiteY21" fmla="*/ 101453 h 10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0393" h="104563">
                    <a:moveTo>
                      <a:pt x="120671" y="101453"/>
                    </a:moveTo>
                    <a:cubicBezTo>
                      <a:pt x="107872" y="101453"/>
                      <a:pt x="99043" y="93562"/>
                      <a:pt x="99043" y="82304"/>
                    </a:cubicBezTo>
                    <a:cubicBezTo>
                      <a:pt x="99043" y="58879"/>
                      <a:pt x="136146" y="34160"/>
                      <a:pt x="136146" y="16947"/>
                    </a:cubicBezTo>
                    <a:cubicBezTo>
                      <a:pt x="136146" y="15001"/>
                      <a:pt x="134606" y="11900"/>
                      <a:pt x="130004" y="11900"/>
                    </a:cubicBezTo>
                    <a:cubicBezTo>
                      <a:pt x="105176" y="11900"/>
                      <a:pt x="55274" y="51759"/>
                      <a:pt x="14715" y="99903"/>
                    </a:cubicBezTo>
                    <a:cubicBezTo>
                      <a:pt x="12029" y="103399"/>
                      <a:pt x="10113" y="104564"/>
                      <a:pt x="6143" y="104564"/>
                    </a:cubicBezTo>
                    <a:cubicBezTo>
                      <a:pt x="3456" y="104564"/>
                      <a:pt x="0" y="102233"/>
                      <a:pt x="0" y="98737"/>
                    </a:cubicBezTo>
                    <a:cubicBezTo>
                      <a:pt x="0" y="95636"/>
                      <a:pt x="4602" y="86185"/>
                      <a:pt x="12799" y="72083"/>
                    </a:cubicBezTo>
                    <a:cubicBezTo>
                      <a:pt x="27514" y="46584"/>
                      <a:pt x="57714" y="4010"/>
                      <a:pt x="63856" y="4010"/>
                    </a:cubicBezTo>
                    <a:cubicBezTo>
                      <a:pt x="68843" y="4010"/>
                      <a:pt x="70384" y="8276"/>
                      <a:pt x="70384" y="10221"/>
                    </a:cubicBezTo>
                    <a:cubicBezTo>
                      <a:pt x="70384" y="11387"/>
                      <a:pt x="69229" y="12937"/>
                      <a:pt x="66542" y="16048"/>
                    </a:cubicBezTo>
                    <a:cubicBezTo>
                      <a:pt x="52598" y="32096"/>
                      <a:pt x="40184" y="48529"/>
                      <a:pt x="25469" y="72339"/>
                    </a:cubicBezTo>
                    <a:cubicBezTo>
                      <a:pt x="56815" y="37913"/>
                      <a:pt x="105186" y="0"/>
                      <a:pt x="132315" y="0"/>
                    </a:cubicBezTo>
                    <a:cubicBezTo>
                      <a:pt x="142427" y="0"/>
                      <a:pt x="150101" y="7377"/>
                      <a:pt x="150101" y="16828"/>
                    </a:cubicBezTo>
                    <a:cubicBezTo>
                      <a:pt x="150101" y="38308"/>
                      <a:pt x="113758" y="63027"/>
                      <a:pt x="113758" y="81020"/>
                    </a:cubicBezTo>
                    <a:cubicBezTo>
                      <a:pt x="113758" y="86847"/>
                      <a:pt x="117215" y="90076"/>
                      <a:pt x="124246" y="90076"/>
                    </a:cubicBezTo>
                    <a:cubicBezTo>
                      <a:pt x="154061" y="90076"/>
                      <a:pt x="182335" y="55264"/>
                      <a:pt x="182335" y="55264"/>
                    </a:cubicBezTo>
                    <a:cubicBezTo>
                      <a:pt x="182335" y="55264"/>
                      <a:pt x="184251" y="52934"/>
                      <a:pt x="185791" y="52934"/>
                    </a:cubicBezTo>
                    <a:cubicBezTo>
                      <a:pt x="188092" y="52934"/>
                      <a:pt x="190393" y="55264"/>
                      <a:pt x="190393" y="57200"/>
                    </a:cubicBezTo>
                    <a:cubicBezTo>
                      <a:pt x="190393" y="58751"/>
                      <a:pt x="188478" y="61081"/>
                      <a:pt x="188478" y="61081"/>
                    </a:cubicBezTo>
                    <a:cubicBezTo>
                      <a:pt x="188478" y="61081"/>
                      <a:pt x="152520" y="101453"/>
                      <a:pt x="120790" y="101453"/>
                    </a:cubicBezTo>
                    <a:lnTo>
                      <a:pt x="120661" y="10145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C8590829-0310-7C13-2B1F-0BC663ADD281}"/>
                  </a:ext>
                </a:extLst>
              </p:cNvPr>
              <p:cNvSpPr/>
              <p:nvPr/>
            </p:nvSpPr>
            <p:spPr>
              <a:xfrm>
                <a:off x="8748170" y="6287194"/>
                <a:ext cx="114251" cy="104573"/>
              </a:xfrm>
              <a:custGeom>
                <a:avLst/>
                <a:gdLst>
                  <a:gd name="connsiteX0" fmla="*/ 32333 w 114251"/>
                  <a:gd name="connsiteY0" fmla="*/ 104564 h 104573"/>
                  <a:gd name="connsiteX1" fmla="*/ 0 w 114251"/>
                  <a:gd name="connsiteY1" fmla="*/ 74473 h 104573"/>
                  <a:gd name="connsiteX2" fmla="*/ 69071 w 114251"/>
                  <a:gd name="connsiteY2" fmla="*/ 0 h 104573"/>
                  <a:gd name="connsiteX3" fmla="*/ 88802 w 114251"/>
                  <a:gd name="connsiteY3" fmla="*/ 16167 h 104573"/>
                  <a:gd name="connsiteX4" fmla="*/ 76912 w 114251"/>
                  <a:gd name="connsiteY4" fmla="*/ 33074 h 104573"/>
                  <a:gd name="connsiteX5" fmla="*/ 72636 w 114251"/>
                  <a:gd name="connsiteY5" fmla="*/ 28600 h 104573"/>
                  <a:gd name="connsiteX6" fmla="*/ 78699 w 114251"/>
                  <a:gd name="connsiteY6" fmla="*/ 16167 h 104573"/>
                  <a:gd name="connsiteX7" fmla="*/ 71569 w 114251"/>
                  <a:gd name="connsiteY7" fmla="*/ 9826 h 104573"/>
                  <a:gd name="connsiteX8" fmla="*/ 12611 w 114251"/>
                  <a:gd name="connsiteY8" fmla="*/ 74858 h 104573"/>
                  <a:gd name="connsiteX9" fmla="*/ 33775 w 114251"/>
                  <a:gd name="connsiteY9" fmla="*/ 94747 h 104573"/>
                  <a:gd name="connsiteX10" fmla="*/ 106766 w 114251"/>
                  <a:gd name="connsiteY10" fmla="*/ 53349 h 104573"/>
                  <a:gd name="connsiteX11" fmla="*/ 110331 w 114251"/>
                  <a:gd name="connsiteY11" fmla="*/ 51107 h 104573"/>
                  <a:gd name="connsiteX12" fmla="*/ 114252 w 114251"/>
                  <a:gd name="connsiteY12" fmla="*/ 55205 h 104573"/>
                  <a:gd name="connsiteX13" fmla="*/ 112464 w 114251"/>
                  <a:gd name="connsiteY13" fmla="*/ 58938 h 104573"/>
                  <a:gd name="connsiteX14" fmla="*/ 32343 w 114251"/>
                  <a:gd name="connsiteY14" fmla="*/ 104445 h 104573"/>
                  <a:gd name="connsiteX15" fmla="*/ 32343 w 114251"/>
                  <a:gd name="connsiteY15" fmla="*/ 104574 h 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251" h="104573">
                    <a:moveTo>
                      <a:pt x="32333" y="104564"/>
                    </a:moveTo>
                    <a:cubicBezTo>
                      <a:pt x="11890" y="104564"/>
                      <a:pt x="0" y="91380"/>
                      <a:pt x="0" y="74473"/>
                    </a:cubicBezTo>
                    <a:cubicBezTo>
                      <a:pt x="0" y="39157"/>
                      <a:pt x="41369" y="0"/>
                      <a:pt x="69071" y="0"/>
                    </a:cubicBezTo>
                    <a:cubicBezTo>
                      <a:pt x="80605" y="0"/>
                      <a:pt x="88802" y="6340"/>
                      <a:pt x="88802" y="16167"/>
                    </a:cubicBezTo>
                    <a:cubicBezTo>
                      <a:pt x="88802" y="25242"/>
                      <a:pt x="79411" y="33074"/>
                      <a:pt x="76912" y="33074"/>
                    </a:cubicBezTo>
                    <a:cubicBezTo>
                      <a:pt x="74413" y="33074"/>
                      <a:pt x="72636" y="30832"/>
                      <a:pt x="72636" y="28600"/>
                    </a:cubicBezTo>
                    <a:cubicBezTo>
                      <a:pt x="72636" y="26734"/>
                      <a:pt x="78699" y="22635"/>
                      <a:pt x="78699" y="16167"/>
                    </a:cubicBezTo>
                    <a:cubicBezTo>
                      <a:pt x="78699" y="13184"/>
                      <a:pt x="76912" y="9826"/>
                      <a:pt x="71569" y="9826"/>
                    </a:cubicBezTo>
                    <a:cubicBezTo>
                      <a:pt x="48154" y="9826"/>
                      <a:pt x="12611" y="43641"/>
                      <a:pt x="12611" y="74858"/>
                    </a:cubicBezTo>
                    <a:cubicBezTo>
                      <a:pt x="12611" y="87667"/>
                      <a:pt x="20937" y="94747"/>
                      <a:pt x="33775" y="94747"/>
                    </a:cubicBezTo>
                    <a:cubicBezTo>
                      <a:pt x="70384" y="94747"/>
                      <a:pt x="98085" y="63165"/>
                      <a:pt x="106766" y="53349"/>
                    </a:cubicBezTo>
                    <a:cubicBezTo>
                      <a:pt x="106766" y="53349"/>
                      <a:pt x="108554" y="51107"/>
                      <a:pt x="110331" y="51107"/>
                    </a:cubicBezTo>
                    <a:cubicBezTo>
                      <a:pt x="112109" y="51107"/>
                      <a:pt x="114252" y="53349"/>
                      <a:pt x="114252" y="55205"/>
                    </a:cubicBezTo>
                    <a:cubicBezTo>
                      <a:pt x="114252" y="56696"/>
                      <a:pt x="112464" y="58938"/>
                      <a:pt x="112464" y="58938"/>
                    </a:cubicBezTo>
                    <a:cubicBezTo>
                      <a:pt x="103784" y="68764"/>
                      <a:pt x="70384" y="104445"/>
                      <a:pt x="32343" y="104445"/>
                    </a:cubicBezTo>
                    <a:lnTo>
                      <a:pt x="32343" y="10457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F908955-A174-5D64-7244-0F928E4FAA47}"/>
                  </a:ext>
                </a:extLst>
              </p:cNvPr>
              <p:cNvSpPr/>
              <p:nvPr/>
            </p:nvSpPr>
            <p:spPr>
              <a:xfrm>
                <a:off x="8852892" y="6239653"/>
                <a:ext cx="85681" cy="152115"/>
              </a:xfrm>
              <a:custGeom>
                <a:avLst/>
                <a:gdLst>
                  <a:gd name="connsiteX0" fmla="*/ 21361 w 85681"/>
                  <a:gd name="connsiteY0" fmla="*/ 152106 h 152115"/>
                  <a:gd name="connsiteX1" fmla="*/ 0 w 85681"/>
                  <a:gd name="connsiteY1" fmla="*/ 130033 h 152115"/>
                  <a:gd name="connsiteX2" fmla="*/ 42841 w 85681"/>
                  <a:gd name="connsiteY2" fmla="*/ 52598 h 152115"/>
                  <a:gd name="connsiteX3" fmla="*/ 48509 w 85681"/>
                  <a:gd name="connsiteY3" fmla="*/ 58276 h 152115"/>
                  <a:gd name="connsiteX4" fmla="*/ 46386 w 85681"/>
                  <a:gd name="connsiteY4" fmla="*/ 62819 h 152115"/>
                  <a:gd name="connsiteX5" fmla="*/ 12157 w 85681"/>
                  <a:gd name="connsiteY5" fmla="*/ 129915 h 152115"/>
                  <a:gd name="connsiteX6" fmla="*/ 23958 w 85681"/>
                  <a:gd name="connsiteY6" fmla="*/ 142151 h 152115"/>
                  <a:gd name="connsiteX7" fmla="*/ 78245 w 85681"/>
                  <a:gd name="connsiteY7" fmla="*/ 105581 h 152115"/>
                  <a:gd name="connsiteX8" fmla="*/ 81435 w 85681"/>
                  <a:gd name="connsiteY8" fmla="*/ 103310 h 152115"/>
                  <a:gd name="connsiteX9" fmla="*/ 85682 w 85681"/>
                  <a:gd name="connsiteY9" fmla="*/ 107467 h 152115"/>
                  <a:gd name="connsiteX10" fmla="*/ 83914 w 85681"/>
                  <a:gd name="connsiteY10" fmla="*/ 111250 h 152115"/>
                  <a:gd name="connsiteX11" fmla="*/ 21480 w 85681"/>
                  <a:gd name="connsiteY11" fmla="*/ 152115 h 152115"/>
                  <a:gd name="connsiteX12" fmla="*/ 21361 w 85681"/>
                  <a:gd name="connsiteY12" fmla="*/ 152115 h 152115"/>
                  <a:gd name="connsiteX13" fmla="*/ 82492 w 85681"/>
                  <a:gd name="connsiteY13" fmla="*/ 6439 h 152115"/>
                  <a:gd name="connsiteX14" fmla="*/ 70690 w 85681"/>
                  <a:gd name="connsiteY14" fmla="*/ 22833 h 152115"/>
                  <a:gd name="connsiteX15" fmla="*/ 63965 w 85681"/>
                  <a:gd name="connsiteY15" fmla="*/ 16018 h 152115"/>
                  <a:gd name="connsiteX16" fmla="*/ 75766 w 85681"/>
                  <a:gd name="connsiteY16" fmla="*/ 0 h 152115"/>
                  <a:gd name="connsiteX17" fmla="*/ 82492 w 85681"/>
                  <a:gd name="connsiteY17" fmla="*/ 6429 h 152115"/>
                  <a:gd name="connsiteX18" fmla="*/ 82492 w 85681"/>
                  <a:gd name="connsiteY18" fmla="*/ 6429 h 152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681" h="152115">
                    <a:moveTo>
                      <a:pt x="21361" y="152106"/>
                    </a:moveTo>
                    <a:cubicBezTo>
                      <a:pt x="8849" y="152106"/>
                      <a:pt x="0" y="143652"/>
                      <a:pt x="0" y="130033"/>
                    </a:cubicBezTo>
                    <a:cubicBezTo>
                      <a:pt x="0" y="104050"/>
                      <a:pt x="36817" y="52598"/>
                      <a:pt x="42841" y="52598"/>
                    </a:cubicBezTo>
                    <a:cubicBezTo>
                      <a:pt x="47443" y="52598"/>
                      <a:pt x="48509" y="56005"/>
                      <a:pt x="48509" y="58276"/>
                    </a:cubicBezTo>
                    <a:cubicBezTo>
                      <a:pt x="48509" y="59037"/>
                      <a:pt x="47798" y="60923"/>
                      <a:pt x="46386" y="62819"/>
                    </a:cubicBezTo>
                    <a:cubicBezTo>
                      <a:pt x="37775" y="73920"/>
                      <a:pt x="12157" y="108603"/>
                      <a:pt x="12157" y="129915"/>
                    </a:cubicBezTo>
                    <a:cubicBezTo>
                      <a:pt x="12157" y="137855"/>
                      <a:pt x="17115" y="142151"/>
                      <a:pt x="23958" y="142151"/>
                    </a:cubicBezTo>
                    <a:cubicBezTo>
                      <a:pt x="47917" y="142151"/>
                      <a:pt x="78245" y="105581"/>
                      <a:pt x="78245" y="105581"/>
                    </a:cubicBezTo>
                    <a:cubicBezTo>
                      <a:pt x="78245" y="105581"/>
                      <a:pt x="80013" y="103310"/>
                      <a:pt x="81435" y="103310"/>
                    </a:cubicBezTo>
                    <a:cubicBezTo>
                      <a:pt x="83558" y="103310"/>
                      <a:pt x="85682" y="105581"/>
                      <a:pt x="85682" y="107467"/>
                    </a:cubicBezTo>
                    <a:cubicBezTo>
                      <a:pt x="85682" y="108978"/>
                      <a:pt x="83914" y="111250"/>
                      <a:pt x="83914" y="111250"/>
                    </a:cubicBezTo>
                    <a:cubicBezTo>
                      <a:pt x="83914" y="111250"/>
                      <a:pt x="48983" y="152115"/>
                      <a:pt x="21480" y="152115"/>
                    </a:cubicBezTo>
                    <a:lnTo>
                      <a:pt x="21361" y="152115"/>
                    </a:lnTo>
                    <a:close/>
                    <a:moveTo>
                      <a:pt x="82492" y="6439"/>
                    </a:moveTo>
                    <a:cubicBezTo>
                      <a:pt x="82492" y="13253"/>
                      <a:pt x="76477" y="22833"/>
                      <a:pt x="70690" y="22833"/>
                    </a:cubicBezTo>
                    <a:cubicBezTo>
                      <a:pt x="66799" y="22833"/>
                      <a:pt x="63965" y="19801"/>
                      <a:pt x="63965" y="16018"/>
                    </a:cubicBezTo>
                    <a:cubicBezTo>
                      <a:pt x="63965" y="9589"/>
                      <a:pt x="69634" y="0"/>
                      <a:pt x="75766" y="0"/>
                    </a:cubicBezTo>
                    <a:cubicBezTo>
                      <a:pt x="80368" y="0"/>
                      <a:pt x="82492" y="3407"/>
                      <a:pt x="82492" y="6429"/>
                    </a:cubicBezTo>
                    <a:lnTo>
                      <a:pt x="82492" y="642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190472A5-5DF6-88C9-42F8-0B6F71DCEC62}"/>
                  </a:ext>
                </a:extLst>
              </p:cNvPr>
              <p:cNvSpPr/>
              <p:nvPr/>
            </p:nvSpPr>
            <p:spPr>
              <a:xfrm>
                <a:off x="8919533" y="6287194"/>
                <a:ext cx="161833" cy="114074"/>
              </a:xfrm>
              <a:custGeom>
                <a:avLst/>
                <a:gdLst>
                  <a:gd name="connsiteX0" fmla="*/ 81919 w 161833"/>
                  <a:gd name="connsiteY0" fmla="*/ 68814 h 114074"/>
                  <a:gd name="connsiteX1" fmla="*/ 19692 w 161833"/>
                  <a:gd name="connsiteY1" fmla="*/ 114074 h 114074"/>
                  <a:gd name="connsiteX2" fmla="*/ 0 w 161833"/>
                  <a:gd name="connsiteY2" fmla="*/ 93296 h 114074"/>
                  <a:gd name="connsiteX3" fmla="*/ 95972 w 161833"/>
                  <a:gd name="connsiteY3" fmla="*/ 0 h 114074"/>
                  <a:gd name="connsiteX4" fmla="*/ 122567 w 161833"/>
                  <a:gd name="connsiteY4" fmla="*/ 20383 h 114074"/>
                  <a:gd name="connsiteX5" fmla="*/ 114538 w 161833"/>
                  <a:gd name="connsiteY5" fmla="*/ 34012 h 114074"/>
                  <a:gd name="connsiteX6" fmla="*/ 111526 w 161833"/>
                  <a:gd name="connsiteY6" fmla="*/ 30832 h 114074"/>
                  <a:gd name="connsiteX7" fmla="*/ 112652 w 161833"/>
                  <a:gd name="connsiteY7" fmla="*/ 22359 h 114074"/>
                  <a:gd name="connsiteX8" fmla="*/ 99349 w 161833"/>
                  <a:gd name="connsiteY8" fmla="*/ 10715 h 114074"/>
                  <a:gd name="connsiteX9" fmla="*/ 12789 w 161833"/>
                  <a:gd name="connsiteY9" fmla="*/ 93157 h 114074"/>
                  <a:gd name="connsiteX10" fmla="*/ 20818 w 161833"/>
                  <a:gd name="connsiteY10" fmla="*/ 102421 h 114074"/>
                  <a:gd name="connsiteX11" fmla="*/ 74640 w 161833"/>
                  <a:gd name="connsiteY11" fmla="*/ 61664 h 114074"/>
                  <a:gd name="connsiteX12" fmla="*/ 95468 w 161833"/>
                  <a:gd name="connsiteY12" fmla="*/ 37310 h 114074"/>
                  <a:gd name="connsiteX13" fmla="*/ 101493 w 161833"/>
                  <a:gd name="connsiteY13" fmla="*/ 43660 h 114074"/>
                  <a:gd name="connsiteX14" fmla="*/ 93967 w 161833"/>
                  <a:gd name="connsiteY14" fmla="*/ 69732 h 114074"/>
                  <a:gd name="connsiteX15" fmla="*/ 109146 w 161833"/>
                  <a:gd name="connsiteY15" fmla="*/ 90116 h 114074"/>
                  <a:gd name="connsiteX16" fmla="*/ 153932 w 161833"/>
                  <a:gd name="connsiteY16" fmla="*/ 58089 h 114074"/>
                  <a:gd name="connsiteX17" fmla="*/ 157320 w 161833"/>
                  <a:gd name="connsiteY17" fmla="*/ 55709 h 114074"/>
                  <a:gd name="connsiteX18" fmla="*/ 161833 w 161833"/>
                  <a:gd name="connsiteY18" fmla="*/ 60074 h 114074"/>
                  <a:gd name="connsiteX19" fmla="*/ 159947 w 161833"/>
                  <a:gd name="connsiteY19" fmla="*/ 64044 h 114074"/>
                  <a:gd name="connsiteX20" fmla="*/ 107260 w 161833"/>
                  <a:gd name="connsiteY20" fmla="*/ 100436 h 114074"/>
                  <a:gd name="connsiteX21" fmla="*/ 81791 w 161833"/>
                  <a:gd name="connsiteY21" fmla="*/ 68804 h 114074"/>
                  <a:gd name="connsiteX22" fmla="*/ 81919 w 161833"/>
                  <a:gd name="connsiteY22" fmla="*/ 68804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1833" h="114074">
                    <a:moveTo>
                      <a:pt x="81919" y="68814"/>
                    </a:moveTo>
                    <a:cubicBezTo>
                      <a:pt x="67115" y="86807"/>
                      <a:pt x="39009" y="114074"/>
                      <a:pt x="19692" y="114074"/>
                    </a:cubicBezTo>
                    <a:cubicBezTo>
                      <a:pt x="8276" y="114074"/>
                      <a:pt x="0" y="106924"/>
                      <a:pt x="0" y="93296"/>
                    </a:cubicBezTo>
                    <a:cubicBezTo>
                      <a:pt x="0" y="54129"/>
                      <a:pt x="54198" y="0"/>
                      <a:pt x="95972" y="0"/>
                    </a:cubicBezTo>
                    <a:cubicBezTo>
                      <a:pt x="114914" y="0"/>
                      <a:pt x="122567" y="10458"/>
                      <a:pt x="122567" y="20383"/>
                    </a:cubicBezTo>
                    <a:cubicBezTo>
                      <a:pt x="122567" y="28452"/>
                      <a:pt x="117294" y="34012"/>
                      <a:pt x="114538" y="34012"/>
                    </a:cubicBezTo>
                    <a:cubicBezTo>
                      <a:pt x="113037" y="34012"/>
                      <a:pt x="111526" y="32817"/>
                      <a:pt x="111526" y="30832"/>
                    </a:cubicBezTo>
                    <a:cubicBezTo>
                      <a:pt x="111526" y="28057"/>
                      <a:pt x="112652" y="26467"/>
                      <a:pt x="112652" y="22359"/>
                    </a:cubicBezTo>
                    <a:cubicBezTo>
                      <a:pt x="112652" y="18784"/>
                      <a:pt x="110766" y="10715"/>
                      <a:pt x="99349" y="10715"/>
                    </a:cubicBezTo>
                    <a:cubicBezTo>
                      <a:pt x="59076" y="10715"/>
                      <a:pt x="12789" y="61535"/>
                      <a:pt x="12789" y="93157"/>
                    </a:cubicBezTo>
                    <a:cubicBezTo>
                      <a:pt x="12789" y="98717"/>
                      <a:pt x="15426" y="102421"/>
                      <a:pt x="20818" y="102421"/>
                    </a:cubicBezTo>
                    <a:cubicBezTo>
                      <a:pt x="36747" y="102421"/>
                      <a:pt x="62217" y="77544"/>
                      <a:pt x="74640" y="61664"/>
                    </a:cubicBezTo>
                    <a:cubicBezTo>
                      <a:pt x="84931" y="48825"/>
                      <a:pt x="91330" y="37310"/>
                      <a:pt x="95468" y="37310"/>
                    </a:cubicBezTo>
                    <a:cubicBezTo>
                      <a:pt x="98480" y="37310"/>
                      <a:pt x="101493" y="40490"/>
                      <a:pt x="101493" y="43660"/>
                    </a:cubicBezTo>
                    <a:cubicBezTo>
                      <a:pt x="101493" y="46436"/>
                      <a:pt x="93967" y="56104"/>
                      <a:pt x="93967" y="69732"/>
                    </a:cubicBezTo>
                    <a:cubicBezTo>
                      <a:pt x="93967" y="84161"/>
                      <a:pt x="100742" y="90116"/>
                      <a:pt x="109146" y="90116"/>
                    </a:cubicBezTo>
                    <a:cubicBezTo>
                      <a:pt x="120187" y="90116"/>
                      <a:pt x="134240" y="81247"/>
                      <a:pt x="153932" y="58089"/>
                    </a:cubicBezTo>
                    <a:cubicBezTo>
                      <a:pt x="153932" y="58089"/>
                      <a:pt x="155819" y="55709"/>
                      <a:pt x="157320" y="55709"/>
                    </a:cubicBezTo>
                    <a:cubicBezTo>
                      <a:pt x="159581" y="55709"/>
                      <a:pt x="161833" y="58089"/>
                      <a:pt x="161833" y="60074"/>
                    </a:cubicBezTo>
                    <a:cubicBezTo>
                      <a:pt x="161833" y="61664"/>
                      <a:pt x="159947" y="64044"/>
                      <a:pt x="159947" y="64044"/>
                    </a:cubicBezTo>
                    <a:cubicBezTo>
                      <a:pt x="138744" y="88397"/>
                      <a:pt x="121303" y="100436"/>
                      <a:pt x="107260" y="100436"/>
                    </a:cubicBezTo>
                    <a:cubicBezTo>
                      <a:pt x="92456" y="100436"/>
                      <a:pt x="81791" y="86807"/>
                      <a:pt x="81791" y="68804"/>
                    </a:cubicBezTo>
                    <a:lnTo>
                      <a:pt x="81919" y="6880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EE6A9BE-7753-4635-F6F9-BC05C851B7E6}"/>
                </a:ext>
              </a:extLst>
            </p:cNvPr>
            <p:cNvSpPr/>
            <p:nvPr/>
          </p:nvSpPr>
          <p:spPr>
            <a:xfrm>
              <a:off x="7234503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41E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2828CE9-48B0-60CE-36B4-B8A40853A785}"/>
                </a:ext>
              </a:extLst>
            </p:cNvPr>
            <p:cNvSpPr/>
            <p:nvPr/>
          </p:nvSpPr>
          <p:spPr>
            <a:xfrm>
              <a:off x="7958016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57D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3584D8F-3643-750F-D17F-83C0563A9E46}"/>
                </a:ext>
              </a:extLst>
            </p:cNvPr>
            <p:cNvSpPr/>
            <p:nvPr/>
          </p:nvSpPr>
          <p:spPr>
            <a:xfrm>
              <a:off x="8681529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B73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B7F2D61-2CD5-2BEB-A527-1132C50BCDFC}"/>
                </a:ext>
              </a:extLst>
            </p:cNvPr>
            <p:cNvSpPr/>
            <p:nvPr/>
          </p:nvSpPr>
          <p:spPr>
            <a:xfrm>
              <a:off x="10147596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C41F9E77-6363-0A1D-91AD-E67FE43AEB79}"/>
                </a:ext>
              </a:extLst>
            </p:cNvPr>
            <p:cNvSpPr/>
            <p:nvPr/>
          </p:nvSpPr>
          <p:spPr>
            <a:xfrm>
              <a:off x="9414563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981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61441A4-C6BE-C6EB-670F-BCAB356D917D}"/>
              </a:ext>
            </a:extLst>
          </p:cNvPr>
          <p:cNvGrpSpPr/>
          <p:nvPr userDrawn="1"/>
        </p:nvGrpSpPr>
        <p:grpSpPr>
          <a:xfrm>
            <a:off x="12492121" y="467839"/>
            <a:ext cx="289125" cy="1804173"/>
            <a:chOff x="7089611" y="22328"/>
            <a:chExt cx="289125" cy="1804173"/>
          </a:xfrm>
        </p:grpSpPr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44F0534B-1772-9B67-E626-E0AB61E3B0AA}"/>
                </a:ext>
              </a:extLst>
            </p:cNvPr>
            <p:cNvSpPr/>
            <p:nvPr/>
          </p:nvSpPr>
          <p:spPr>
            <a:xfrm rot="5400000">
              <a:off x="7077328" y="34611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D693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0C28C82A-FF25-E12A-CA64-235431A2FBD3}"/>
                </a:ext>
              </a:extLst>
            </p:cNvPr>
            <p:cNvSpPr/>
            <p:nvPr/>
          </p:nvSpPr>
          <p:spPr>
            <a:xfrm rot="5400000">
              <a:off x="7077328" y="407232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00A57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B58DC837-40CD-B3B3-C56F-2C45F3958B38}"/>
                </a:ext>
              </a:extLst>
            </p:cNvPr>
            <p:cNvSpPr/>
            <p:nvPr/>
          </p:nvSpPr>
          <p:spPr>
            <a:xfrm rot="5400000">
              <a:off x="7077328" y="779853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D57B7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6E413867-A332-517B-23C6-38804F0EDA8F}"/>
                </a:ext>
              </a:extLst>
            </p:cNvPr>
            <p:cNvSpPr/>
            <p:nvPr/>
          </p:nvSpPr>
          <p:spPr>
            <a:xfrm rot="5400000">
              <a:off x="7077328" y="1525093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84848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0C4E5A2A-803D-4C3A-E5FD-0FCEBE6AE318}"/>
                </a:ext>
              </a:extLst>
            </p:cNvPr>
            <p:cNvSpPr/>
            <p:nvPr/>
          </p:nvSpPr>
          <p:spPr>
            <a:xfrm rot="5400000">
              <a:off x="7077328" y="1152474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00598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36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7C04-1813-E74F-599C-3387557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B198A-7C9D-C54A-3316-4242259E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936C4-EBEA-DED6-7632-987AE201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F6903-F856-CE43-9F07-A094A38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05C23-5B86-4566-BEE6-EF9646FB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497FD-DC54-2891-60DE-2EEC999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9DFA9-EA90-EDFE-29B9-99F453BD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2841D-8A11-73D5-A5D6-5906C033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BACF9-9B40-0497-E2D0-30B63EF4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78ABA-62E8-CCE6-92F0-6D30D299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5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8E42B-BC6D-7602-1BAC-5C1BE3C2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8D50D-7761-30A8-30E5-06420778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12476-6D9C-E58B-1BEC-FA219D4B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DEC65-32C3-AADE-1CC7-9E3880B9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80817-7357-EEA3-0378-76CCFB4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F7C9A6-0D45-B19B-BB67-A95DDE2E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48E7-D75D-03E9-F226-D1C811BC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8DDC25-C628-7456-7040-963E076C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A3AB4-A665-C40F-390C-6C106AB5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1730F-EB47-C52B-D2A3-E5F5389F1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49CBD7-1A37-2312-F22A-8C247DF28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F8CAB9-2D8C-206E-E5E1-897D7E70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AC59C-95A8-91F8-33B2-CDA87BAB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A2B9C-9BA2-AA4D-C1D2-17DF236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0C13-C9A8-ED7E-4654-4995B8A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548699-F7AC-F16D-807E-28F600C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F4FC93-45CE-517A-0F2C-2B784F59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7CBE1D-A480-2C3D-F90B-E9892B8C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4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0882AD-31C6-3974-8169-E1B63389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106683-FEC3-E8E4-013A-1839786B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2282E-6B17-9156-8514-0AF9A8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5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D6B06-58D5-9056-D026-267C3189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9F55B-E61D-3483-0E66-092AD301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3E47D-215D-1B5A-EEDE-AC4BBFB9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A36815-F7B9-8893-A154-D93D2240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C2237-F6A5-D9E3-00EA-1F966424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6B46F8-63C0-F9F9-1239-9C53B8DA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47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CEAF-68F6-B17F-C958-33C62E7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BF5FBE-1668-2816-99DD-F7D85CC84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56EBC-1C87-9443-5A45-63350CE00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2DC71-3099-2410-6A4C-8AD3F24E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56C4-C6F8-4E0B-A855-F1C2284D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2C3D73-4CC1-270F-3B82-C7F64D23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594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550AF3-01A8-EDCF-36B5-2D9D69C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07203-D321-BE47-841C-815EE248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82052-D0BE-1FCB-B05F-804B375C5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974E9-7171-417C-AD8C-93616A611888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CBEF-93CC-D9D1-0313-5D48327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1B219-C5B1-0C34-F761-4042F69CB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5A865-07B8-4819-8236-7234A148D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Brinde estrutura de tópicos">
            <a:extLst>
              <a:ext uri="{FF2B5EF4-FFF2-40B4-BE49-F238E27FC236}">
                <a16:creationId xmlns:a16="http://schemas.microsoft.com/office/drawing/2014/main" id="{49320462-B2B3-82FD-042C-C4B2D801E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3121" y="2167053"/>
            <a:ext cx="3856541" cy="385654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980312" y="995222"/>
            <a:ext cx="9982157" cy="23436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z="1800">
                <a:solidFill>
                  <a:srgbClr val="424242"/>
                </a:solidFill>
                <a:latin typeface="Segoe Sans"/>
              </a:rPr>
              <a:t>Política de Segurança da Informação da Duas Rodas</a:t>
            </a:r>
            <a:br>
              <a:rPr lang="pt-BR" dirty="0">
                <a:solidFill>
                  <a:srgbClr val="424242"/>
                </a:solidFill>
                <a:latin typeface="Segoe Sans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878804"/>
            <a:ext cx="11285661" cy="456294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Objetivo: Apresentar as alterações necessárias na Política de Segurança da Informação (PSI) para aprovação da diretoria.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Importância: Garantir a integridade, confidencialidade e disponibilidade dos ativos de informação da empresa.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0" sz="1800">
                <a:solidFill>
                  <a:srgbClr val="424242"/>
                </a:solidFill>
                <a:effectLst/>
                <a:latin typeface="Segoe Sans"/>
              </a:rPr>
              <a:t>Introdução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196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375406"/>
            <a:ext cx="10988480" cy="52422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Documentos Complementares:</a:t>
            </a:r>
          </a:p>
          <a:p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APA033</a:t>
            </a: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 – Controle de acesso na Portaria: Revisar e atualizar conforme necessário.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Norma 1515 </a:t>
            </a: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– Controle para chaves na Portaria: Revisar e atualizar conforme necessário.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Código de Ética e Conduta Profissional: </a:t>
            </a: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Revisar e alinhar com os compromissos de valor e conduta da empresa.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424242"/>
                </a:solidFill>
                <a:latin typeface="Segoe Sans"/>
              </a:rPr>
              <a:t>A Incluir</a:t>
            </a:r>
            <a:r>
              <a:rPr lang="pt-BR" sz="1800" dirty="0">
                <a:solidFill>
                  <a:srgbClr val="424242"/>
                </a:solidFill>
                <a:latin typeface="Segoe Sans"/>
              </a:rPr>
              <a:t>: norma NOR0059 Diretrizes de Senha.</a:t>
            </a:r>
          </a:p>
          <a:p>
            <a:pPr lvl="1"/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0" sz="1800">
                <a:solidFill>
                  <a:srgbClr val="424242"/>
                </a:solidFill>
                <a:effectLst/>
                <a:latin typeface="Segoe Sans"/>
              </a:rPr>
              <a:t>Alterações Necessárias</a:t>
            </a: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ECF660-6168-6F07-87B9-F011CAB6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94" y="3871433"/>
            <a:ext cx="4141419" cy="21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448554"/>
            <a:ext cx="5088047" cy="47168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Assessoria:</a:t>
            </a:r>
          </a:p>
          <a:p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Remoção: Remover menções à assessoria no documento.</a:t>
            </a:r>
          </a:p>
          <a:p>
            <a:pPr lvl="1"/>
            <a:endParaRPr lang="pt-BR" sz="2000" b="1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Canais de Comunicação:</a:t>
            </a:r>
          </a:p>
          <a:p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Citação: Incluir informações sobre os canais de comunicação para dúvidas e sugestões.</a:t>
            </a:r>
          </a:p>
          <a:p>
            <a:pPr lvl="1"/>
            <a:endParaRPr lang="pt-BR" sz="2000" b="1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Responsável pela Segurança Lógica:</a:t>
            </a:r>
          </a:p>
          <a:p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Alteração: Atualizar o responsável pela segurança lógica para Marcela.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0" dirty="0" sz="1800">
                <a:solidFill>
                  <a:srgbClr val="424242"/>
                </a:solidFill>
                <a:effectLst/>
                <a:latin typeface="Segoe Sans"/>
              </a:rPr>
              <a:t>Alterações Necessárias</a:t>
            </a:r>
            <a:endParaRPr lang="pt-BR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0818247-9E5F-1541-819C-4201B0E5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92" y="5027965"/>
            <a:ext cx="6242461" cy="7715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6E81032-191E-B14F-282C-52600610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294" y="3383118"/>
            <a:ext cx="6242460" cy="8477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592A91A-793F-8B3E-04F2-DC49758A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293" y="1766846"/>
            <a:ext cx="6242459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502875"/>
            <a:ext cx="10988480" cy="133991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Benefícios: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9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just"/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Melhoria na segurança da informação, maior clareza nas responsabilidades e procedimentos, alinhamento com as melhores práticas de mercado.</a:t>
            </a:r>
          </a:p>
          <a:p>
            <a:pPr lvl="1"/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0" sz="1800">
                <a:solidFill>
                  <a:srgbClr val="424242"/>
                </a:solidFill>
                <a:effectLst/>
                <a:latin typeface="Segoe Sans"/>
              </a:rPr>
              <a:t>Impacto das Alterações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43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5CA53-6935-2C73-E78C-6E884072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Próximos Passos e Conclusão</a:t>
            </a:r>
            <a:br>
              <a:rPr lang="pt-BR" b="0" i="0" dirty="0">
                <a:solidFill>
                  <a:srgbClr val="424242"/>
                </a:solidFill>
                <a:effectLst/>
                <a:latin typeface="Segoe Sans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406EB-A899-47C9-D813-9F35A477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Aprovação: </a:t>
            </a: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Solicitar a aprovação da diretoria para as alterações propostas.</a:t>
            </a:r>
          </a:p>
          <a:p>
            <a:pPr marL="0" indent="0" algn="just">
              <a:buNone/>
            </a:pPr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just"/>
            <a:r>
              <a:rPr lang="pt-BR" sz="1800" b="1" i="0" dirty="0">
                <a:solidFill>
                  <a:srgbClr val="424242"/>
                </a:solidFill>
                <a:effectLst/>
                <a:latin typeface="Segoe Sans"/>
              </a:rPr>
              <a:t>Implementação: </a:t>
            </a:r>
            <a:r>
              <a:rPr lang="pt-BR" sz="1800" b="0" i="0" dirty="0">
                <a:solidFill>
                  <a:srgbClr val="424242"/>
                </a:solidFill>
                <a:effectLst/>
                <a:latin typeface="Segoe Sans"/>
              </a:rPr>
              <a:t>Planejar e executar a implementação das alterações.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5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209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 e 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JOSE PEREIRA</dc:creator>
  <cp:lastModifiedBy>FRANCISCO JOSE PEREIRA</cp:lastModifiedBy>
  <cp:revision>1</cp:revision>
  <dcterms:created xsi:type="dcterms:W3CDTF">2025-04-23T16:36:36Z</dcterms:created>
  <dcterms:modified xsi:type="dcterms:W3CDTF">2025-04-23T17:23:25Z</dcterms:modified>
</cp:coreProperties>
</file>