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Análise de Uso dos Recursos - Fire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Relatório gerado automaticamente com base nos dados de uso.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Tempo Total Utilizado por Tipo de Recurso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0186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Número de Atendimentos por Tipo de Recurso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54864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Média de Duração por Tipo de Recurso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64894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Distribuição de Justificativas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71600"/>
            <a:ext cx="548640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Distribuição dos Tempos de Atendimento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9224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