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sz="2400" i="0">
                <a:solidFill>
                  <a:schemeClr val="lt1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sz="2400" i="0">
                <a:solidFill>
                  <a:schemeClr val="lt1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sz="2400" i="0">
                <a:solidFill>
                  <a:schemeClr val="lt1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Visitor Pattern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Eating candy efficiently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Andrew Fasano and Michael Chan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152400" x="15240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Solution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approach allows the user to eat more efficiently by only checking the eating input through the singular function 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algn="ctr" rtl="0" lvl="0">
              <a:spcBef>
                <a:spcPts val="0"/>
              </a:spcBef>
              <a:buNone/>
            </a:pPr>
            <a:r>
              <a:rPr b="1" lang="en"/>
              <a:t>eat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Pseudo Code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937782" x="457200"/>
            <a:ext cy="4847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class </a:t>
            </a:r>
            <a:r>
              <a:rPr b="1" lang="en"/>
              <a:t>Visitor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eat (Snickers S)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	open(); chew(); enjoy();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rPr lang="en"/>
              <a:t>eat (Lollipop L)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/>
              <a:t>	unwrap(); lick(); chew(); enjoy();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C++ Example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Available at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en"/>
              <a:t>AndrewFasano.com/sdd.tar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UML Diagram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4075" x="1866934"/>
            <a:ext cy="5718978" cx="541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Your turn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would we add a class for Fun Dip with and without using the visitor pattern?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09725" x="605850"/>
            <a:ext cy="1922495" cx="284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Using the visitor pattern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Add this code to </a:t>
            </a:r>
            <a:r>
              <a:rPr b="1" lang="en"/>
              <a:t>Visitor class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function eat(FunDip F)</a:t>
            </a:r>
          </a:p>
          <a:p>
            <a:pPr rtl="0" lvl="0" indent="457200" marL="45720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open(); dip(); lick(); enjoy();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Not using the visitor pattern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Add this code to the class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class </a:t>
            </a:r>
            <a:r>
              <a:rPr b="1" sz="2400" lang="en"/>
              <a:t>Fun Dip</a:t>
            </a:r>
            <a:r>
              <a:rPr sz="2400" lang="en"/>
              <a:t> inherits </a:t>
            </a:r>
            <a:r>
              <a:rPr b="1" sz="2400" lang="en"/>
              <a:t>Candy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	function eat() { open(); dip(); lick(); enjoy();}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end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All code for </a:t>
            </a:r>
            <a:r>
              <a:rPr b="1" lang="en"/>
              <a:t>eat</a:t>
            </a:r>
            <a:r>
              <a:rPr lang="en"/>
              <a:t> functions is in the same place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2400" lang="en"/>
              <a:t>They can all access the same helper functions.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2400" lang="en"/>
              <a:t>Not separated into multiple classes.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Requires less code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No conditional logic needed for visitor pattern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Adding new new functions is easier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</a:t>
            </a:r>
            <a:r>
              <a:rPr sz="2400" lang="en"/>
              <a:t>Just adding similar code into the same file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Drawbacks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Every possible argument and return type must be defined in visitor class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2400" lang="en"/>
              <a:t>May have to reuse nearly identical code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Code is slightly obfuscated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2400" lang="en"/>
              <a:t>Code is separated from class which may confuse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Must be used in initial development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2400" lang="en"/>
              <a:t>Porting code to the visitor pattern is difficult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632125" x="429375"/>
            <a:ext cy="5057100" cx="815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Mauer, George. "When Should I Use a Visitor Design Pattern." Web log post.</a:t>
            </a:r>
            <a:r>
              <a:rPr sz="1200" lang="en" i="1">
                <a:latin typeface="Times New Roman"/>
                <a:ea typeface="Times New Roman"/>
                <a:cs typeface="Times New Roman"/>
                <a:sym typeface="Times New Roman"/>
              </a:rPr>
              <a:t>StackFlow</a:t>
            </a: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. N.p., 21 Oct. 2008. Web. 2 Oct. 2012. &lt;http://stackoverflow.com/questions/255214/when-should-i-use-the-visitor-design-pattern&gt;.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"Visitor Pattern." </a:t>
            </a:r>
            <a:r>
              <a:rPr sz="1200" lang="en" i="1"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. Wikimedia Foundation, 10 Sept. 2012. Web. 02 Oct. 2012. &lt;http://en.wikipedia.org/wiki/Visitor_pattern&gt;.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"Visitor Pattern Versus Multimethods." </a:t>
            </a:r>
            <a:r>
              <a:rPr sz="1200" lang="en" i="1">
                <a:latin typeface="Times New Roman"/>
                <a:ea typeface="Times New Roman"/>
                <a:cs typeface="Times New Roman"/>
                <a:sym typeface="Times New Roman"/>
              </a:rPr>
              <a:t>Visitor Pattern Considered Useless</a:t>
            </a: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. N.p., n.d. Web. 09 Oct. 2012. &lt;http://nice.sourceforge.net/visitor.html&gt;.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1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"Be Not Afraid of the Visitor, the Big, Bad Composite, or Their Little Friend Double Dispatch." </a:t>
            </a:r>
            <a:r>
              <a:rPr sz="1200" lang="en" i="1">
                <a:latin typeface="Times New Roman"/>
                <a:ea typeface="Times New Roman"/>
                <a:cs typeface="Times New Roman"/>
                <a:sym typeface="Times New Roman"/>
              </a:rPr>
              <a:t>Stuff You Need to Code Better!</a:t>
            </a: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 N.p., n.d. Web. 09 Oct. 2012. &lt;http://codebetter.com/jeremymiller/2007/10/31/be-not-afraid-of-the-visitor-the-big-bad-composite-or-their-little-friend-double-dispatch/&gt;.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"Visitor Pattern." </a:t>
            </a:r>
            <a:r>
              <a:rPr sz="1200" lang="en" i="1">
                <a:latin typeface="Times New Roman"/>
                <a:ea typeface="Times New Roman"/>
                <a:cs typeface="Times New Roman"/>
                <a:sym typeface="Times New Roman"/>
              </a:rPr>
              <a:t>OOODesign</a:t>
            </a: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. OOODesign, n.d. Web. 2 Oct. 2012. &lt;http://www.oodesign.com/visitor-pattern.html&gt;.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"Visitor Design Pattern." </a:t>
            </a:r>
            <a:r>
              <a:rPr sz="1200" lang="en" i="1">
                <a:latin typeface="Times New Roman"/>
                <a:ea typeface="Times New Roman"/>
                <a:cs typeface="Times New Roman"/>
                <a:sym typeface="Times New Roman"/>
              </a:rPr>
              <a:t>Visitor Design Pattern</a:t>
            </a: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. N.p., n.d. Web. 09 Oct. 2012. &lt;http://sourcemaking.com/design_patterns/visitor&gt;.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Presentation Plan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A candy problem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Eating candy without the visitor pattern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Eating candy with the visitor pattern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Working with new types of candy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Benefits and drawbacks to the visitor pattern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Ask something and get candy!</a:t>
            </a:r>
          </a:p>
        </p:txBody>
      </p:sp>
      <p:sp>
        <p:nvSpPr>
          <p:cNvPr id="148" name="Shape 14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Sample Problem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Two classes of data: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b="1" lang="en"/>
              <a:t>Snickers</a:t>
            </a:r>
            <a:r>
              <a:rPr lang="en"/>
              <a:t> and </a:t>
            </a:r>
            <a:r>
              <a:rPr b="1" lang="en"/>
              <a:t>Lollipops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>
              <a:spcBef>
                <a:spcPts val="0"/>
              </a:spcBef>
              <a:buNone/>
            </a:pPr>
            <a:r>
              <a:rPr lang="en"/>
              <a:t>Both are stored as a subclass of </a:t>
            </a:r>
            <a:r>
              <a:rPr b="1" lang="en"/>
              <a:t>Candy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Eating Our Candy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Since </a:t>
            </a:r>
            <a:r>
              <a:rPr b="1" lang="en"/>
              <a:t>Snickers</a:t>
            </a:r>
            <a:r>
              <a:rPr lang="en"/>
              <a:t> and </a:t>
            </a:r>
            <a:r>
              <a:rPr b="1" lang="en"/>
              <a:t>Lollipops</a:t>
            </a:r>
            <a:r>
              <a:rPr lang="en"/>
              <a:t> are different types of candy, we need different code telling us how to eat each kind.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How do you eat them?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Eat?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Method 1: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For Snickers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Open and Chew!</a:t>
            </a:r>
          </a:p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Method 2: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For Lollipops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Unwrap and Lick!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Possible Solution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Create an Eat function in each sub-class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class </a:t>
            </a:r>
            <a:r>
              <a:rPr b="1" sz="2400" lang="en"/>
              <a:t>Snickers</a:t>
            </a:r>
            <a:r>
              <a:rPr sz="2400" lang="en"/>
              <a:t> inherits </a:t>
            </a:r>
            <a:r>
              <a:rPr b="1" sz="2400" lang="en"/>
              <a:t>Candy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function eat() { open(); chew(); enjoy();}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end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class </a:t>
            </a:r>
            <a:r>
              <a:rPr b="1" sz="2400" lang="en"/>
              <a:t>Lollipop</a:t>
            </a:r>
            <a:r>
              <a:rPr sz="2400" lang="en"/>
              <a:t> inherits </a:t>
            </a:r>
            <a:r>
              <a:rPr b="1" sz="2400" lang="en"/>
              <a:t>Candy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function eat() { unwrap(); lick(); enjoy();}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But I Don't Want to Write that much code!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Use a Visitor Pattern! 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09465" x="1680650"/>
            <a:ext cy="2993484" cx="56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Better Solution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function </a:t>
            </a:r>
            <a:r>
              <a:rPr b="1" lang="en"/>
              <a:t>eat(candy C)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if c.type is </a:t>
            </a:r>
            <a:r>
              <a:rPr b="1" lang="en"/>
              <a:t>Snickers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	//Open and Chew</a:t>
            </a:r>
          </a:p>
          <a:p>
            <a:pPr rtl="0" lvl="0" indent="457200" marL="45720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1" lang="en"/>
              <a:t>Eating_Method_1(C);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if c.type is </a:t>
            </a:r>
            <a:r>
              <a:rPr b="1" lang="en"/>
              <a:t>Lollipop 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//Unwrap and Lick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</a:t>
            </a:r>
            <a:r>
              <a:rPr b="1" lang="en"/>
              <a:t>Eating_Method_2(C);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end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 Even Better Solution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Various </a:t>
            </a:r>
            <a:r>
              <a:rPr b="1" lang="en"/>
              <a:t>eat </a:t>
            </a:r>
            <a:r>
              <a:rPr lang="en"/>
              <a:t>functions</a:t>
            </a:r>
            <a:r>
              <a:rPr b="1" lang="en"/>
              <a:t> </a:t>
            </a:r>
            <a:r>
              <a:rPr lang="en"/>
              <a:t>in the</a:t>
            </a:r>
            <a:r>
              <a:rPr b="1" lang="en"/>
              <a:t> Visitor Class</a:t>
            </a:r>
            <a:r>
              <a:rPr lang="en"/>
              <a:t> identify the type of each object and decides whether the Candy should be eaten with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algn="ctr" rtl="0" lvl="0">
              <a:spcBef>
                <a:spcPts val="0"/>
              </a:spcBef>
              <a:buNone/>
            </a:pPr>
            <a:r>
              <a:rPr b="1" lang="en"/>
              <a:t>Eating Method 1 or Eating Method 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