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Fabulous four formerly known as the top five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8" r="-10508"/>
          <a:stretch>
            <a:fillRect/>
          </a:stretch>
        </p:blipFill>
        <p:spPr>
          <a:xfrm>
            <a:off x="117862" y="1856374"/>
            <a:ext cx="8407893" cy="44074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1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10" name="Content Placeholder 9" descr="ER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3" b="8253"/>
          <a:stretch>
            <a:fillRect/>
          </a:stretch>
        </p:blipFill>
        <p:spPr>
          <a:xfrm>
            <a:off x="381000" y="1719263"/>
            <a:ext cx="8407400" cy="4406900"/>
          </a:xfrm>
        </p:spPr>
      </p:pic>
    </p:spTree>
    <p:extLst>
      <p:ext uri="{BB962C8B-B14F-4D97-AF65-F5344CB8AC3E}">
        <p14:creationId xmlns:p14="http://schemas.microsoft.com/office/powerpoint/2010/main" val="275053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quence_Facul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931" r="-132931"/>
          <a:stretch>
            <a:fillRect/>
          </a:stretch>
        </p:blipFill>
        <p:spPr>
          <a:xfrm>
            <a:off x="-4018729" y="1645406"/>
            <a:ext cx="17508781" cy="494140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3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CruzBL</a:t>
            </a:r>
            <a:r>
              <a:rPr lang="en-US" dirty="0"/>
              <a:t>/SE-Project-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7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3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70</TotalTime>
  <Words>23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Medium</vt:lpstr>
      <vt:lpstr>Wingdings</vt:lpstr>
      <vt:lpstr>Wingdings 2</vt:lpstr>
      <vt:lpstr>Grid</vt:lpstr>
      <vt:lpstr>Fabulous four formerly known as the top five </vt:lpstr>
      <vt:lpstr>Class Diagrams</vt:lpstr>
      <vt:lpstr>ER Diagram</vt:lpstr>
      <vt:lpstr>Sequence diagram</vt:lpstr>
      <vt:lpstr>Git hub version control</vt:lpstr>
      <vt:lpstr>The end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Nelapati</dc:creator>
  <cp:lastModifiedBy>Kitty Kat</cp:lastModifiedBy>
  <cp:revision>5</cp:revision>
  <dcterms:created xsi:type="dcterms:W3CDTF">2017-04-13T19:33:56Z</dcterms:created>
  <dcterms:modified xsi:type="dcterms:W3CDTF">2017-04-29T03:07:14Z</dcterms:modified>
</cp:coreProperties>
</file>