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70" r:id="rId5"/>
    <p:sldId id="278" r:id="rId6"/>
    <p:sldId id="279" r:id="rId7"/>
    <p:sldId id="274" r:id="rId8"/>
    <p:sldId id="267" r:id="rId9"/>
    <p:sldId id="275" r:id="rId10"/>
    <p:sldId id="269" r:id="rId11"/>
  </p:sldIdLst>
  <p:sldSz cx="9144000" cy="5143500" type="screen16x9"/>
  <p:notesSz cx="6858000" cy="9144000"/>
  <p:defaultTextStyle>
    <a:defPPr>
      <a:defRPr lang="da-DK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6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A4C90A-7674-4DDD-8905-135B420206D0}" v="3" dt="2019-04-08T14:23:29.0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Mellemlayout 2 - Markering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1479"/>
  </p:normalViewPr>
  <p:slideViewPr>
    <p:cSldViewPr snapToGrid="0" snapToObjects="1" showGuides="1">
      <p:cViewPr varScale="1">
        <p:scale>
          <a:sx n="150" d="100"/>
          <a:sy n="150" d="100"/>
        </p:scale>
        <p:origin x="456" y="126"/>
      </p:cViewPr>
      <p:guideLst>
        <p:guide orient="horz" pos="175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64" d="100"/>
          <a:sy n="164" d="100"/>
        </p:scale>
        <p:origin x="615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øren Bonderup" userId="187df27e-fa7b-42ad-825e-948b8f3ac352" providerId="ADAL" clId="{9D5CB258-FA65-4CB8-9D00-8BF32994757B}"/>
    <pc:docChg chg="undo custSel modSld">
      <pc:chgData name="Søren Bonderup" userId="187df27e-fa7b-42ad-825e-948b8f3ac352" providerId="ADAL" clId="{9D5CB258-FA65-4CB8-9D00-8BF32994757B}" dt="2019-04-07T08:21:29.845" v="1162" actId="20577"/>
      <pc:docMkLst>
        <pc:docMk/>
      </pc:docMkLst>
      <pc:sldChg chg="modSp">
        <pc:chgData name="Søren Bonderup" userId="187df27e-fa7b-42ad-825e-948b8f3ac352" providerId="ADAL" clId="{9D5CB258-FA65-4CB8-9D00-8BF32994757B}" dt="2019-04-07T08:21:29.845" v="1162" actId="20577"/>
        <pc:sldMkLst>
          <pc:docMk/>
          <pc:sldMk cId="1718216657" sldId="267"/>
        </pc:sldMkLst>
        <pc:spChg chg="mod">
          <ac:chgData name="Søren Bonderup" userId="187df27e-fa7b-42ad-825e-948b8f3ac352" providerId="ADAL" clId="{9D5CB258-FA65-4CB8-9D00-8BF32994757B}" dt="2019-04-07T08:17:43.236" v="498" actId="20577"/>
          <ac:spMkLst>
            <pc:docMk/>
            <pc:sldMk cId="1718216657" sldId="267"/>
            <ac:spMk id="3" creationId="{00000000-0000-0000-0000-000000000000}"/>
          </ac:spMkLst>
        </pc:spChg>
        <pc:spChg chg="mod">
          <ac:chgData name="Søren Bonderup" userId="187df27e-fa7b-42ad-825e-948b8f3ac352" providerId="ADAL" clId="{9D5CB258-FA65-4CB8-9D00-8BF32994757B}" dt="2019-04-07T08:21:29.845" v="1162" actId="20577"/>
          <ac:spMkLst>
            <pc:docMk/>
            <pc:sldMk cId="1718216657" sldId="267"/>
            <ac:spMk id="4" creationId="{00000000-0000-0000-0000-000000000000}"/>
          </ac:spMkLst>
        </pc:spChg>
      </pc:sldChg>
      <pc:sldChg chg="modSp">
        <pc:chgData name="Søren Bonderup" userId="187df27e-fa7b-42ad-825e-948b8f3ac352" providerId="ADAL" clId="{9D5CB258-FA65-4CB8-9D00-8BF32994757B}" dt="2019-04-07T08:18:21.764" v="625" actId="20577"/>
        <pc:sldMkLst>
          <pc:docMk/>
          <pc:sldMk cId="1067384091" sldId="274"/>
        </pc:sldMkLst>
        <pc:spChg chg="mod">
          <ac:chgData name="Søren Bonderup" userId="187df27e-fa7b-42ad-825e-948b8f3ac352" providerId="ADAL" clId="{9D5CB258-FA65-4CB8-9D00-8BF32994757B}" dt="2019-04-07T08:17:38.939" v="492" actId="20577"/>
          <ac:spMkLst>
            <pc:docMk/>
            <pc:sldMk cId="1067384091" sldId="274"/>
            <ac:spMk id="2" creationId="{00000000-0000-0000-0000-000000000000}"/>
          </ac:spMkLst>
        </pc:spChg>
        <pc:spChg chg="mod">
          <ac:chgData name="Søren Bonderup" userId="187df27e-fa7b-42ad-825e-948b8f3ac352" providerId="ADAL" clId="{9D5CB258-FA65-4CB8-9D00-8BF32994757B}" dt="2019-04-07T08:18:21.764" v="625" actId="20577"/>
          <ac:spMkLst>
            <pc:docMk/>
            <pc:sldMk cId="1067384091" sldId="274"/>
            <ac:spMk id="3" creationId="{00000000-0000-0000-0000-000000000000}"/>
          </ac:spMkLst>
        </pc:spChg>
      </pc:sldChg>
    </pc:docChg>
  </pc:docChgLst>
  <pc:docChgLst>
    <pc:chgData name="Søren Bonderup" userId="187df27e-fa7b-42ad-825e-948b8f3ac352" providerId="ADAL" clId="{0C886A76-77EA-4117-AE2B-BCA1879C115C}"/>
    <pc:docChg chg="custSel addSld delSld modSld">
      <pc:chgData name="Søren Bonderup" userId="187df27e-fa7b-42ad-825e-948b8f3ac352" providerId="ADAL" clId="{0C886A76-77EA-4117-AE2B-BCA1879C115C}" dt="2019-04-07T07:57:21.245" v="898" actId="20577"/>
      <pc:docMkLst>
        <pc:docMk/>
      </pc:docMkLst>
      <pc:sldChg chg="delSp modSp">
        <pc:chgData name="Søren Bonderup" userId="187df27e-fa7b-42ad-825e-948b8f3ac352" providerId="ADAL" clId="{0C886A76-77EA-4117-AE2B-BCA1879C115C}" dt="2019-04-07T07:56:04.401" v="658" actId="20577"/>
        <pc:sldMkLst>
          <pc:docMk/>
          <pc:sldMk cId="1718216657" sldId="267"/>
        </pc:sldMkLst>
        <pc:spChg chg="mod">
          <ac:chgData name="Søren Bonderup" userId="187df27e-fa7b-42ad-825e-948b8f3ac352" providerId="ADAL" clId="{0C886A76-77EA-4117-AE2B-BCA1879C115C}" dt="2019-04-07T07:56:04.401" v="658" actId="20577"/>
          <ac:spMkLst>
            <pc:docMk/>
            <pc:sldMk cId="1718216657" sldId="267"/>
            <ac:spMk id="3" creationId="{00000000-0000-0000-0000-000000000000}"/>
          </ac:spMkLst>
        </pc:spChg>
        <pc:picChg chg="del">
          <ac:chgData name="Søren Bonderup" userId="187df27e-fa7b-42ad-825e-948b8f3ac352" providerId="ADAL" clId="{0C886A76-77EA-4117-AE2B-BCA1879C115C}" dt="2019-04-07T07:55:50.307" v="618" actId="478"/>
          <ac:picMkLst>
            <pc:docMk/>
            <pc:sldMk cId="1718216657" sldId="267"/>
            <ac:picMk id="7" creationId="{00000000-0000-0000-0000-000000000000}"/>
          </ac:picMkLst>
        </pc:picChg>
      </pc:sldChg>
      <pc:sldChg chg="modSp">
        <pc:chgData name="Søren Bonderup" userId="187df27e-fa7b-42ad-825e-948b8f3ac352" providerId="ADAL" clId="{0C886A76-77EA-4117-AE2B-BCA1879C115C}" dt="2019-04-07T07:51:18.834" v="10" actId="20577"/>
        <pc:sldMkLst>
          <pc:docMk/>
          <pc:sldMk cId="678807831" sldId="270"/>
        </pc:sldMkLst>
        <pc:spChg chg="mod">
          <ac:chgData name="Søren Bonderup" userId="187df27e-fa7b-42ad-825e-948b8f3ac352" providerId="ADAL" clId="{0C886A76-77EA-4117-AE2B-BCA1879C115C}" dt="2019-04-07T07:51:18.834" v="10" actId="20577"/>
          <ac:spMkLst>
            <pc:docMk/>
            <pc:sldMk cId="678807831" sldId="270"/>
            <ac:spMk id="4" creationId="{92859AF0-8578-4A3F-9225-4185D0EAAF93}"/>
          </ac:spMkLst>
        </pc:spChg>
      </pc:sldChg>
      <pc:sldChg chg="del">
        <pc:chgData name="Søren Bonderup" userId="187df27e-fa7b-42ad-825e-948b8f3ac352" providerId="ADAL" clId="{0C886A76-77EA-4117-AE2B-BCA1879C115C}" dt="2019-04-07T07:55:45.671" v="615" actId="2696"/>
        <pc:sldMkLst>
          <pc:docMk/>
          <pc:sldMk cId="3651612244" sldId="271"/>
        </pc:sldMkLst>
      </pc:sldChg>
      <pc:sldChg chg="del">
        <pc:chgData name="Søren Bonderup" userId="187df27e-fa7b-42ad-825e-948b8f3ac352" providerId="ADAL" clId="{0C886A76-77EA-4117-AE2B-BCA1879C115C}" dt="2019-04-07T07:55:47.536" v="617" actId="2696"/>
        <pc:sldMkLst>
          <pc:docMk/>
          <pc:sldMk cId="3953689405" sldId="272"/>
        </pc:sldMkLst>
      </pc:sldChg>
      <pc:sldChg chg="del">
        <pc:chgData name="Søren Bonderup" userId="187df27e-fa7b-42ad-825e-948b8f3ac352" providerId="ADAL" clId="{0C886A76-77EA-4117-AE2B-BCA1879C115C}" dt="2019-04-07T07:55:46.887" v="616" actId="2696"/>
        <pc:sldMkLst>
          <pc:docMk/>
          <pc:sldMk cId="2962883310" sldId="273"/>
        </pc:sldMkLst>
      </pc:sldChg>
      <pc:sldChg chg="modSp">
        <pc:chgData name="Søren Bonderup" userId="187df27e-fa7b-42ad-825e-948b8f3ac352" providerId="ADAL" clId="{0C886A76-77EA-4117-AE2B-BCA1879C115C}" dt="2019-04-07T07:55:40.902" v="614" actId="20577"/>
        <pc:sldMkLst>
          <pc:docMk/>
          <pc:sldMk cId="1067384091" sldId="274"/>
        </pc:sldMkLst>
        <pc:spChg chg="mod">
          <ac:chgData name="Søren Bonderup" userId="187df27e-fa7b-42ad-825e-948b8f3ac352" providerId="ADAL" clId="{0C886A76-77EA-4117-AE2B-BCA1879C115C}" dt="2019-04-07T07:55:40.902" v="614" actId="20577"/>
          <ac:spMkLst>
            <pc:docMk/>
            <pc:sldMk cId="1067384091" sldId="274"/>
            <ac:spMk id="3" creationId="{00000000-0000-0000-0000-000000000000}"/>
          </ac:spMkLst>
        </pc:spChg>
      </pc:sldChg>
      <pc:sldChg chg="modSp add">
        <pc:chgData name="Søren Bonderup" userId="187df27e-fa7b-42ad-825e-948b8f3ac352" providerId="ADAL" clId="{0C886A76-77EA-4117-AE2B-BCA1879C115C}" dt="2019-04-07T07:57:21.245" v="898" actId="20577"/>
        <pc:sldMkLst>
          <pc:docMk/>
          <pc:sldMk cId="124360184" sldId="275"/>
        </pc:sldMkLst>
        <pc:spChg chg="mod">
          <ac:chgData name="Søren Bonderup" userId="187df27e-fa7b-42ad-825e-948b8f3ac352" providerId="ADAL" clId="{0C886A76-77EA-4117-AE2B-BCA1879C115C}" dt="2019-04-07T07:56:20.724" v="689" actId="20577"/>
          <ac:spMkLst>
            <pc:docMk/>
            <pc:sldMk cId="124360184" sldId="275"/>
            <ac:spMk id="2" creationId="{9440826B-C555-47D9-A30D-0248B6CA1268}"/>
          </ac:spMkLst>
        </pc:spChg>
        <pc:spChg chg="mod">
          <ac:chgData name="Søren Bonderup" userId="187df27e-fa7b-42ad-825e-948b8f3ac352" providerId="ADAL" clId="{0C886A76-77EA-4117-AE2B-BCA1879C115C}" dt="2019-04-07T07:57:21.245" v="898" actId="20577"/>
          <ac:spMkLst>
            <pc:docMk/>
            <pc:sldMk cId="124360184" sldId="275"/>
            <ac:spMk id="3" creationId="{3F6BFB91-878D-47FA-A624-390F0AE49444}"/>
          </ac:spMkLst>
        </pc:spChg>
      </pc:sldChg>
    </pc:docChg>
  </pc:docChgLst>
  <pc:docChgLst>
    <pc:chgData name="Søren Bonderup" userId="187df27e-fa7b-42ad-825e-948b8f3ac352" providerId="ADAL" clId="{69A4C90A-7674-4DDD-8905-135B420206D0}"/>
    <pc:docChg chg="custSel addSld modSld">
      <pc:chgData name="Søren Bonderup" userId="187df27e-fa7b-42ad-825e-948b8f3ac352" providerId="ADAL" clId="{69A4C90A-7674-4DDD-8905-135B420206D0}" dt="2019-04-08T14:23:29.087" v="141"/>
      <pc:docMkLst>
        <pc:docMk/>
      </pc:docMkLst>
      <pc:sldChg chg="modSp">
        <pc:chgData name="Søren Bonderup" userId="187df27e-fa7b-42ad-825e-948b8f3ac352" providerId="ADAL" clId="{69A4C90A-7674-4DDD-8905-135B420206D0}" dt="2019-04-07T08:22:33.139" v="78" actId="20577"/>
        <pc:sldMkLst>
          <pc:docMk/>
          <pc:sldMk cId="1718216657" sldId="267"/>
        </pc:sldMkLst>
        <pc:spChg chg="mod">
          <ac:chgData name="Søren Bonderup" userId="187df27e-fa7b-42ad-825e-948b8f3ac352" providerId="ADAL" clId="{69A4C90A-7674-4DDD-8905-135B420206D0}" dt="2019-04-07T08:22:33.139" v="78" actId="20577"/>
          <ac:spMkLst>
            <pc:docMk/>
            <pc:sldMk cId="1718216657" sldId="267"/>
            <ac:spMk id="4" creationId="{00000000-0000-0000-0000-000000000000}"/>
          </ac:spMkLst>
        </pc:spChg>
      </pc:sldChg>
      <pc:sldChg chg="modSp">
        <pc:chgData name="Søren Bonderup" userId="187df27e-fa7b-42ad-825e-948b8f3ac352" providerId="ADAL" clId="{69A4C90A-7674-4DDD-8905-135B420206D0}" dt="2019-04-07T08:22:03.880" v="10" actId="20577"/>
        <pc:sldMkLst>
          <pc:docMk/>
          <pc:sldMk cId="678807831" sldId="270"/>
        </pc:sldMkLst>
        <pc:spChg chg="mod">
          <ac:chgData name="Søren Bonderup" userId="187df27e-fa7b-42ad-825e-948b8f3ac352" providerId="ADAL" clId="{69A4C90A-7674-4DDD-8905-135B420206D0}" dt="2019-04-07T08:22:03.880" v="10" actId="20577"/>
          <ac:spMkLst>
            <pc:docMk/>
            <pc:sldMk cId="678807831" sldId="270"/>
            <ac:spMk id="4" creationId="{92859AF0-8578-4A3F-9225-4185D0EAAF93}"/>
          </ac:spMkLst>
        </pc:spChg>
      </pc:sldChg>
      <pc:sldChg chg="modSp">
        <pc:chgData name="Søren Bonderup" userId="187df27e-fa7b-42ad-825e-948b8f3ac352" providerId="ADAL" clId="{69A4C90A-7674-4DDD-8905-135B420206D0}" dt="2019-04-07T08:22:59.558" v="136" actId="20577"/>
        <pc:sldMkLst>
          <pc:docMk/>
          <pc:sldMk cId="124360184" sldId="275"/>
        </pc:sldMkLst>
        <pc:spChg chg="mod">
          <ac:chgData name="Søren Bonderup" userId="187df27e-fa7b-42ad-825e-948b8f3ac352" providerId="ADAL" clId="{69A4C90A-7674-4DDD-8905-135B420206D0}" dt="2019-04-07T08:22:59.558" v="136" actId="20577"/>
          <ac:spMkLst>
            <pc:docMk/>
            <pc:sldMk cId="124360184" sldId="275"/>
            <ac:spMk id="3" creationId="{3F6BFB91-878D-47FA-A624-390F0AE49444}"/>
          </ac:spMkLst>
        </pc:spChg>
      </pc:sldChg>
      <pc:sldChg chg="add">
        <pc:chgData name="Søren Bonderup" userId="187df27e-fa7b-42ad-825e-948b8f3ac352" providerId="ADAL" clId="{69A4C90A-7674-4DDD-8905-135B420206D0}" dt="2019-04-08T14:23:29.087" v="141"/>
        <pc:sldMkLst>
          <pc:docMk/>
          <pc:sldMk cId="1939531646" sldId="278"/>
        </pc:sldMkLst>
      </pc:sldChg>
      <pc:sldChg chg="modSp add">
        <pc:chgData name="Søren Bonderup" userId="187df27e-fa7b-42ad-825e-948b8f3ac352" providerId="ADAL" clId="{69A4C90A-7674-4DDD-8905-135B420206D0}" dt="2019-04-08T14:23:15.581" v="140" actId="27636"/>
        <pc:sldMkLst>
          <pc:docMk/>
          <pc:sldMk cId="1781516920" sldId="279"/>
        </pc:sldMkLst>
        <pc:spChg chg="mod">
          <ac:chgData name="Søren Bonderup" userId="187df27e-fa7b-42ad-825e-948b8f3ac352" providerId="ADAL" clId="{69A4C90A-7674-4DDD-8905-135B420206D0}" dt="2019-04-08T14:23:15.581" v="140" actId="27636"/>
          <ac:spMkLst>
            <pc:docMk/>
            <pc:sldMk cId="1781516920" sldId="279"/>
            <ac:spMk id="3" creationId="{D64A1529-4F07-44FD-841B-2D06B344ECBF}"/>
          </ac:spMkLst>
        </pc:spChg>
      </pc:sldChg>
    </pc:docChg>
  </pc:docChgLst>
  <pc:docChgLst>
    <pc:chgData name="Søren Arthur Bojesen Bonderup" userId="187df27e-fa7b-42ad-825e-948b8f3ac352" providerId="ADAL" clId="{AC7CAE5B-85B0-4517-BFE5-B0AC52536AB6}"/>
    <pc:docChg chg="modSld">
      <pc:chgData name="Søren Arthur Bojesen Bonderup" userId="187df27e-fa7b-42ad-825e-948b8f3ac352" providerId="ADAL" clId="{AC7CAE5B-85B0-4517-BFE5-B0AC52536AB6}" dt="2019-04-01T14:41:58.583" v="36" actId="20577"/>
      <pc:docMkLst>
        <pc:docMk/>
      </pc:docMkLst>
      <pc:sldChg chg="modSp">
        <pc:chgData name="Søren Arthur Bojesen Bonderup" userId="187df27e-fa7b-42ad-825e-948b8f3ac352" providerId="ADAL" clId="{AC7CAE5B-85B0-4517-BFE5-B0AC52536AB6}" dt="2019-04-01T14:38:47.144" v="30" actId="20577"/>
        <pc:sldMkLst>
          <pc:docMk/>
          <pc:sldMk cId="1067384091" sldId="274"/>
        </pc:sldMkLst>
        <pc:spChg chg="mod">
          <ac:chgData name="Søren Arthur Bojesen Bonderup" userId="187df27e-fa7b-42ad-825e-948b8f3ac352" providerId="ADAL" clId="{AC7CAE5B-85B0-4517-BFE5-B0AC52536AB6}" dt="2019-04-01T14:38:47.144" v="30" actId="20577"/>
          <ac:spMkLst>
            <pc:docMk/>
            <pc:sldMk cId="1067384091" sldId="274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0BD6D45-6EE9-4945-BC5F-0D0A3C9016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58EF79-1A82-CF4A-B617-4B550B38E5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E6BEA-3EAF-184F-971B-CE59E0ED1E73}" type="datetimeFigureOut">
              <a:rPr lang="da-DK" smtClean="0"/>
              <a:t>08-04-2019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3F72C9-7E5E-A14D-8DBA-B3B07F4662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B20A54-F960-6241-A449-79CE1BE290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92CFE-3B7A-3B44-89D6-7B8AC0C65C9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807553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ACAED-7BFE-974C-9513-70D0F3B3319B}" type="datetimeFigureOut">
              <a:rPr lang="da-DK" smtClean="0"/>
              <a:t>08-04-2019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C9B09-1343-A043-9921-A0566060D0A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37737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9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page - projec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kstfelt 23">
            <a:extLst>
              <a:ext uri="{FF2B5EF4-FFF2-40B4-BE49-F238E27FC236}">
                <a16:creationId xmlns:a16="http://schemas.microsoft.com/office/drawing/2014/main" id="{B173A3F8-2827-664B-B034-70338F873D9F}"/>
              </a:ext>
            </a:extLst>
          </p:cNvPr>
          <p:cNvSpPr txBox="1"/>
          <p:nvPr userDrawn="1"/>
        </p:nvSpPr>
        <p:spPr>
          <a:xfrm>
            <a:off x="1150938" y="4779963"/>
            <a:ext cx="332441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7938"/>
            <a:r>
              <a:rPr lang="en-US" sz="800" noProof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 Copyright 2019 Netcompany. All rights reserved.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76DDED2-82DF-B842-B46F-9F947CAF8C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26110" y="1335600"/>
            <a:ext cx="5039797" cy="1038912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ts val="4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C779E-2811-B14E-9974-985F7B8F931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50937" y="964059"/>
            <a:ext cx="1323096" cy="232165"/>
          </a:xfrm>
          <a:solidFill>
            <a:schemeClr val="accent4"/>
          </a:solidFill>
        </p:spPr>
        <p:txBody>
          <a:bodyPr wrap="none" lIns="90000" tIns="54000" rIns="90000" bIns="54000" anchor="ctr" anchorCtr="0">
            <a:spAutoFit/>
          </a:bodyPr>
          <a:lstStyle>
            <a:lvl1pPr marL="0" indent="0" algn="l">
              <a:buFontTx/>
              <a:buNone/>
              <a:defRPr sz="800" b="1" cap="all" baseline="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Name of client or logo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E85E9E-2EAB-7A41-8CF1-640C302204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50938" y="2668589"/>
            <a:ext cx="3421062" cy="226612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8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8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8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Project name here</a:t>
            </a:r>
          </a:p>
          <a:p>
            <a:pPr lvl="0"/>
            <a:endParaRPr lang="en-US" noProof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B1BDC018-947C-3848-B70A-1F9C77F155E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49890" y="2872370"/>
            <a:ext cx="3022109" cy="13517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8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8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8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Insert date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7915BC-B6D1-EE41-B47D-4759A6A3BDA5}"/>
              </a:ext>
            </a:extLst>
          </p:cNvPr>
          <p:cNvSpPr txBox="1"/>
          <p:nvPr userDrawn="1"/>
        </p:nvSpPr>
        <p:spPr>
          <a:xfrm>
            <a:off x="1150938" y="2872370"/>
            <a:ext cx="924997" cy="47101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b="1" noProof="0">
                <a:solidFill>
                  <a:schemeClr val="bg1"/>
                </a:solidFill>
              </a:rPr>
              <a:t>Date:</a:t>
            </a:r>
          </a:p>
          <a:p>
            <a:pPr algn="l"/>
            <a:r>
              <a:rPr lang="en-US" sz="800" b="1" noProof="0">
                <a:solidFill>
                  <a:schemeClr val="bg1"/>
                </a:solidFill>
              </a:rPr>
              <a:t>Version:</a:t>
            </a:r>
          </a:p>
          <a:p>
            <a:pPr algn="l"/>
            <a:r>
              <a:rPr lang="en-US" sz="800" b="1" noProof="0">
                <a:solidFill>
                  <a:schemeClr val="bg1"/>
                </a:solidFill>
              </a:rPr>
              <a:t>Author:</a:t>
            </a:r>
          </a:p>
          <a:p>
            <a:pPr algn="l"/>
            <a:r>
              <a:rPr lang="en-US" sz="800" b="1" noProof="0">
                <a:solidFill>
                  <a:schemeClr val="bg1"/>
                </a:solidFill>
              </a:rPr>
              <a:t>Contact: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D3DEA1A-1A0F-CC43-972E-39C36D6CCE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49890" y="2992881"/>
            <a:ext cx="3022109" cy="13517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8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8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8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Insert version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EDC78372-9D76-F74B-8706-DB4AFC8A058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49890" y="3113392"/>
            <a:ext cx="3022109" cy="13517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8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8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8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Insert name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17D312C8-6AE9-C847-B7B8-CDF7E32B1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549890" y="3237077"/>
            <a:ext cx="3022109" cy="13517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8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8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8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xxx@netcompany.com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48C3E4B5-BBA3-9F47-ADEA-FF870EA90B3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150938" y="2420758"/>
            <a:ext cx="129600" cy="18000"/>
          </a:xfrm>
          <a:solidFill>
            <a:srgbClr val="E46053"/>
          </a:solidFill>
        </p:spPr>
        <p:txBody>
          <a:bodyPr bIns="7200">
            <a:normAutofit/>
          </a:bodyPr>
          <a:lstStyle>
            <a:lvl1pPr marL="0" indent="0">
              <a:buFontTx/>
              <a:buNone/>
              <a:defRPr sz="1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/>
              <a:t>.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7BFF3BF-506C-DF44-9146-4A56F7D7EF8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50935" y="3565730"/>
            <a:ext cx="1162800" cy="154105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bIns="7200">
            <a:normAutofit/>
          </a:bodyPr>
          <a:lstStyle>
            <a:lvl1pPr marL="0" indent="0">
              <a:buFontTx/>
              <a:buNone/>
              <a:defRPr sz="1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59608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2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28FEE7-F840-2C49-80F8-2E5AF3F15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3D2A6F-6DE4-C141-AB3A-764E4AD09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49" y="460075"/>
            <a:ext cx="8057195" cy="339306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639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er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26110" y="1335600"/>
            <a:ext cx="5039797" cy="1058506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ts val="4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NAME OF SECTION BREAKER</a:t>
            </a:r>
            <a:br>
              <a:rPr lang="en-US" noProof="0"/>
            </a:b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568971"/>
            <a:ext cx="6858000" cy="1241822"/>
          </a:xfrm>
        </p:spPr>
        <p:txBody>
          <a:bodyPr lIns="0" tIns="0" rIns="0" bIns="0" anchor="t" anchorCtr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8A3F43-4AA1-194A-A0C3-A3782F985F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ACBA3B20-7CB5-C24F-B97D-44A8DC1C4D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938" y="4799640"/>
            <a:ext cx="756001" cy="100800"/>
          </a:xfrm>
          <a:prstGeom prst="rect">
            <a:avLst/>
          </a:prstGeom>
        </p:spPr>
      </p:pic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A1315E3-5CDC-2347-8227-8B321E1CAC12}"/>
              </a:ext>
            </a:extLst>
          </p:cNvPr>
          <p:cNvSpPr txBox="1">
            <a:spLocks/>
          </p:cNvSpPr>
          <p:nvPr userDrawn="1"/>
        </p:nvSpPr>
        <p:spPr>
          <a:xfrm>
            <a:off x="1150938" y="2419200"/>
            <a:ext cx="129600" cy="18000"/>
          </a:xfrm>
          <a:prstGeom prst="rect">
            <a:avLst/>
          </a:pr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 bIns="7200">
            <a:normAutofit fontScale="25000" lnSpcReduction="20000"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tx1"/>
              </a:buClr>
              <a:buFontTx/>
              <a:buNone/>
              <a:defRPr sz="1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47675" indent="-134938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/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E62944-0457-8D49-AB0B-8A0829E38638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bg1"/>
                </a:solidFill>
              </a:rPr>
              <a:pPr algn="r"/>
              <a:t>‹#›</a:t>
            </a:fld>
            <a:endParaRPr lang="en-US" sz="8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221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2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er - customise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4A35F901-1886-0D44-967D-CBC9ADBDFD6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ym typeface="Wingdings" panose="05000000000000000000" pitchFamily="2" charset="2"/>
              </a:defRPr>
            </a:lvl1pPr>
          </a:lstStyle>
          <a:p>
            <a:r>
              <a:rPr lang="en-US" noProof="0" dirty="0"/>
              <a:t>Click icon to add image. Image archive: Intranet  Marketing  PPT Images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8A3F43-4AA1-194A-A0C3-A3782F985F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4A3DE6B0-84AB-9647-876A-F5DA928B242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150938" y="2420758"/>
            <a:ext cx="129600" cy="180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bIns="7200">
            <a:normAutofit/>
          </a:bodyPr>
          <a:lstStyle>
            <a:lvl1pPr marL="0" indent="0">
              <a:buFontTx/>
              <a:buNone/>
              <a:defRPr sz="1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/>
              <a:t>.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C1B82323-145F-E647-A2E7-C7608BD00A2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50935" y="4798800"/>
            <a:ext cx="756000" cy="100800"/>
          </a:xfr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 bIns="7200">
            <a:normAutofit/>
          </a:bodyPr>
          <a:lstStyle>
            <a:lvl1pPr marL="0" indent="0">
              <a:buFontTx/>
              <a:buNone/>
              <a:defRPr sz="1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/>
              <a:t>0,28 cm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92587A19-7C1C-5C49-A4D9-4DB7F021267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26110" y="1335600"/>
            <a:ext cx="5039797" cy="1058506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ts val="4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NAME OF SECTION BREAKER</a:t>
            </a:r>
            <a:br>
              <a:rPr lang="en-US" noProof="0"/>
            </a:br>
            <a:endParaRPr lang="en-US" noProof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3FEEAD67-D3CB-0A40-89F1-EB325AFB5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568971"/>
            <a:ext cx="6858000" cy="1241822"/>
          </a:xfrm>
        </p:spPr>
        <p:txBody>
          <a:bodyPr lIns="0" tIns="0" rIns="0" bIns="0" anchor="t" anchorCtr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10945C-2C14-5E4B-B957-67C4FEB5350B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bg1"/>
                </a:solidFill>
              </a:rPr>
              <a:pPr algn="r"/>
              <a:t>‹#›</a:t>
            </a:fld>
            <a:endParaRPr lang="en-US" sz="8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4853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2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image no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4A35F901-1886-0D44-967D-CBC9ADBDFD6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44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>
                <a:sym typeface="Wingdings" panose="05000000000000000000" pitchFamily="2" charset="2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Click icon to add image. Image archive: Intranet  Marketing  PPT Images</a:t>
            </a:r>
          </a:p>
          <a:p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8A3F43-4AA1-194A-A0C3-A3782F985F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C1B82323-145F-E647-A2E7-C7608BD00A2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50935" y="4798800"/>
            <a:ext cx="756000" cy="1008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bIns="7200">
            <a:normAutofit/>
          </a:bodyPr>
          <a:lstStyle>
            <a:lvl1pPr marL="0" indent="0">
              <a:buFontTx/>
              <a:buNone/>
              <a:defRPr sz="1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/>
              <a:t>0,28 cm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3B1556-87ED-CF4E-916D-085F92714FE3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bg1"/>
                </a:solidFill>
              </a:rPr>
              <a:pPr algn="r"/>
              <a:t>‹#›</a:t>
            </a:fld>
            <a:endParaRPr lang="en-US" sz="8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6125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2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image with white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4A35F901-1886-0D44-967D-CBC9ADBDFD6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44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>
                <a:sym typeface="Wingdings" panose="05000000000000000000" pitchFamily="2" charset="2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Click icon to add image. Image archive: Intranet  Marketing  PPT Images</a:t>
            </a:r>
          </a:p>
          <a:p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26110" y="1335600"/>
            <a:ext cx="3810623" cy="1058506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ts val="4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TEXT ON TOP OF IMAGE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8A3F43-4AA1-194A-A0C3-A3782F985F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C1B82323-145F-E647-A2E7-C7608BD00A2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50935" y="4798800"/>
            <a:ext cx="756000" cy="1008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bIns="7200">
            <a:normAutofit/>
          </a:bodyPr>
          <a:lstStyle>
            <a:lvl1pPr marL="0" indent="0">
              <a:buFontTx/>
              <a:buNone/>
              <a:defRPr sz="1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/>
              <a:t>0,28 cm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5DFF17-E767-4F48-ABDE-25A5F0AE212C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bg1"/>
                </a:solidFill>
              </a:rPr>
              <a:pPr algn="r"/>
              <a:t>‹#›</a:t>
            </a:fld>
            <a:endParaRPr lang="en-US" sz="8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3964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2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image with dark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4A35F901-1886-0D44-967D-CBC9ADBDFD6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44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>
                <a:sym typeface="Wingdings" panose="05000000000000000000" pitchFamily="2" charset="2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Click icon to add image. Image archive: Intranet  Marketing  PPT Images</a:t>
            </a:r>
          </a:p>
          <a:p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26110" y="1335600"/>
            <a:ext cx="3810623" cy="1058506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ts val="4000"/>
              </a:lnSpc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ADD TEXT ON TOP OF IMAGE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8A3F43-4AA1-194A-A0C3-A3782F985F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C1B82323-145F-E647-A2E7-C7608BD00A2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50935" y="4798800"/>
            <a:ext cx="756000" cy="1008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bIns="7200">
            <a:normAutofit/>
          </a:bodyPr>
          <a:lstStyle>
            <a:lvl1pPr marL="0" indent="0">
              <a:buFontTx/>
              <a:buNone/>
              <a:defRPr sz="1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/>
              <a:t>0,28 cm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72030A-4015-8047-AC41-06474BD89AFD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tx1"/>
                </a:solidFill>
              </a:rPr>
              <a:pPr algn="r"/>
              <a:t>‹#›</a:t>
            </a:fld>
            <a:endParaRPr lang="en-US" sz="800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1973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2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D7D860-AB02-0343-AD7F-DC678A61E430}"/>
              </a:ext>
            </a:extLst>
          </p:cNvPr>
          <p:cNvSpPr/>
          <p:nvPr userDrawn="1"/>
        </p:nvSpPr>
        <p:spPr>
          <a:xfrm>
            <a:off x="4572000" y="158750"/>
            <a:ext cx="4429125" cy="482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28FEE7-F840-2C49-80F8-2E5AF3F15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778597" y="4788157"/>
            <a:ext cx="3086100" cy="19659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293941-513E-9349-BDBF-84A987154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50" y="460075"/>
            <a:ext cx="3833564" cy="33355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FDB0D81-F352-AE4F-A936-C3D8C4AE51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9750" y="1058174"/>
            <a:ext cx="3827463" cy="356621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8CE0523-219C-4D46-9AB9-3FC871B1739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72563" y="1058174"/>
            <a:ext cx="3827463" cy="3566214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9155C1-C59B-FC4C-804E-0F086BAC1732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bg1"/>
                </a:solidFill>
              </a:rPr>
              <a:pPr algn="r"/>
              <a:t>‹#›</a:t>
            </a:fld>
            <a:endParaRPr lang="en-US" sz="8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58601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D7D860-AB02-0343-AD7F-DC678A61E430}"/>
              </a:ext>
            </a:extLst>
          </p:cNvPr>
          <p:cNvSpPr/>
          <p:nvPr userDrawn="1"/>
        </p:nvSpPr>
        <p:spPr>
          <a:xfrm>
            <a:off x="158401" y="158750"/>
            <a:ext cx="4413600" cy="482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28FEE7-F840-2C49-80F8-2E5AF3F15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778597" y="4788157"/>
            <a:ext cx="3086100" cy="19659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293941-513E-9349-BDBF-84A987154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2295" y="472325"/>
            <a:ext cx="3827214" cy="325562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FDB0D81-F352-AE4F-A936-C3D8C4AE51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92045" y="1094174"/>
            <a:ext cx="3827463" cy="353021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8CE0523-219C-4D46-9AB9-3FC871B1739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50" y="1094174"/>
            <a:ext cx="3631151" cy="3530214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2195FD2F-F8BE-7745-8EA6-D8C9A836D610}"/>
              </a:ext>
            </a:extLst>
          </p:cNvPr>
          <p:cNvSpPr txBox="1">
            <a:spLocks/>
          </p:cNvSpPr>
          <p:nvPr userDrawn="1"/>
        </p:nvSpPr>
        <p:spPr>
          <a:xfrm>
            <a:off x="4792045" y="943656"/>
            <a:ext cx="129600" cy="180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bIns="7200">
            <a:normAutofit fontScale="25000" lnSpcReduction="20000"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tx1"/>
              </a:buClr>
              <a:buFontTx/>
              <a:buNone/>
              <a:defRPr sz="1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47675" indent="-134938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/>
              <a:t>.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37198A0-C6D5-A743-9E25-1B246CB6D33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750" y="4799640"/>
            <a:ext cx="756000" cy="100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9315E2-0B57-CA45-BB71-980E7E842D1F}"/>
              </a:ext>
            </a:extLst>
          </p:cNvPr>
          <p:cNvSpPr txBox="1"/>
          <p:nvPr userDrawn="1"/>
        </p:nvSpPr>
        <p:spPr>
          <a:xfrm flipV="1">
            <a:off x="1078173" y="4640238"/>
            <a:ext cx="0" cy="4571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600" noProof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170AA9-8E00-D64A-AC0F-6D76CF82CF63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tx1"/>
                </a:solidFill>
              </a:rPr>
              <a:pPr algn="r"/>
              <a:t>‹#›</a:t>
            </a:fld>
            <a:endParaRPr lang="en-US" sz="800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3159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and quot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D7D860-AB02-0343-AD7F-DC678A61E430}"/>
              </a:ext>
            </a:extLst>
          </p:cNvPr>
          <p:cNvSpPr/>
          <p:nvPr userDrawn="1"/>
        </p:nvSpPr>
        <p:spPr>
          <a:xfrm>
            <a:off x="4572000" y="158750"/>
            <a:ext cx="4429125" cy="482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28FEE7-F840-2C49-80F8-2E5AF3F15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778597" y="4788157"/>
            <a:ext cx="3086100" cy="19659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75167DF-EFAC-764D-B6D0-1D978083656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265894" y="2099634"/>
            <a:ext cx="3133320" cy="1786566"/>
          </a:xfrm>
        </p:spPr>
        <p:txBody>
          <a:bodyPr/>
          <a:lstStyle>
            <a:lvl1pPr marL="0" indent="0">
              <a:buClr>
                <a:schemeClr val="bg1"/>
              </a:buClr>
              <a:buFontTx/>
              <a:buNone/>
              <a:tabLst>
                <a:tab pos="1862138" algn="l"/>
              </a:tabLst>
              <a:defRPr b="1" i="1">
                <a:solidFill>
                  <a:schemeClr val="accent4"/>
                </a:solidFill>
              </a:defRPr>
            </a:lvl1pPr>
            <a:lvl2pPr marL="342900" indent="0">
              <a:buClr>
                <a:schemeClr val="bg1"/>
              </a:buClr>
              <a:buFontTx/>
              <a:buNone/>
              <a:defRPr b="1" i="1">
                <a:solidFill>
                  <a:schemeClr val="accent4"/>
                </a:solidFill>
              </a:defRPr>
            </a:lvl2pPr>
            <a:lvl3pPr marL="685800" indent="0">
              <a:buClr>
                <a:schemeClr val="bg1"/>
              </a:buClr>
              <a:buFontTx/>
              <a:buNone/>
              <a:defRPr b="1" i="1">
                <a:solidFill>
                  <a:schemeClr val="accent4"/>
                </a:solidFill>
              </a:defRPr>
            </a:lvl3pPr>
            <a:lvl4pPr marL="1028700" indent="0">
              <a:buClr>
                <a:schemeClr val="bg1"/>
              </a:buClr>
              <a:buFontTx/>
              <a:buNone/>
              <a:defRPr b="1" i="1">
                <a:solidFill>
                  <a:schemeClr val="accent4"/>
                </a:solidFill>
              </a:defRPr>
            </a:lvl4pPr>
            <a:lvl5pPr marL="1371600" indent="0">
              <a:buClr>
                <a:schemeClr val="bg1"/>
              </a:buClr>
              <a:buFontTx/>
              <a:buNone/>
              <a:defRPr b="1" i="1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Tekstfelt 1">
            <a:extLst>
              <a:ext uri="{FF2B5EF4-FFF2-40B4-BE49-F238E27FC236}">
                <a16:creationId xmlns:a16="http://schemas.microsoft.com/office/drawing/2014/main" id="{B3E61175-05F9-EF42-83BC-FDFD379CC0A2}"/>
              </a:ext>
            </a:extLst>
          </p:cNvPr>
          <p:cNvSpPr txBox="1"/>
          <p:nvPr userDrawn="1"/>
        </p:nvSpPr>
        <p:spPr>
          <a:xfrm>
            <a:off x="5151546" y="1556087"/>
            <a:ext cx="6719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noProof="0">
                <a:solidFill>
                  <a:srgbClr val="E7675A"/>
                </a:solidFill>
              </a:rPr>
              <a:t>“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5FEAC2A-37DC-8941-95AF-394E4C4A74F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9750" y="1052423"/>
            <a:ext cx="3827463" cy="3571965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12737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2013050-2CD0-8C46-A175-8C8436CB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50" y="465827"/>
            <a:ext cx="3833564" cy="339306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CE770B-255F-9C4C-8223-9478899CD8D4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bg1"/>
                </a:solidFill>
              </a:rPr>
              <a:pPr algn="r"/>
              <a:t>‹#›</a:t>
            </a:fld>
            <a:endParaRPr lang="en-US" sz="8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137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umn and quot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D7D860-AB02-0343-AD7F-DC678A61E430}"/>
              </a:ext>
            </a:extLst>
          </p:cNvPr>
          <p:cNvSpPr/>
          <p:nvPr userDrawn="1"/>
        </p:nvSpPr>
        <p:spPr>
          <a:xfrm>
            <a:off x="158401" y="158750"/>
            <a:ext cx="4413600" cy="482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28FEE7-F840-2C49-80F8-2E5AF3F15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778597" y="4788157"/>
            <a:ext cx="3086100" cy="19659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293941-513E-9349-BDBF-84A987154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2295" y="465826"/>
            <a:ext cx="3827214" cy="33355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FDB0D81-F352-AE4F-A936-C3D8C4AE51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92045" y="1093427"/>
            <a:ext cx="3827463" cy="354246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2195FD2F-F8BE-7745-8EA6-D8C9A836D610}"/>
              </a:ext>
            </a:extLst>
          </p:cNvPr>
          <p:cNvSpPr txBox="1">
            <a:spLocks/>
          </p:cNvSpPr>
          <p:nvPr userDrawn="1"/>
        </p:nvSpPr>
        <p:spPr>
          <a:xfrm>
            <a:off x="4792295" y="945150"/>
            <a:ext cx="129600" cy="180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bIns="7200">
            <a:normAutofit fontScale="25000" lnSpcReduction="20000"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tx1"/>
              </a:buClr>
              <a:buFontTx/>
              <a:buNone/>
              <a:defRPr sz="1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47675" indent="-134938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/>
              <a:t>.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37198A0-C6D5-A743-9E25-1B246CB6D33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750" y="4799640"/>
            <a:ext cx="756000" cy="100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9315E2-0B57-CA45-BB71-980E7E842D1F}"/>
              </a:ext>
            </a:extLst>
          </p:cNvPr>
          <p:cNvSpPr txBox="1"/>
          <p:nvPr userDrawn="1"/>
        </p:nvSpPr>
        <p:spPr>
          <a:xfrm>
            <a:off x="1078173" y="464023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600" noProof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FE3F1EB-DBA1-9345-AEC9-2BC1225354B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52295" y="2099634"/>
            <a:ext cx="3133320" cy="1786566"/>
          </a:xfrm>
        </p:spPr>
        <p:txBody>
          <a:bodyPr/>
          <a:lstStyle>
            <a:lvl1pPr marL="0" indent="0">
              <a:buClr>
                <a:schemeClr val="bg1"/>
              </a:buClr>
              <a:buFontTx/>
              <a:buNone/>
              <a:tabLst>
                <a:tab pos="1862138" algn="l"/>
              </a:tabLst>
              <a:defRPr b="1" i="1">
                <a:solidFill>
                  <a:schemeClr val="accent4"/>
                </a:solidFill>
              </a:defRPr>
            </a:lvl1pPr>
            <a:lvl2pPr marL="342900" indent="0">
              <a:buClr>
                <a:schemeClr val="bg1"/>
              </a:buClr>
              <a:buFontTx/>
              <a:buNone/>
              <a:defRPr b="1" i="1">
                <a:solidFill>
                  <a:schemeClr val="accent4"/>
                </a:solidFill>
              </a:defRPr>
            </a:lvl2pPr>
            <a:lvl3pPr marL="685800" indent="0">
              <a:buClr>
                <a:schemeClr val="bg1"/>
              </a:buClr>
              <a:buFontTx/>
              <a:buNone/>
              <a:defRPr b="1" i="1">
                <a:solidFill>
                  <a:schemeClr val="accent4"/>
                </a:solidFill>
              </a:defRPr>
            </a:lvl3pPr>
            <a:lvl4pPr marL="1028700" indent="0">
              <a:buClr>
                <a:schemeClr val="bg1"/>
              </a:buClr>
              <a:buFontTx/>
              <a:buNone/>
              <a:defRPr b="1" i="1">
                <a:solidFill>
                  <a:schemeClr val="accent4"/>
                </a:solidFill>
              </a:defRPr>
            </a:lvl4pPr>
            <a:lvl5pPr marL="1371600" indent="0">
              <a:buClr>
                <a:schemeClr val="bg1"/>
              </a:buClr>
              <a:buFontTx/>
              <a:buNone/>
              <a:defRPr b="1" i="1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5" name="Tekstfelt 1">
            <a:extLst>
              <a:ext uri="{FF2B5EF4-FFF2-40B4-BE49-F238E27FC236}">
                <a16:creationId xmlns:a16="http://schemas.microsoft.com/office/drawing/2014/main" id="{97ED7EAA-B35C-3242-B58B-B208B9657D5D}"/>
              </a:ext>
            </a:extLst>
          </p:cNvPr>
          <p:cNvSpPr txBox="1"/>
          <p:nvPr userDrawn="1"/>
        </p:nvSpPr>
        <p:spPr>
          <a:xfrm>
            <a:off x="737947" y="1556087"/>
            <a:ext cx="6719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noProof="0">
                <a:solidFill>
                  <a:srgbClr val="E7675A"/>
                </a:solidFill>
              </a:rPr>
              <a:t>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429CF3-6CBA-7A4C-BC25-3CCD11ED0BF5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tx1"/>
                </a:solidFill>
              </a:rPr>
              <a:pPr algn="r"/>
              <a:t>‹#›</a:t>
            </a:fld>
            <a:endParaRPr lang="en-US" sz="800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430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28FEE7-F840-2C49-80F8-2E5AF3F15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375CD9-D63F-1842-8593-95C16D32C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49" y="513362"/>
            <a:ext cx="8070601" cy="303272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E051934-3E34-F340-9D82-E177956508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3649" y="1058174"/>
            <a:ext cx="8070601" cy="3566214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12737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37440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20CFBCC-18CC-E746-A5BB-3C803850489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571999" y="158550"/>
            <a:ext cx="4429125" cy="48262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>
                <a:sym typeface="Wingdings" panose="05000000000000000000" pitchFamily="2" charset="2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Click icon to add image. Image archive: Intranet  Marketing  PPT Images</a:t>
            </a:r>
          </a:p>
          <a:p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28FEE7-F840-2C49-80F8-2E5AF3F15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778597" y="4788157"/>
            <a:ext cx="3086100" cy="19659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78F610-395C-AC4E-86CC-2E4BA2BB8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50" y="460075"/>
            <a:ext cx="3833564" cy="35080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F576E1E-DA16-0F4C-9A6C-50B994F8A7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9750" y="1052423"/>
            <a:ext cx="3827463" cy="3577716"/>
          </a:xfrm>
        </p:spPr>
        <p:txBody>
          <a:bodyPr/>
          <a:lstStyle>
            <a:lvl1pPr marL="0" indent="0">
              <a:buNone/>
              <a:defRPr/>
            </a:lvl1pPr>
            <a:lvl2pPr marL="312737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9B0BDF-A99D-6647-8F4C-8D3362DE10EC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bg1"/>
                </a:solidFill>
              </a:rPr>
              <a:pPr algn="r"/>
              <a:t>‹#›</a:t>
            </a:fld>
            <a:endParaRPr lang="en-US" sz="8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3403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D504DCFA-E593-0B45-B302-F0BE9348B2E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42875" y="158550"/>
            <a:ext cx="4429125" cy="48262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>
                <a:sym typeface="Wingdings" panose="05000000000000000000" pitchFamily="2" charset="2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Click icon to add image. Image archive: Intranet  Marketing  PPT Images</a:t>
            </a:r>
          </a:p>
          <a:p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28FEE7-F840-2C49-80F8-2E5AF3F15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778597" y="4788157"/>
            <a:ext cx="3086100" cy="19659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7650" y="1069676"/>
            <a:ext cx="3812511" cy="3566214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  <a:lvl2pPr marL="342900" indent="0">
              <a:buFontTx/>
              <a:buNone/>
              <a:defRPr>
                <a:solidFill>
                  <a:schemeClr val="tx1"/>
                </a:solidFill>
              </a:defRPr>
            </a:lvl2pPr>
            <a:lvl3pPr marL="685800" indent="0">
              <a:buFontTx/>
              <a:buNone/>
              <a:defRPr>
                <a:solidFill>
                  <a:schemeClr val="tx1"/>
                </a:solidFill>
              </a:defRPr>
            </a:lvl3pPr>
            <a:lvl4pPr marL="1028700" indent="0">
              <a:buFontTx/>
              <a:buNone/>
              <a:defRPr>
                <a:solidFill>
                  <a:schemeClr val="tx1"/>
                </a:solidFill>
              </a:defRPr>
            </a:lvl4pPr>
            <a:lvl5pPr marL="1371600" indent="0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77C46C1-3D47-574B-A7FD-E386AEAF5F6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9750" y="4798800"/>
            <a:ext cx="759600" cy="1008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bIns="7200">
            <a:normAutofit/>
          </a:bodyPr>
          <a:lstStyle>
            <a:lvl1pPr marL="0" indent="0">
              <a:buFontTx/>
              <a:buNone/>
              <a:defRPr sz="1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/>
              <a:t>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B3F434-8BBE-E547-8109-F4364C1DA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901" y="442823"/>
            <a:ext cx="3816350" cy="333554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3B3481-A035-1F49-AF08-06936BE81508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tx1"/>
                </a:solidFill>
              </a:rPr>
              <a:pPr algn="r"/>
              <a:t>‹#›</a:t>
            </a:fld>
            <a:endParaRPr lang="en-US" sz="800" noProof="0">
              <a:solidFill>
                <a:schemeClr val="tx1"/>
              </a:solidFill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01A5A68D-04C4-4993-951C-36BBC3AA2B05}"/>
              </a:ext>
            </a:extLst>
          </p:cNvPr>
          <p:cNvSpPr txBox="1">
            <a:spLocks/>
          </p:cNvSpPr>
          <p:nvPr userDrawn="1"/>
        </p:nvSpPr>
        <p:spPr>
          <a:xfrm>
            <a:off x="4792295" y="945150"/>
            <a:ext cx="129600" cy="18000"/>
          </a:xfrm>
          <a:prstGeom prst="rect">
            <a:avLst/>
          </a:pr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 bIns="7200">
            <a:normAutofit fontScale="25000" lnSpcReduction="20000"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tx1"/>
              </a:buClr>
              <a:buFontTx/>
              <a:buNone/>
              <a:defRPr sz="1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47675" indent="-134938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77703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se - frontp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8A3F43-4AA1-194A-A0C3-A3782F985F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D32EBE8-8426-D141-B961-7F1254C6F84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26110" y="1335600"/>
            <a:ext cx="5039797" cy="1038912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ts val="4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CASE TITLE ABOUT GOAL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4C793-A347-E241-8060-268BA5F17A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6110" y="2583840"/>
            <a:ext cx="3421062" cy="53312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12737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en-US" noProof="0" dirty="0"/>
              <a:t>Describe clients challenge and the wanted or delivered effects for their customers, users, business, infrastructure etc. To the point in max 3 lines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484C613-7386-F14A-94C2-A85CE69C73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50937" y="4798800"/>
            <a:ext cx="759600" cy="100800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 bIns="7200">
            <a:normAutofit/>
          </a:bodyPr>
          <a:lstStyle>
            <a:lvl1pPr marL="0" indent="0">
              <a:buFontTx/>
              <a:buNone/>
              <a:defRPr sz="1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/>
              <a:t>.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D0C02521-8454-4C49-B25B-482883CFB5E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126110" y="2420758"/>
            <a:ext cx="129600" cy="18000"/>
          </a:xfr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 bIns="7200">
            <a:normAutofit/>
          </a:bodyPr>
          <a:lstStyle>
            <a:lvl1pPr marL="0" indent="0">
              <a:buFontTx/>
              <a:buNone/>
              <a:defRPr sz="1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/>
              <a:t>.</a:t>
            </a:r>
          </a:p>
        </p:txBody>
      </p:sp>
      <p:sp>
        <p:nvSpPr>
          <p:cNvPr id="48" name="Text Placeholder 5">
            <a:extLst>
              <a:ext uri="{FF2B5EF4-FFF2-40B4-BE49-F238E27FC236}">
                <a16:creationId xmlns:a16="http://schemas.microsoft.com/office/drawing/2014/main" id="{5651CC1A-971B-8147-BA3C-54731C3A0A0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126110" y="1090724"/>
            <a:ext cx="3022109" cy="13517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 sz="800" b="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8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8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8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Place logo here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19A4E40-9E23-3146-B8B5-4117EBCABB60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bg1"/>
                </a:solidFill>
              </a:rPr>
              <a:pPr algn="r"/>
              <a:t>‹#›</a:t>
            </a:fld>
            <a:endParaRPr lang="en-US" sz="8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4038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25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se -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D504DCFA-E593-0B45-B302-F0BE9348B2E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3340249" cy="51435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>
                <a:sym typeface="Wingdings" panose="05000000000000000000" pitchFamily="2" charset="2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Click icon to add image. Image archive: Intranet  Marketing  PPT Images</a:t>
            </a:r>
          </a:p>
          <a:p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28FEE7-F840-2C49-80F8-2E5AF3F15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555899" y="4788157"/>
            <a:ext cx="3086100" cy="19659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77C46C1-3D47-574B-A7FD-E386AEAF5F6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9750" y="4798800"/>
            <a:ext cx="759600" cy="1008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bIns="7200">
            <a:normAutofit/>
          </a:bodyPr>
          <a:lstStyle>
            <a:lvl1pPr marL="0" indent="0">
              <a:buFontTx/>
              <a:buNone/>
              <a:defRPr sz="1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/>
              <a:t>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0462B0F-0597-ED4B-88EB-D24FF9C8B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5899" y="1395525"/>
            <a:ext cx="2473200" cy="323838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>
                <a:solidFill>
                  <a:schemeClr val="tx1"/>
                </a:solidFill>
              </a:defRPr>
            </a:lvl1pPr>
            <a:lvl2pPr marL="342900" indent="0">
              <a:buFontTx/>
              <a:buNone/>
              <a:defRPr sz="1000">
                <a:solidFill>
                  <a:schemeClr val="tx1"/>
                </a:solidFill>
              </a:defRPr>
            </a:lvl2pPr>
            <a:lvl3pPr marL="685800" indent="0">
              <a:buFontTx/>
              <a:buNone/>
              <a:defRPr sz="1000">
                <a:solidFill>
                  <a:schemeClr val="tx1"/>
                </a:solidFill>
              </a:defRPr>
            </a:lvl3pPr>
            <a:lvl4pPr marL="1028700" indent="0">
              <a:buFontTx/>
              <a:buNone/>
              <a:defRPr sz="1000">
                <a:solidFill>
                  <a:schemeClr val="tx1"/>
                </a:solidFill>
              </a:defRPr>
            </a:lvl4pPr>
            <a:lvl5pPr marL="1371600" indent="0">
              <a:buFontTx/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object 27">
            <a:extLst>
              <a:ext uri="{FF2B5EF4-FFF2-40B4-BE49-F238E27FC236}">
                <a16:creationId xmlns:a16="http://schemas.microsoft.com/office/drawing/2014/main" id="{A285BBFB-66C5-A24D-8365-38DB96975650}"/>
              </a:ext>
            </a:extLst>
          </p:cNvPr>
          <p:cNvSpPr/>
          <p:nvPr userDrawn="1"/>
        </p:nvSpPr>
        <p:spPr>
          <a:xfrm>
            <a:off x="3556149" y="1227600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5">
                <a:moveTo>
                  <a:pt x="0" y="0"/>
                </a:moveTo>
                <a:lnTo>
                  <a:pt x="119773" y="0"/>
                </a:lnTo>
              </a:path>
            </a:pathLst>
          </a:custGeom>
          <a:ln w="20320">
            <a:solidFill>
              <a:schemeClr val="accent4"/>
            </a:solidFill>
          </a:ln>
        </p:spPr>
        <p:txBody>
          <a:bodyPr wrap="square" lIns="0" tIns="0" rIns="0" bIns="0" rtlCol="0"/>
          <a:lstStyle/>
          <a:p>
            <a:endParaRPr lang="en-US" noProof="0"/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EE2DDCBD-9D5D-2E4F-85CF-A935CD682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149" y="158751"/>
            <a:ext cx="5048101" cy="924018"/>
          </a:xfrm>
        </p:spPr>
        <p:txBody>
          <a:bodyPr>
            <a:normAutofit/>
          </a:bodyPr>
          <a:lstStyle>
            <a:lvl1pPr>
              <a:lnSpc>
                <a:spcPts val="1500"/>
              </a:lnSpc>
              <a:defRPr sz="1400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220FF6D-595E-6B4A-ACAE-8D216A9B2B19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132355" y="1395525"/>
            <a:ext cx="2473200" cy="3238388"/>
          </a:xfrm>
        </p:spPr>
        <p:txBody>
          <a:bodyPr>
            <a:normAutofit/>
          </a:bodyPr>
          <a:lstStyle>
            <a:lvl1pPr marL="92075" indent="-92075">
              <a:buFont typeface="Arial" panose="020B0604020202020204" pitchFamily="34" charset="0"/>
              <a:buChar char="•"/>
              <a:tabLst/>
              <a:defRPr sz="1000">
                <a:solidFill>
                  <a:schemeClr val="tx1"/>
                </a:solidFill>
              </a:defRPr>
            </a:lvl1pPr>
            <a:lvl2pPr marL="5143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</a:defRPr>
            </a:lvl2pPr>
            <a:lvl3pPr marL="8572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</a:defRPr>
            </a:lvl3pPr>
            <a:lvl4pPr marL="12001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</a:defRPr>
            </a:lvl4pPr>
            <a:lvl5pPr marL="15430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766A3B70-D4C4-6240-9F95-E6682082FA0D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39854" y="1395526"/>
            <a:ext cx="2473200" cy="103062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00" b="1" i="0" baseline="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10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10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10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“Add statement about effects for business, society or customers”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68C7E1E-8EEE-D544-A8E5-30EA5009D314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tx1"/>
                </a:solidFill>
              </a:rPr>
              <a:pPr algn="r"/>
              <a:t>‹#›</a:t>
            </a:fld>
            <a:endParaRPr lang="en-US" sz="800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1897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BE232CD-F606-F242-AFC7-8477842FA3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rgbClr val="0F2147"/>
          </a:solidFill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4E2C2F9B-0086-2E42-A7C8-42B6E5F818FB}"/>
              </a:ext>
            </a:extLst>
          </p:cNvPr>
          <p:cNvSpPr txBox="1"/>
          <p:nvPr userDrawn="1"/>
        </p:nvSpPr>
        <p:spPr>
          <a:xfrm>
            <a:off x="1146101" y="2867413"/>
            <a:ext cx="1060947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800" b="1" spc="-5" noProof="0" dirty="0">
                <a:solidFill>
                  <a:srgbClr val="FFFFFF"/>
                </a:solidFill>
                <a:latin typeface="+mn-lt"/>
                <a:cs typeface="Calibri"/>
              </a:rPr>
              <a:t>www.netcompany.com</a:t>
            </a:r>
            <a:endParaRPr lang="en-US" sz="800" noProof="0" dirty="0">
              <a:latin typeface="Calibri"/>
              <a:cs typeface="Calibri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F0718DE-0C89-1D45-A3C2-9BF94FDF8A35}"/>
              </a:ext>
            </a:extLst>
          </p:cNvPr>
          <p:cNvSpPr txBox="1">
            <a:spLocks/>
          </p:cNvSpPr>
          <p:nvPr userDrawn="1"/>
        </p:nvSpPr>
        <p:spPr>
          <a:xfrm>
            <a:off x="1135635" y="2024241"/>
            <a:ext cx="5039797" cy="10389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8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2200"/>
              </a:lnSpc>
            </a:pPr>
            <a:r>
              <a:rPr lang="en-US" sz="2200" b="0" noProof="0" dirty="0">
                <a:solidFill>
                  <a:schemeClr val="accent4"/>
                </a:solidFill>
              </a:rPr>
              <a:t>We are</a:t>
            </a:r>
          </a:p>
          <a:p>
            <a:pPr>
              <a:lnSpc>
                <a:spcPts val="2200"/>
              </a:lnSpc>
            </a:pPr>
            <a:r>
              <a:rPr lang="en-US" sz="2200" b="0" noProof="0" dirty="0">
                <a:solidFill>
                  <a:schemeClr val="accent4"/>
                </a:solidFill>
              </a:rPr>
              <a:t>committed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F2D710-7F6F-A243-85D0-A0F885154A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58875" y="3106235"/>
            <a:ext cx="2828925" cy="427272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800">
                <a:solidFill>
                  <a:schemeClr val="bg1"/>
                </a:solidFill>
              </a:defRPr>
            </a:lvl1pPr>
            <a:lvl2pPr>
              <a:defRPr sz="800">
                <a:solidFill>
                  <a:schemeClr val="bg1"/>
                </a:solidFill>
              </a:defRPr>
            </a:lvl2pPr>
            <a:lvl3pPr>
              <a:defRPr sz="800">
                <a:solidFill>
                  <a:schemeClr val="bg1"/>
                </a:solidFill>
              </a:defRPr>
            </a:lvl3pPr>
            <a:lvl4pPr>
              <a:defRPr sz="800">
                <a:solidFill>
                  <a:schemeClr val="bg1"/>
                </a:solidFill>
              </a:defRPr>
            </a:lvl4pPr>
            <a:lvl5pPr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other relevant contact information</a:t>
            </a:r>
            <a:endParaRPr lang="da-DK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D0769613-D6C1-8249-A193-08FA6FA35E48}"/>
              </a:ext>
            </a:extLst>
          </p:cNvPr>
          <p:cNvSpPr txBox="1">
            <a:spLocks/>
          </p:cNvSpPr>
          <p:nvPr userDrawn="1"/>
        </p:nvSpPr>
        <p:spPr>
          <a:xfrm>
            <a:off x="1150938" y="2711470"/>
            <a:ext cx="129600" cy="18000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 bIns="7200">
            <a:normAutofit fontScale="25000" lnSpcReduction="20000"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tx1"/>
              </a:buClr>
              <a:buFontTx/>
              <a:buNone/>
              <a:defRPr sz="1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47675" indent="-134938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/>
              <a:t>.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3EC023E0-F442-EA46-BAB9-BBDF64230FD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50935" y="3638934"/>
            <a:ext cx="1162800" cy="154105"/>
          </a:xfr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 bIns="7200">
            <a:normAutofit/>
          </a:bodyPr>
          <a:lstStyle>
            <a:lvl1pPr marL="0" indent="0">
              <a:buFontTx/>
              <a:buNone/>
              <a:defRPr sz="1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 dirty="0"/>
              <a:t>.</a:t>
            </a:r>
          </a:p>
        </p:txBody>
      </p:sp>
      <p:sp>
        <p:nvSpPr>
          <p:cNvPr id="9" name="Tekstfelt 23">
            <a:extLst>
              <a:ext uri="{FF2B5EF4-FFF2-40B4-BE49-F238E27FC236}">
                <a16:creationId xmlns:a16="http://schemas.microsoft.com/office/drawing/2014/main" id="{195DF60A-771F-4FD9-9643-581F4625C0D4}"/>
              </a:ext>
            </a:extLst>
          </p:cNvPr>
          <p:cNvSpPr txBox="1"/>
          <p:nvPr userDrawn="1"/>
        </p:nvSpPr>
        <p:spPr>
          <a:xfrm>
            <a:off x="1150938" y="4751743"/>
            <a:ext cx="332441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7938"/>
            <a:r>
              <a:rPr lang="en-US" sz="800" noProof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 Copyright 2019 Netcompany.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95809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25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0820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page - customise pictu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kstfelt 23">
            <a:extLst>
              <a:ext uri="{FF2B5EF4-FFF2-40B4-BE49-F238E27FC236}">
                <a16:creationId xmlns:a16="http://schemas.microsoft.com/office/drawing/2014/main" id="{B173A3F8-2827-664B-B034-70338F873D9F}"/>
              </a:ext>
            </a:extLst>
          </p:cNvPr>
          <p:cNvSpPr txBox="1"/>
          <p:nvPr userDrawn="1"/>
        </p:nvSpPr>
        <p:spPr>
          <a:xfrm>
            <a:off x="1150938" y="4779963"/>
            <a:ext cx="332441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7938"/>
            <a:r>
              <a:rPr lang="en-US" sz="800" noProof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 Copyright 2019 Netcompany. All rights reserved.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76DDED2-82DF-B842-B46F-9F947CAF8C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26110" y="1335600"/>
            <a:ext cx="5039797" cy="1038912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ts val="4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C779E-2811-B14E-9974-985F7B8F931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50937" y="964059"/>
            <a:ext cx="1323096" cy="232165"/>
          </a:xfrm>
          <a:solidFill>
            <a:schemeClr val="accent4"/>
          </a:solidFill>
        </p:spPr>
        <p:txBody>
          <a:bodyPr wrap="none" lIns="90000" tIns="54000" rIns="90000" bIns="54000" anchor="ctr" anchorCtr="0">
            <a:spAutoFit/>
          </a:bodyPr>
          <a:lstStyle>
            <a:lvl1pPr marL="0" indent="0" algn="l">
              <a:buFontTx/>
              <a:buNone/>
              <a:defRPr sz="800" b="1" cap="all" baseline="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Name of client or logo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E85E9E-2EAB-7A41-8CF1-640C302204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50938" y="2668589"/>
            <a:ext cx="3421062" cy="226612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8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8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8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Project name here</a:t>
            </a:r>
          </a:p>
          <a:p>
            <a:pPr lvl="0"/>
            <a:endParaRPr lang="en-US" noProof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B1BDC018-947C-3848-B70A-1F9C77F155E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49890" y="2872370"/>
            <a:ext cx="3022109" cy="13517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8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8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8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Insert date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7915BC-B6D1-EE41-B47D-4759A6A3BDA5}"/>
              </a:ext>
            </a:extLst>
          </p:cNvPr>
          <p:cNvSpPr txBox="1"/>
          <p:nvPr userDrawn="1"/>
        </p:nvSpPr>
        <p:spPr>
          <a:xfrm>
            <a:off x="1150939" y="2872370"/>
            <a:ext cx="606526" cy="47101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b="1" noProof="0">
                <a:solidFill>
                  <a:schemeClr val="bg1"/>
                </a:solidFill>
              </a:rPr>
              <a:t>Date:</a:t>
            </a:r>
          </a:p>
          <a:p>
            <a:pPr algn="l"/>
            <a:r>
              <a:rPr lang="en-US" sz="800" b="1" noProof="0">
                <a:solidFill>
                  <a:schemeClr val="bg1"/>
                </a:solidFill>
              </a:rPr>
              <a:t>Version:</a:t>
            </a:r>
          </a:p>
          <a:p>
            <a:pPr algn="l"/>
            <a:r>
              <a:rPr lang="en-US" sz="800" b="1" noProof="0">
                <a:solidFill>
                  <a:schemeClr val="bg1"/>
                </a:solidFill>
              </a:rPr>
              <a:t>Author:</a:t>
            </a:r>
          </a:p>
          <a:p>
            <a:pPr algn="l"/>
            <a:r>
              <a:rPr lang="en-US" sz="800" b="1" noProof="0">
                <a:solidFill>
                  <a:schemeClr val="bg1"/>
                </a:solidFill>
              </a:rPr>
              <a:t>Contact: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D3DEA1A-1A0F-CC43-972E-39C36D6CCE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49890" y="2992881"/>
            <a:ext cx="3022109" cy="13517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8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8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8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Insert version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EDC78372-9D76-F74B-8706-DB4AFC8A058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49890" y="3113392"/>
            <a:ext cx="3022109" cy="13517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8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8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8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Insert name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17D312C8-6AE9-C847-B7B8-CDF7E32B1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549890" y="3237077"/>
            <a:ext cx="3022109" cy="13517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8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8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8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xxx@netcompany.com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48C3E4B5-BBA3-9F47-ADEA-FF870EA90B3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150938" y="2420758"/>
            <a:ext cx="129600" cy="18000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 bIns="7200">
            <a:normAutofit/>
          </a:bodyPr>
          <a:lstStyle>
            <a:lvl1pPr marL="0" indent="0">
              <a:buFontTx/>
              <a:buNone/>
              <a:defRPr sz="1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/>
              <a:t>.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C3F1E7D-7A50-C34B-8EBB-345E76A948A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50935" y="3565730"/>
            <a:ext cx="1162800" cy="154105"/>
          </a:xfr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 bIns="7200">
            <a:normAutofit/>
          </a:bodyPr>
          <a:lstStyle>
            <a:lvl1pPr marL="0" indent="0">
              <a:buFontTx/>
              <a:buNone/>
              <a:defRPr sz="1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61098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2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28FEE7-F840-2C49-80F8-2E5AF3F15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719FE9C-07C8-244B-A763-5D7AF1910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649" y="477329"/>
            <a:ext cx="8070601" cy="327804"/>
          </a:xfrm>
        </p:spPr>
        <p:txBody>
          <a:bodyPr/>
          <a:lstStyle/>
          <a:p>
            <a:r>
              <a:rPr lang="en-US" noProof="0" dirty="0"/>
              <a:t>Add title or agenda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7F9A4EF-1E7A-6F4E-A242-3290FFD066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3649" y="1052423"/>
            <a:ext cx="8070601" cy="357196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2747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7B6C41B6-F729-DF4D-BB23-27F0C0E9B6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3649" y="1052423"/>
            <a:ext cx="8078221" cy="3571965"/>
          </a:xfrm>
        </p:spPr>
        <p:txBody>
          <a:bodyPr/>
          <a:lstStyle>
            <a:lvl1pPr marL="171450" indent="-171450">
              <a:buFont typeface="System Font Regular"/>
              <a:buChar char="–"/>
              <a:defRPr/>
            </a:lvl1pPr>
            <a:lvl2pPr marL="447675" indent="-134938">
              <a:buFont typeface="System Font Regular"/>
              <a:buChar char="–"/>
              <a:defRPr/>
            </a:lvl2pPr>
            <a:lvl3pPr marL="857250" indent="-171450">
              <a:buFont typeface="System Font Regular"/>
              <a:buChar char="–"/>
              <a:defRPr/>
            </a:lvl3pPr>
            <a:lvl4pPr marL="1200150" indent="-171450">
              <a:buFont typeface="System Font Regular"/>
              <a:buChar char="–"/>
              <a:defRPr/>
            </a:lvl4pPr>
            <a:lvl5pPr marL="1543050" indent="-171450">
              <a:buFont typeface="System Font Regular"/>
              <a:buChar char="–"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28FEE7-F840-2C49-80F8-2E5AF3F15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client name in "Header and footer" or place logo here</a:t>
            </a:r>
          </a:p>
        </p:txBody>
      </p:sp>
      <p:cxnSp>
        <p:nvCxnSpPr>
          <p:cNvPr id="10" name="Lige forbindelse 11">
            <a:extLst>
              <a:ext uri="{FF2B5EF4-FFF2-40B4-BE49-F238E27FC236}">
                <a16:creationId xmlns:a16="http://schemas.microsoft.com/office/drawing/2014/main" id="{9EFB6787-87CE-224E-867A-E55855B0183F}"/>
              </a:ext>
            </a:extLst>
          </p:cNvPr>
          <p:cNvCxnSpPr>
            <a:cxnSpLocks/>
          </p:cNvCxnSpPr>
          <p:nvPr userDrawn="1"/>
        </p:nvCxnSpPr>
        <p:spPr>
          <a:xfrm>
            <a:off x="533649" y="1109932"/>
            <a:ext cx="2818" cy="35144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886EAC9-EDFE-904A-B58B-B8CB0FC0C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49" y="477329"/>
            <a:ext cx="8078221" cy="316302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787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kshop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8EB3A9E-020F-BF41-851C-2C2B5D96106F}"/>
              </a:ext>
            </a:extLst>
          </p:cNvPr>
          <p:cNvSpPr/>
          <p:nvPr userDrawn="1"/>
        </p:nvSpPr>
        <p:spPr>
          <a:xfrm>
            <a:off x="4572000" y="158750"/>
            <a:ext cx="4429125" cy="482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28FEE7-F840-2C49-80F8-2E5AF3F15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C35FF43-6CEB-A24F-AD8E-2FF3712276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650" y="1039416"/>
            <a:ext cx="3826634" cy="228600"/>
          </a:xfrm>
        </p:spPr>
        <p:txBody>
          <a:bodyPr/>
          <a:lstStyle>
            <a:lvl1pPr marL="0" indent="0">
              <a:buNone/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noProof="0"/>
              <a:t>Agenda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6EBDD77-0BA0-D34A-804A-0EC92A9EE2F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78597" y="1385999"/>
            <a:ext cx="3826687" cy="1299803"/>
          </a:xfrm>
        </p:spPr>
        <p:txBody>
          <a:bodyPr>
            <a:noAutofit/>
          </a:bodyPr>
          <a:lstStyle>
            <a:lvl1pPr marL="0" indent="0">
              <a:buClr>
                <a:schemeClr val="bg1"/>
              </a:buClr>
              <a:buFontTx/>
              <a:buNone/>
              <a:tabLst>
                <a:tab pos="1862138" algn="l"/>
              </a:tabLst>
              <a:defRPr sz="1200">
                <a:solidFill>
                  <a:schemeClr val="bg1"/>
                </a:solidFill>
              </a:defRPr>
            </a:lvl1pPr>
            <a:lvl2pPr marL="312737" indent="0">
              <a:buClr>
                <a:schemeClr val="bg1"/>
              </a:buClr>
              <a:buFontTx/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Clr>
                <a:schemeClr val="bg1"/>
              </a:buClr>
              <a:buFontTx/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Clr>
                <a:schemeClr val="bg1"/>
              </a:buClr>
              <a:buFontTx/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Clr>
                <a:schemeClr val="bg1"/>
              </a:buClr>
              <a:buFontTx/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34745526-66DF-844C-A035-8973B06533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83541" y="1039416"/>
            <a:ext cx="3840863" cy="228600"/>
          </a:xfr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noProof="0" dirty="0"/>
              <a:t>Add workshop goal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54AC0F6B-FC54-F64D-A9C4-3AD1B08416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83541" y="559824"/>
            <a:ext cx="3840863" cy="228600"/>
          </a:xfrm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noProof="0" dirty="0"/>
              <a:t>Date and time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863A529-EF68-A341-AEC0-AA9ACCD980BD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778597" y="3150368"/>
            <a:ext cx="3826687" cy="1474019"/>
          </a:xfrm>
        </p:spPr>
        <p:txBody>
          <a:bodyPr numCol="2" spcCol="72000">
            <a:normAutofit/>
          </a:bodyPr>
          <a:lstStyle>
            <a:lvl1pPr marL="0" indent="0">
              <a:spcBef>
                <a:spcPts val="0"/>
              </a:spcBef>
              <a:buClr>
                <a:schemeClr val="bg1"/>
              </a:buClr>
              <a:buFontTx/>
              <a:buNone/>
              <a:tabLst>
                <a:tab pos="1862138" algn="l"/>
              </a:tabLst>
              <a:defRPr sz="1200">
                <a:solidFill>
                  <a:schemeClr val="bg1"/>
                </a:solidFill>
              </a:defRPr>
            </a:lvl1pPr>
            <a:lvl2pPr marL="312737" indent="0">
              <a:buClr>
                <a:schemeClr val="bg1"/>
              </a:buClr>
              <a:buFontTx/>
              <a:buNone/>
              <a:defRPr sz="1400">
                <a:solidFill>
                  <a:schemeClr val="bg1"/>
                </a:solidFill>
              </a:defRPr>
            </a:lvl2pPr>
            <a:lvl3pPr marL="685800" indent="0">
              <a:buClr>
                <a:schemeClr val="bg1"/>
              </a:buClr>
              <a:buFontTx/>
              <a:buNone/>
              <a:defRPr sz="1400">
                <a:solidFill>
                  <a:schemeClr val="bg1"/>
                </a:solidFill>
              </a:defRPr>
            </a:lvl3pPr>
            <a:lvl4pPr marL="1028700" indent="0">
              <a:buClr>
                <a:schemeClr val="bg1"/>
              </a:buClr>
              <a:buFontTx/>
              <a:buNone/>
              <a:defRPr sz="1400">
                <a:solidFill>
                  <a:schemeClr val="bg1"/>
                </a:solidFill>
              </a:defRPr>
            </a:lvl4pPr>
            <a:lvl5pPr marL="1371600" indent="0">
              <a:buClr>
                <a:schemeClr val="bg1"/>
              </a:buClr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DC9C7C7-9B9A-5246-B60D-6FF76ECD510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83541" y="2803785"/>
            <a:ext cx="3840863" cy="228600"/>
          </a:xfr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noProof="0"/>
              <a:t>Add participants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DBDFA3-8BCC-F34E-93D6-FB94E0983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650" y="471577"/>
            <a:ext cx="3832788" cy="327804"/>
          </a:xfrm>
        </p:spPr>
        <p:txBody>
          <a:bodyPr/>
          <a:lstStyle/>
          <a:p>
            <a:r>
              <a:rPr lang="en-US" noProof="0" dirty="0"/>
              <a:t>Add workshop title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0C3A28F9-C656-7744-92AF-202E2546916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3650" y="1386000"/>
            <a:ext cx="3832787" cy="323838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0F3174-4EB7-FF42-A757-1477CE8408EF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bg1"/>
                </a:solidFill>
              </a:rPr>
              <a:pPr algn="r"/>
              <a:t>‹#›</a:t>
            </a:fld>
            <a:endParaRPr lang="en-US" sz="8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3391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clu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4D9AC15-4AB9-9343-BA26-FC911F3FDE70}"/>
              </a:ext>
            </a:extLst>
          </p:cNvPr>
          <p:cNvSpPr/>
          <p:nvPr userDrawn="1"/>
        </p:nvSpPr>
        <p:spPr>
          <a:xfrm>
            <a:off x="158400" y="158750"/>
            <a:ext cx="8842725" cy="482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26110" y="1335600"/>
            <a:ext cx="5039797" cy="3135499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ts val="4000"/>
              </a:lnSpc>
              <a:defRPr sz="4400" cap="all" baseline="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Conclusion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8A3F43-4AA1-194A-A0C3-A3782F985F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ACBA3B20-7CB5-C24F-B97D-44A8DC1C4D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938" y="4799640"/>
            <a:ext cx="756001" cy="100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C9CB07-78E4-DF47-ADAA-770BADDC00D1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bg1"/>
                </a:solidFill>
              </a:rPr>
              <a:pPr algn="r"/>
              <a:t>‹#›</a:t>
            </a:fld>
            <a:endParaRPr lang="en-US" sz="8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8065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2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clusion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26110" y="1335600"/>
            <a:ext cx="5039797" cy="3135499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ts val="4000"/>
              </a:lnSpc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Conclusion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8A3F43-4AA1-194A-A0C3-A3782F985F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ACBA3B20-7CB5-C24F-B97D-44A8DC1C4D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938" y="4799640"/>
            <a:ext cx="756001" cy="100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5ED56F-8F37-D949-BB31-B03884069A65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/>
              <a:pPr algn="r"/>
              <a:t>‹#›</a:t>
            </a:fld>
            <a:endParaRPr lang="en-US" sz="800" noProof="0"/>
          </a:p>
        </p:txBody>
      </p:sp>
    </p:spTree>
    <p:extLst>
      <p:ext uri="{BB962C8B-B14F-4D97-AF65-F5344CB8AC3E}">
        <p14:creationId xmlns:p14="http://schemas.microsoft.com/office/powerpoint/2010/main" val="35255814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2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headline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649" y="1046672"/>
            <a:ext cx="3854053" cy="356691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DA4D3B7-455C-4845-8F72-2E985F18316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83541" y="1046672"/>
            <a:ext cx="3820709" cy="356691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28FEE7-F840-2C49-80F8-2E5AF3F15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E02A26-0D13-E442-8875-5F1DDD46D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49" y="460075"/>
            <a:ext cx="8070601" cy="33355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1525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Relationship Id="rId30" Type="http://schemas.openxmlformats.org/officeDocument/2006/relationships/image" Target="../media/image4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649" y="519113"/>
            <a:ext cx="8070601" cy="29453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750" y="1060478"/>
            <a:ext cx="8064498" cy="355284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0" name="Footer Placeholder 29">
            <a:extLst>
              <a:ext uri="{FF2B5EF4-FFF2-40B4-BE49-F238E27FC236}">
                <a16:creationId xmlns:a16="http://schemas.microsoft.com/office/drawing/2014/main" id="{215D774B-28C5-BC4B-8793-6A356D1069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83541" y="4788157"/>
            <a:ext cx="3086100" cy="1965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B72E8D6A-FA7B-7341-A767-0D888E9CD451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539750" y="4799640"/>
            <a:ext cx="756001" cy="100800"/>
          </a:xfrm>
          <a:prstGeom prst="rect">
            <a:avLst/>
          </a:prstGeom>
        </p:spPr>
      </p:pic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4BD53941-A3E4-3748-8EC9-CCB59BD453DC}"/>
              </a:ext>
            </a:extLst>
          </p:cNvPr>
          <p:cNvSpPr txBox="1">
            <a:spLocks/>
          </p:cNvSpPr>
          <p:nvPr userDrawn="1"/>
        </p:nvSpPr>
        <p:spPr>
          <a:xfrm>
            <a:off x="533649" y="928061"/>
            <a:ext cx="129600" cy="18000"/>
          </a:xfrm>
          <a:prstGeom prst="rect">
            <a:avLst/>
          </a:pr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a:blipFill>
        </p:spPr>
        <p:txBody>
          <a:bodyPr bIns="7200">
            <a:normAutofit fontScale="25000" lnSpcReduction="20000"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tx1"/>
              </a:buClr>
              <a:buFontTx/>
              <a:buNone/>
              <a:defRPr sz="1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47675" indent="-134938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/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EAFE48-E092-0541-90A9-7A19F42A2DFC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/>
              <a:pPr algn="r"/>
              <a:t>‹#›</a:t>
            </a:fld>
            <a:endParaRPr lang="en-US" sz="800" noProof="0"/>
          </a:p>
        </p:txBody>
      </p:sp>
    </p:spTree>
    <p:extLst>
      <p:ext uri="{BB962C8B-B14F-4D97-AF65-F5344CB8AC3E}">
        <p14:creationId xmlns:p14="http://schemas.microsoft.com/office/powerpoint/2010/main" val="3913860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704" r:id="rId3"/>
    <p:sldLayoutId id="2147483662" r:id="rId4"/>
    <p:sldLayoutId id="2147483705" r:id="rId5"/>
    <p:sldLayoutId id="2147483692" r:id="rId6"/>
    <p:sldLayoutId id="2147483681" r:id="rId7"/>
    <p:sldLayoutId id="2147483682" r:id="rId8"/>
    <p:sldLayoutId id="2147483674" r:id="rId9"/>
    <p:sldLayoutId id="2147483675" r:id="rId10"/>
    <p:sldLayoutId id="2147483676" r:id="rId11"/>
    <p:sldLayoutId id="2147483706" r:id="rId12"/>
    <p:sldLayoutId id="2147483708" r:id="rId13"/>
    <p:sldLayoutId id="2147483709" r:id="rId14"/>
    <p:sldLayoutId id="2147483710" r:id="rId15"/>
    <p:sldLayoutId id="2147483673" r:id="rId16"/>
    <p:sldLayoutId id="2147483711" r:id="rId17"/>
    <p:sldLayoutId id="2147483678" r:id="rId18"/>
    <p:sldLayoutId id="2147483712" r:id="rId19"/>
    <p:sldLayoutId id="2147483683" r:id="rId20"/>
    <p:sldLayoutId id="2147483684" r:id="rId21"/>
    <p:sldLayoutId id="2147483697" r:id="rId22"/>
    <p:sldLayoutId id="2147483713" r:id="rId23"/>
    <p:sldLayoutId id="2147483663" r:id="rId24"/>
    <p:sldLayoutId id="2147483694" r:id="rId25"/>
  </p:sldLayoutIdLst>
  <p:hf sldNum="0" hdr="0" ftr="0" dt="0"/>
  <p:txStyles>
    <p:titleStyle>
      <a:lvl1pPr algn="l" defTabSz="685800" rtl="0" eaLnBrk="1" latinLnBrk="0" hangingPunct="1">
        <a:lnSpc>
          <a:spcPts val="2300"/>
        </a:lnSpc>
        <a:spcBef>
          <a:spcPct val="0"/>
        </a:spcBef>
        <a:buNone/>
        <a:defRPr sz="2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34938" algn="l" defTabSz="685800" rtl="0" eaLnBrk="1" latinLnBrk="0" hangingPunct="1">
        <a:lnSpc>
          <a:spcPct val="10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40" userDrawn="1">
          <p15:clr>
            <a:srgbClr val="F26B43"/>
          </p15:clr>
        </p15:guide>
        <p15:guide id="2" orient="horz" pos="327" userDrawn="1">
          <p15:clr>
            <a:srgbClr val="F26B43"/>
          </p15:clr>
        </p15:guide>
        <p15:guide id="3" pos="5420" userDrawn="1">
          <p15:clr>
            <a:srgbClr val="F26B43"/>
          </p15:clr>
        </p15:guide>
        <p15:guide id="4" orient="horz" pos="2913" userDrawn="1">
          <p15:clr>
            <a:srgbClr val="F26B43"/>
          </p15:clr>
        </p15:guide>
        <p15:guide id="5" orient="horz" pos="100" userDrawn="1">
          <p15:clr>
            <a:srgbClr val="F26B43"/>
          </p15:clr>
        </p15:guide>
        <p15:guide id="6" pos="5670" userDrawn="1">
          <p15:clr>
            <a:srgbClr val="F26B43"/>
          </p15:clr>
        </p15:guide>
        <p15:guide id="7" orient="horz" pos="3140" userDrawn="1">
          <p15:clr>
            <a:srgbClr val="F26B43"/>
          </p15:clr>
        </p15:guide>
        <p15:guide id="8" pos="90" userDrawn="1">
          <p15:clr>
            <a:srgbClr val="F26B43"/>
          </p15:clr>
        </p15:guide>
        <p15:guide id="9" pos="2880" userDrawn="1">
          <p15:clr>
            <a:srgbClr val="F26B43"/>
          </p15:clr>
        </p15:guide>
        <p15:guide id="10" orient="horz" pos="3072" userDrawn="1">
          <p15:clr>
            <a:srgbClr val="F26B43"/>
          </p15:clr>
        </p15:guide>
        <p15:guide id="11" orient="horz" pos="89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859AF0-8578-4A3F-9225-4185D0EAA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110" y="1335600"/>
            <a:ext cx="5980985" cy="1038912"/>
          </a:xfrm>
        </p:spPr>
        <p:txBody>
          <a:bodyPr/>
          <a:lstStyle/>
          <a:p>
            <a:r>
              <a:rPr lang="en-US" dirty="0"/>
              <a:t>Hands-on Workshop – Architect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D919DA-C05D-4D6E-93E0-B7EB2412AF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50937" y="964059"/>
            <a:ext cx="681895" cy="232165"/>
          </a:xfrm>
        </p:spPr>
        <p:txBody>
          <a:bodyPr/>
          <a:lstStyle/>
          <a:p>
            <a:r>
              <a:rPr lang="en-US" dirty="0"/>
              <a:t>F-</a:t>
            </a:r>
            <a:r>
              <a:rPr lang="en-US" dirty="0" err="1"/>
              <a:t>klubben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9311F8-A1A7-4DC9-BD13-2D71DB6D94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Netcompany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D3D8B26-06E9-4C13-B78C-71A1385A04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25-03-2019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42F8BBF-E671-448B-B075-A247DA58E80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1.0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E37A0B7-C50B-44FD-AB47-59DF58765F6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Søren Bonderup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8E3E49D-0858-4973-9DBB-42775FD7003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sbon@netcompany.com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125D84E-950D-4E00-9AC1-FC438AEB4A7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5F5B4B5-477D-4E94-9B40-3BAB12E915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07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8DE4A-86AF-4525-B3A3-18F2DBBD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AAB7E-CD85-4636-98E0-5130C18A76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Case: Letter distributor</a:t>
            </a:r>
            <a:endParaRPr lang="da-DK" dirty="0"/>
          </a:p>
          <a:p>
            <a:r>
              <a:rPr lang="en-GB" b="1" dirty="0"/>
              <a:t> </a:t>
            </a:r>
            <a:endParaRPr lang="da-DK" dirty="0"/>
          </a:p>
          <a:p>
            <a:r>
              <a:rPr lang="en-GB" i="1" dirty="0"/>
              <a:t>Your customer name, hereafter mentioned as “your customer”.</a:t>
            </a:r>
            <a:endParaRPr lang="da-DK" dirty="0"/>
          </a:p>
          <a:p>
            <a:r>
              <a:rPr lang="en-GB" b="1" dirty="0"/>
              <a:t> ________________________________________________________</a:t>
            </a:r>
            <a:endParaRPr lang="da-DK" dirty="0"/>
          </a:p>
          <a:p>
            <a:r>
              <a:rPr lang="en-GB" b="1" dirty="0"/>
              <a:t> </a:t>
            </a:r>
            <a:endParaRPr lang="da-DK" dirty="0"/>
          </a:p>
          <a:p>
            <a:r>
              <a:rPr lang="en-GB" b="1" dirty="0"/>
              <a:t>Case description</a:t>
            </a:r>
            <a:endParaRPr lang="da-DK" dirty="0"/>
          </a:p>
          <a:p>
            <a:r>
              <a:rPr lang="en-GB" i="1" dirty="0"/>
              <a:t>Your customer </a:t>
            </a:r>
            <a:r>
              <a:rPr lang="en-GB" dirty="0"/>
              <a:t>has over 10 years of experience with helping civilians sending their letters. Their main clientele is elderly, who for some reason are not able to send letters by themselves.</a:t>
            </a:r>
            <a:endParaRPr lang="da-DK" dirty="0"/>
          </a:p>
          <a:p>
            <a:r>
              <a:rPr lang="en-GB" dirty="0"/>
              <a:t>Since the new invention of digital letters has emerged, it should be possible for a case worker to help citizens send a PDF letter to the common letter distribution service.</a:t>
            </a:r>
            <a:endParaRPr lang="da-DK" dirty="0"/>
          </a:p>
          <a:p>
            <a:r>
              <a:rPr lang="en-GB" i="1" dirty="0"/>
              <a:t>Your</a:t>
            </a:r>
            <a:r>
              <a:rPr lang="en-GB" dirty="0"/>
              <a:t> </a:t>
            </a:r>
            <a:r>
              <a:rPr lang="en-GB" i="1" dirty="0"/>
              <a:t>customer </a:t>
            </a:r>
            <a:r>
              <a:rPr lang="en-GB" dirty="0"/>
              <a:t>has already started developing on a WPF client using their own internal resources. It was however quickly obvious for them, that they were not able to implement this functionality on their own.</a:t>
            </a:r>
            <a:endParaRPr lang="da-DK" dirty="0"/>
          </a:p>
          <a:p>
            <a:r>
              <a:rPr lang="en-GB" i="1" dirty="0"/>
              <a:t>Your</a:t>
            </a:r>
            <a:r>
              <a:rPr lang="en-GB" dirty="0"/>
              <a:t> </a:t>
            </a:r>
            <a:r>
              <a:rPr lang="en-GB" i="1" dirty="0"/>
              <a:t>customer </a:t>
            </a:r>
            <a:r>
              <a:rPr lang="en-GB" dirty="0"/>
              <a:t>has asked Netcompany to deliver a system that can send information to the common letter distribution service, filling out much of the information needed on physical mail.</a:t>
            </a:r>
            <a:endParaRPr lang="da-DK" dirty="0"/>
          </a:p>
          <a:p>
            <a:r>
              <a:rPr lang="en-GB" dirty="0"/>
              <a:t>The common letter distribution service – </a:t>
            </a:r>
            <a:r>
              <a:rPr lang="en-GB" dirty="0" err="1"/>
              <a:t>DistriTotal</a:t>
            </a:r>
            <a:r>
              <a:rPr lang="en-GB" dirty="0"/>
              <a:t>, is undergoing a major change to their API. For that reason they are asking all of their major API-users (existing and upcoming), to come up with a suggestion for the definition of this API. When you have agreed, you will present this to </a:t>
            </a:r>
            <a:r>
              <a:rPr lang="en-GB" dirty="0" err="1"/>
              <a:t>DistriTotal</a:t>
            </a:r>
            <a:r>
              <a:rPr lang="en-GB" dirty="0"/>
              <a:t>, who will give their perspective.</a:t>
            </a: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39531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9E2A4-EC76-4B0A-87A5-28F427CC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My </a:t>
            </a:r>
            <a:r>
              <a:rPr lang="da-DK" dirty="0" err="1"/>
              <a:t>workday</a:t>
            </a:r>
            <a:r>
              <a:rPr lang="da-DK" dirty="0"/>
              <a:t> </a:t>
            </a:r>
            <a:r>
              <a:rPr lang="da-DK" dirty="0" err="1"/>
              <a:t>yesterday</a:t>
            </a:r>
            <a:endParaRPr lang="da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A1529-4F07-44FD-841B-2D06B344ECB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8:15 – 8:27 Windows updates… </a:t>
            </a:r>
          </a:p>
          <a:p>
            <a:r>
              <a:rPr lang="en-US" dirty="0"/>
              <a:t>8:27 – 9:00 Reset password problems</a:t>
            </a:r>
          </a:p>
          <a:p>
            <a:r>
              <a:rPr lang="en-US" dirty="0"/>
              <a:t>9:00 – 9:15 Daily Standup</a:t>
            </a:r>
          </a:p>
          <a:p>
            <a:r>
              <a:rPr lang="en-US" dirty="0"/>
              <a:t>9:15 – 9:45 Meeting</a:t>
            </a:r>
          </a:p>
          <a:p>
            <a:r>
              <a:rPr lang="en-US" dirty="0"/>
              <a:t>9:45 – 10:20 Customer meeting</a:t>
            </a:r>
          </a:p>
          <a:p>
            <a:r>
              <a:rPr lang="en-US" dirty="0"/>
              <a:t>10:20 – 11:00 Helps previous team with problem</a:t>
            </a:r>
          </a:p>
          <a:p>
            <a:r>
              <a:rPr lang="en-US" dirty="0"/>
              <a:t>11:00 – 12:00 Email follow-up</a:t>
            </a:r>
          </a:p>
          <a:p>
            <a:r>
              <a:rPr lang="en-US" dirty="0"/>
              <a:t>12:00 – 12:30 Lunch</a:t>
            </a:r>
          </a:p>
          <a:p>
            <a:r>
              <a:rPr lang="en-US" dirty="0"/>
              <a:t>12:35 – 14:14 Starts on documentation</a:t>
            </a:r>
          </a:p>
          <a:p>
            <a:r>
              <a:rPr lang="en-US" dirty="0"/>
              <a:t>13:30 – 13:45 Break with Cake</a:t>
            </a:r>
          </a:p>
          <a:p>
            <a:r>
              <a:rPr lang="en-GB" dirty="0"/>
              <a:t>14:15 – 15:00 Integration meeting – presentation of documentation</a:t>
            </a:r>
          </a:p>
          <a:p>
            <a:r>
              <a:rPr lang="en-US" dirty="0"/>
              <a:t>15:03 – 16:15 Programed POC of customer’s requirements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81516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Pre-knowledge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One of </a:t>
            </a:r>
            <a:r>
              <a:rPr lang="da-DK" dirty="0" err="1"/>
              <a:t>my</a:t>
            </a:r>
            <a:r>
              <a:rPr lang="da-DK" dirty="0"/>
              <a:t> team </a:t>
            </a:r>
            <a:r>
              <a:rPr lang="da-DK" dirty="0" err="1"/>
              <a:t>members</a:t>
            </a:r>
            <a:r>
              <a:rPr lang="da-DK" dirty="0"/>
              <a:t> is </a:t>
            </a:r>
            <a:r>
              <a:rPr lang="da-DK" dirty="0" err="1"/>
              <a:t>finishing</a:t>
            </a:r>
            <a:r>
              <a:rPr lang="da-DK" dirty="0"/>
              <a:t> up the </a:t>
            </a:r>
            <a:r>
              <a:rPr lang="da-DK" dirty="0" err="1"/>
              <a:t>first</a:t>
            </a:r>
            <a:r>
              <a:rPr lang="da-DK" dirty="0"/>
              <a:t> part of a new feature (letter sending </a:t>
            </a:r>
            <a:r>
              <a:rPr lang="da-DK" dirty="0" err="1"/>
              <a:t>application</a:t>
            </a:r>
            <a:r>
              <a:rPr lang="da-DK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This </a:t>
            </a:r>
            <a:r>
              <a:rPr lang="da-DK" dirty="0" err="1"/>
              <a:t>application</a:t>
            </a:r>
            <a:r>
              <a:rPr lang="da-DK" dirty="0"/>
              <a:t> is </a:t>
            </a:r>
            <a:r>
              <a:rPr lang="da-DK" dirty="0" err="1"/>
              <a:t>going</a:t>
            </a:r>
            <a:r>
              <a:rPr lang="da-DK" dirty="0"/>
              <a:t> to </a:t>
            </a:r>
            <a:r>
              <a:rPr lang="da-DK" dirty="0" err="1"/>
              <a:t>integrate</a:t>
            </a:r>
            <a:r>
              <a:rPr lang="da-DK" dirty="0"/>
              <a:t> with a new service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another</a:t>
            </a:r>
            <a:r>
              <a:rPr lang="da-DK" dirty="0"/>
              <a:t> </a:t>
            </a:r>
            <a:r>
              <a:rPr lang="da-DK" dirty="0" err="1"/>
              <a:t>company</a:t>
            </a:r>
            <a:r>
              <a:rPr lang="da-DK" dirty="0"/>
              <a:t> is building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Before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going</a:t>
            </a:r>
            <a:r>
              <a:rPr lang="da-DK" dirty="0"/>
              <a:t> to </a:t>
            </a:r>
            <a:r>
              <a:rPr lang="da-DK" dirty="0" err="1"/>
              <a:t>meet</a:t>
            </a:r>
            <a:r>
              <a:rPr lang="da-DK" dirty="0"/>
              <a:t> with the </a:t>
            </a:r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/>
              <a:t>company</a:t>
            </a:r>
            <a:r>
              <a:rPr lang="da-DK" dirty="0"/>
              <a:t>,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to </a:t>
            </a:r>
            <a:r>
              <a:rPr lang="da-DK" dirty="0" err="1"/>
              <a:t>clarify</a:t>
            </a:r>
            <a:r>
              <a:rPr lang="da-DK" dirty="0"/>
              <a:t> with </a:t>
            </a:r>
            <a:r>
              <a:rPr lang="da-DK" dirty="0" err="1"/>
              <a:t>another</a:t>
            </a:r>
            <a:r>
              <a:rPr lang="da-DK" dirty="0"/>
              <a:t> team in Netcompany </a:t>
            </a:r>
            <a:r>
              <a:rPr lang="da-DK" dirty="0" err="1"/>
              <a:t>how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would</a:t>
            </a:r>
            <a:r>
              <a:rPr lang="da-DK" dirty="0"/>
              <a:t> like to </a:t>
            </a:r>
            <a:r>
              <a:rPr lang="da-DK" dirty="0" err="1"/>
              <a:t>integrate</a:t>
            </a:r>
            <a:r>
              <a:rPr lang="da-DK" dirty="0"/>
              <a:t> with </a:t>
            </a:r>
            <a:r>
              <a:rPr lang="da-DK" dirty="0" err="1"/>
              <a:t>this</a:t>
            </a:r>
            <a:r>
              <a:rPr lang="da-DK" dirty="0"/>
              <a:t> new service </a:t>
            </a:r>
            <a:r>
              <a:rPr lang="da-DK" dirty="0" err="1"/>
              <a:t>that</a:t>
            </a:r>
            <a:r>
              <a:rPr lang="da-DK" dirty="0"/>
              <a:t> is </a:t>
            </a:r>
            <a:r>
              <a:rPr lang="da-DK" dirty="0" err="1"/>
              <a:t>going</a:t>
            </a:r>
            <a:r>
              <a:rPr lang="da-DK" dirty="0"/>
              <a:t> to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build</a:t>
            </a: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A meeting has to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setup</a:t>
            </a:r>
            <a:r>
              <a:rPr lang="da-DK" dirty="0"/>
              <a:t> with the </a:t>
            </a:r>
            <a:r>
              <a:rPr lang="da-DK" dirty="0" err="1"/>
              <a:t>other</a:t>
            </a:r>
            <a:r>
              <a:rPr lang="da-DK" dirty="0"/>
              <a:t> team (</a:t>
            </a:r>
            <a:r>
              <a:rPr lang="da-DK" dirty="0" err="1"/>
              <a:t>instructors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tell</a:t>
            </a:r>
            <a:r>
              <a:rPr lang="da-DK" dirty="0"/>
              <a:t> </a:t>
            </a:r>
            <a:r>
              <a:rPr lang="da-DK" dirty="0" err="1"/>
              <a:t>which</a:t>
            </a:r>
            <a:r>
              <a:rPr lang="da-DK" dirty="0"/>
              <a:t> teams a </a:t>
            </a:r>
            <a:r>
              <a:rPr lang="da-DK" dirty="0" err="1"/>
              <a:t>going</a:t>
            </a:r>
            <a:r>
              <a:rPr lang="da-DK" dirty="0"/>
              <a:t> to talk </a:t>
            </a:r>
            <a:r>
              <a:rPr lang="da-DK" dirty="0" err="1"/>
              <a:t>together</a:t>
            </a:r>
            <a:r>
              <a:rPr lang="da-DK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67384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Task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Together</a:t>
            </a:r>
            <a:r>
              <a:rPr lang="da-DK" dirty="0"/>
              <a:t> with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team’s</a:t>
            </a:r>
            <a:r>
              <a:rPr lang="da-DK" dirty="0"/>
              <a:t> developer </a:t>
            </a:r>
            <a:r>
              <a:rPr lang="da-DK" dirty="0" err="1"/>
              <a:t>responsible</a:t>
            </a:r>
            <a:r>
              <a:rPr lang="da-DK" dirty="0"/>
              <a:t> for </a:t>
            </a:r>
            <a:r>
              <a:rPr lang="da-DK" dirty="0" err="1"/>
              <a:t>this</a:t>
            </a:r>
            <a:r>
              <a:rPr lang="da-DK" dirty="0"/>
              <a:t>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to </a:t>
            </a:r>
            <a:r>
              <a:rPr lang="da-DK" dirty="0" err="1"/>
              <a:t>prepare</a:t>
            </a:r>
            <a:r>
              <a:rPr lang="da-DK" dirty="0"/>
              <a:t> for the meeting, so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and </a:t>
            </a:r>
            <a:r>
              <a:rPr lang="da-DK" dirty="0" err="1"/>
              <a:t>your</a:t>
            </a:r>
            <a:r>
              <a:rPr lang="da-DK" dirty="0"/>
              <a:t> developer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alligned</a:t>
            </a:r>
            <a:r>
              <a:rPr lang="da-DK" dirty="0"/>
              <a:t> on </a:t>
            </a:r>
            <a:r>
              <a:rPr lang="da-DK" dirty="0" err="1"/>
              <a:t>what</a:t>
            </a:r>
            <a:r>
              <a:rPr lang="da-DK" dirty="0"/>
              <a:t> the </a:t>
            </a:r>
            <a:r>
              <a:rPr lang="da-DK" dirty="0" err="1"/>
              <a:t>requirements</a:t>
            </a:r>
            <a:r>
              <a:rPr lang="da-DK" dirty="0"/>
              <a:t> </a:t>
            </a:r>
            <a:r>
              <a:rPr lang="da-DK" dirty="0" err="1"/>
              <a:t>are</a:t>
            </a: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to </a:t>
            </a:r>
            <a:r>
              <a:rPr lang="da-DK" dirty="0" err="1"/>
              <a:t>agree</a:t>
            </a:r>
            <a:r>
              <a:rPr lang="da-DK" dirty="0"/>
              <a:t> on a time with the </a:t>
            </a:r>
            <a:r>
              <a:rPr lang="da-DK" dirty="0" err="1"/>
              <a:t>other</a:t>
            </a:r>
            <a:r>
              <a:rPr lang="da-DK" dirty="0"/>
              <a:t> team </a:t>
            </a:r>
            <a:r>
              <a:rPr lang="da-DK" dirty="0" err="1"/>
              <a:t>when</a:t>
            </a:r>
            <a:r>
              <a:rPr lang="da-DK" dirty="0"/>
              <a:t> to have the meeting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In </a:t>
            </a:r>
            <a:r>
              <a:rPr lang="da-DK" dirty="0" err="1"/>
              <a:t>collaboration</a:t>
            </a:r>
            <a:r>
              <a:rPr lang="da-DK" dirty="0"/>
              <a:t> with the developer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have to </a:t>
            </a:r>
            <a:r>
              <a:rPr lang="da-DK" dirty="0" err="1"/>
              <a:t>write</a:t>
            </a:r>
            <a:r>
              <a:rPr lang="da-DK" dirty="0"/>
              <a:t> a D0180 – Integration Design </a:t>
            </a:r>
            <a:r>
              <a:rPr lang="da-DK" dirty="0" err="1"/>
              <a:t>document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delivered</a:t>
            </a:r>
            <a:r>
              <a:rPr lang="da-DK" dirty="0"/>
              <a:t> to the </a:t>
            </a:r>
            <a:r>
              <a:rPr lang="da-DK" dirty="0" err="1"/>
              <a:t>company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has to </a:t>
            </a:r>
            <a:r>
              <a:rPr lang="da-DK" dirty="0" err="1"/>
              <a:t>implement</a:t>
            </a:r>
            <a:r>
              <a:rPr lang="da-DK" dirty="0"/>
              <a:t> the service</a:t>
            </a:r>
          </a:p>
        </p:txBody>
      </p:sp>
    </p:spTree>
    <p:extLst>
      <p:ext uri="{BB962C8B-B14F-4D97-AF65-F5344CB8AC3E}">
        <p14:creationId xmlns:p14="http://schemas.microsoft.com/office/powerpoint/2010/main" val="1718216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0826B-C555-47D9-A30D-0248B6CA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Additional</a:t>
            </a:r>
            <a:r>
              <a:rPr lang="da-DK" dirty="0"/>
              <a:t> notes on task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BFB91-878D-47FA-A624-390F0AE494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Use</a:t>
            </a:r>
            <a:r>
              <a:rPr lang="da-DK" dirty="0"/>
              <a:t> template for D0180 </a:t>
            </a:r>
            <a:r>
              <a:rPr lang="da-DK"/>
              <a:t>Integration Design from USB</a:t>
            </a: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4360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288FF3-FE16-4F5D-B7F5-A01C205012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A1AFAD-13BF-493C-9EE2-BC17D428969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643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tcompany">
      <a:dk1>
        <a:srgbClr val="0F2047"/>
      </a:dk1>
      <a:lt1>
        <a:srgbClr val="FFFFFF"/>
      </a:lt1>
      <a:dk2>
        <a:srgbClr val="0E2046"/>
      </a:dk2>
      <a:lt2>
        <a:srgbClr val="FFFFFF"/>
      </a:lt2>
      <a:accent1>
        <a:srgbClr val="0E2046"/>
      </a:accent1>
      <a:accent2>
        <a:srgbClr val="50B8C1"/>
      </a:accent2>
      <a:accent3>
        <a:srgbClr val="5CBDAA"/>
      </a:accent3>
      <a:accent4>
        <a:srgbClr val="E36053"/>
      </a:accent4>
      <a:accent5>
        <a:srgbClr val="DE9C2B"/>
      </a:accent5>
      <a:accent6>
        <a:srgbClr val="385B73"/>
      </a:accent6>
      <a:hlink>
        <a:srgbClr val="E25F53"/>
      </a:hlink>
      <a:folHlink>
        <a:srgbClr val="EC938B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Netcompany Powerpoint Template" id="{47AB3740-E70E-4D3C-88FA-0B102EAFF503}" vid="{19529865-8C57-4D88-AF12-74A0CF1319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313E4C9D595B541BDDE14264FC51536" ma:contentTypeVersion="" ma:contentTypeDescription="Opret et nyt dokument." ma:contentTypeScope="" ma:versionID="e5798a4ed982b3af83ba3a4d5a89396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2391a9a5862706a061a5fd8fdc5658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2661323-2F7E-47E4-910A-94789AD724C5}">
  <ds:schemaRefs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AE58052-EB7A-4267-8495-48A70A4247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317B405-4B53-4B6D-8020-930A4CDDC7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Netcompany Powerpoint Template</Template>
  <TotalTime>56</TotalTime>
  <Words>277</Words>
  <Application>Microsoft Office PowerPoint</Application>
  <PresentationFormat>On-screen Show (16:9)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System Font Regular</vt:lpstr>
      <vt:lpstr>Wingdings</vt:lpstr>
      <vt:lpstr>Office Theme</vt:lpstr>
      <vt:lpstr>Hands-on Workshop – Architect</vt:lpstr>
      <vt:lpstr>Case</vt:lpstr>
      <vt:lpstr>My workday yesterday</vt:lpstr>
      <vt:lpstr>Pre-knowledge</vt:lpstr>
      <vt:lpstr>Task</vt:lpstr>
      <vt:lpstr>Additional notes on task</vt:lpstr>
      <vt:lpstr>PowerPoint Presentation</vt:lpstr>
    </vt:vector>
  </TitlesOfParts>
  <Manager/>
  <Company>Netcompany A/S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Hands-on Workshop – Project lead</dc:title>
  <dc:subject/>
  <dc:creator>Søren Bonderup</dc:creator>
  <cp:keywords/>
  <dc:description/>
  <cp:lastModifiedBy>Søren Bonderup</cp:lastModifiedBy>
  <cp:revision>7</cp:revision>
  <dcterms:created xsi:type="dcterms:W3CDTF">2019-03-31T18:31:35Z</dcterms:created>
  <dcterms:modified xsi:type="dcterms:W3CDTF">2019-04-08T14:23:30Z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Netcompany</vt:lpwstr>
  </property>
  <property fmtid="{D5CDD505-2E9C-101B-9397-08002B2CF9AE}" pid="3" name="ContentTypeId">
    <vt:lpwstr>0x0101004313E4C9D595B541BDDE14264FC51536</vt:lpwstr>
  </property>
</Properties>
</file>