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0" r:id="rId5"/>
    <p:sldId id="278" r:id="rId6"/>
    <p:sldId id="279" r:id="rId7"/>
    <p:sldId id="276" r:id="rId8"/>
    <p:sldId id="277" r:id="rId9"/>
    <p:sldId id="274" r:id="rId10"/>
    <p:sldId id="275" r:id="rId11"/>
    <p:sldId id="269" r:id="rId12"/>
  </p:sldIdLst>
  <p:sldSz cx="9144000" cy="5143500" type="screen16x9"/>
  <p:notesSz cx="6858000" cy="9144000"/>
  <p:defaultTextStyle>
    <a:defPPr>
      <a:defRPr lang="da-D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86A76-77EA-4117-AE2B-BCA1879C115C}" v="16" dt="2019-04-08T14:19:40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79"/>
  </p:normalViewPr>
  <p:slideViewPr>
    <p:cSldViewPr snapToGrid="0" snapToObjects="1" showGuides="1">
      <p:cViewPr varScale="1">
        <p:scale>
          <a:sx n="150" d="100"/>
          <a:sy n="150" d="100"/>
        </p:scale>
        <p:origin x="456" y="126"/>
      </p:cViewPr>
      <p:guideLst>
        <p:guide orient="horz" pos="17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4" d="100"/>
          <a:sy n="164" d="100"/>
        </p:scale>
        <p:origin x="61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øren Bonderup" userId="187df27e-fa7b-42ad-825e-948b8f3ac352" providerId="ADAL" clId="{0C886A76-77EA-4117-AE2B-BCA1879C115C}"/>
    <pc:docChg chg="custSel addSld delSld modSld sldOrd">
      <pc:chgData name="Søren Bonderup" userId="187df27e-fa7b-42ad-825e-948b8f3ac352" providerId="ADAL" clId="{0C886A76-77EA-4117-AE2B-BCA1879C115C}" dt="2019-04-08T14:19:57.392" v="963" actId="20577"/>
      <pc:docMkLst>
        <pc:docMk/>
      </pc:docMkLst>
      <pc:sldChg chg="delSp modSp del">
        <pc:chgData name="Søren Bonderup" userId="187df27e-fa7b-42ad-825e-948b8f3ac352" providerId="ADAL" clId="{0C886A76-77EA-4117-AE2B-BCA1879C115C}" dt="2019-04-08T06:17:13.795" v="922" actId="2696"/>
        <pc:sldMkLst>
          <pc:docMk/>
          <pc:sldMk cId="1718216657" sldId="267"/>
        </pc:sldMkLst>
        <pc:spChg chg="mod">
          <ac:chgData name="Søren Bonderup" userId="187df27e-fa7b-42ad-825e-948b8f3ac352" providerId="ADAL" clId="{0C886A76-77EA-4117-AE2B-BCA1879C115C}" dt="2019-04-07T07:56:04.401" v="658" actId="20577"/>
          <ac:spMkLst>
            <pc:docMk/>
            <pc:sldMk cId="1718216657" sldId="267"/>
            <ac:spMk id="3" creationId="{00000000-0000-0000-0000-000000000000}"/>
          </ac:spMkLst>
        </pc:spChg>
        <pc:picChg chg="del">
          <ac:chgData name="Søren Bonderup" userId="187df27e-fa7b-42ad-825e-948b8f3ac352" providerId="ADAL" clId="{0C886A76-77EA-4117-AE2B-BCA1879C115C}" dt="2019-04-07T07:55:50.307" v="618" actId="478"/>
          <ac:picMkLst>
            <pc:docMk/>
            <pc:sldMk cId="1718216657" sldId="267"/>
            <ac:picMk id="7" creationId="{00000000-0000-0000-0000-000000000000}"/>
          </ac:picMkLst>
        </pc:picChg>
      </pc:sldChg>
      <pc:sldChg chg="modSp">
        <pc:chgData name="Søren Bonderup" userId="187df27e-fa7b-42ad-825e-948b8f3ac352" providerId="ADAL" clId="{0C886A76-77EA-4117-AE2B-BCA1879C115C}" dt="2019-04-07T07:51:18.834" v="10" actId="20577"/>
        <pc:sldMkLst>
          <pc:docMk/>
          <pc:sldMk cId="678807831" sldId="270"/>
        </pc:sldMkLst>
        <pc:spChg chg="mod">
          <ac:chgData name="Søren Bonderup" userId="187df27e-fa7b-42ad-825e-948b8f3ac352" providerId="ADAL" clId="{0C886A76-77EA-4117-AE2B-BCA1879C115C}" dt="2019-04-07T07:51:18.834" v="10" actId="20577"/>
          <ac:spMkLst>
            <pc:docMk/>
            <pc:sldMk cId="678807831" sldId="270"/>
            <ac:spMk id="4" creationId="{92859AF0-8578-4A3F-9225-4185D0EAAF93}"/>
          </ac:spMkLst>
        </pc:spChg>
      </pc:sldChg>
      <pc:sldChg chg="del">
        <pc:chgData name="Søren Bonderup" userId="187df27e-fa7b-42ad-825e-948b8f3ac352" providerId="ADAL" clId="{0C886A76-77EA-4117-AE2B-BCA1879C115C}" dt="2019-04-07T07:55:45.671" v="615" actId="2696"/>
        <pc:sldMkLst>
          <pc:docMk/>
          <pc:sldMk cId="3651612244" sldId="271"/>
        </pc:sldMkLst>
      </pc:sldChg>
      <pc:sldChg chg="del">
        <pc:chgData name="Søren Bonderup" userId="187df27e-fa7b-42ad-825e-948b8f3ac352" providerId="ADAL" clId="{0C886A76-77EA-4117-AE2B-BCA1879C115C}" dt="2019-04-07T07:55:47.536" v="617" actId="2696"/>
        <pc:sldMkLst>
          <pc:docMk/>
          <pc:sldMk cId="3953689405" sldId="272"/>
        </pc:sldMkLst>
      </pc:sldChg>
      <pc:sldChg chg="del">
        <pc:chgData name="Søren Bonderup" userId="187df27e-fa7b-42ad-825e-948b8f3ac352" providerId="ADAL" clId="{0C886A76-77EA-4117-AE2B-BCA1879C115C}" dt="2019-04-07T07:55:46.887" v="616" actId="2696"/>
        <pc:sldMkLst>
          <pc:docMk/>
          <pc:sldMk cId="2962883310" sldId="273"/>
        </pc:sldMkLst>
      </pc:sldChg>
      <pc:sldChg chg="modSp ord">
        <pc:chgData name="Søren Bonderup" userId="187df27e-fa7b-42ad-825e-948b8f3ac352" providerId="ADAL" clId="{0C886A76-77EA-4117-AE2B-BCA1879C115C}" dt="2019-04-08T06:11:21.367" v="907" actId="20577"/>
        <pc:sldMkLst>
          <pc:docMk/>
          <pc:sldMk cId="1067384091" sldId="274"/>
        </pc:sldMkLst>
        <pc:spChg chg="mod">
          <ac:chgData name="Søren Bonderup" userId="187df27e-fa7b-42ad-825e-948b8f3ac352" providerId="ADAL" clId="{0C886A76-77EA-4117-AE2B-BCA1879C115C}" dt="2019-04-08T06:11:21.367" v="907" actId="20577"/>
          <ac:spMkLst>
            <pc:docMk/>
            <pc:sldMk cId="1067384091" sldId="274"/>
            <ac:spMk id="3" creationId="{00000000-0000-0000-0000-000000000000}"/>
          </ac:spMkLst>
        </pc:spChg>
      </pc:sldChg>
      <pc:sldChg chg="modSp add">
        <pc:chgData name="Søren Bonderup" userId="187df27e-fa7b-42ad-825e-948b8f3ac352" providerId="ADAL" clId="{0C886A76-77EA-4117-AE2B-BCA1879C115C}" dt="2019-04-07T07:57:21.245" v="898" actId="20577"/>
        <pc:sldMkLst>
          <pc:docMk/>
          <pc:sldMk cId="124360184" sldId="275"/>
        </pc:sldMkLst>
        <pc:spChg chg="mod">
          <ac:chgData name="Søren Bonderup" userId="187df27e-fa7b-42ad-825e-948b8f3ac352" providerId="ADAL" clId="{0C886A76-77EA-4117-AE2B-BCA1879C115C}" dt="2019-04-07T07:56:20.724" v="689" actId="20577"/>
          <ac:spMkLst>
            <pc:docMk/>
            <pc:sldMk cId="124360184" sldId="275"/>
            <ac:spMk id="2" creationId="{9440826B-C555-47D9-A30D-0248B6CA1268}"/>
          </ac:spMkLst>
        </pc:spChg>
        <pc:spChg chg="mod">
          <ac:chgData name="Søren Bonderup" userId="187df27e-fa7b-42ad-825e-948b8f3ac352" providerId="ADAL" clId="{0C886A76-77EA-4117-AE2B-BCA1879C115C}" dt="2019-04-07T07:57:21.245" v="898" actId="20577"/>
          <ac:spMkLst>
            <pc:docMk/>
            <pc:sldMk cId="124360184" sldId="275"/>
            <ac:spMk id="3" creationId="{3F6BFB91-878D-47FA-A624-390F0AE49444}"/>
          </ac:spMkLst>
        </pc:spChg>
      </pc:sldChg>
      <pc:sldChg chg="modSp add">
        <pc:chgData name="Søren Bonderup" userId="187df27e-fa7b-42ad-825e-948b8f3ac352" providerId="ADAL" clId="{0C886A76-77EA-4117-AE2B-BCA1879C115C}" dt="2019-04-08T06:10:53.612" v="903"/>
        <pc:sldMkLst>
          <pc:docMk/>
          <pc:sldMk cId="2836385190" sldId="276"/>
        </pc:sldMkLst>
        <pc:spChg chg="mod">
          <ac:chgData name="Søren Bonderup" userId="187df27e-fa7b-42ad-825e-948b8f3ac352" providerId="ADAL" clId="{0C886A76-77EA-4117-AE2B-BCA1879C115C}" dt="2019-04-08T06:10:53.612" v="903"/>
          <ac:spMkLst>
            <pc:docMk/>
            <pc:sldMk cId="2836385190" sldId="276"/>
            <ac:spMk id="2" creationId="{ABB313EF-1EE6-4647-884B-FE37ABD8481C}"/>
          </ac:spMkLst>
        </pc:spChg>
        <pc:spChg chg="mod">
          <ac:chgData name="Søren Bonderup" userId="187df27e-fa7b-42ad-825e-948b8f3ac352" providerId="ADAL" clId="{0C886A76-77EA-4117-AE2B-BCA1879C115C}" dt="2019-04-08T06:10:52.145" v="902"/>
          <ac:spMkLst>
            <pc:docMk/>
            <pc:sldMk cId="2836385190" sldId="276"/>
            <ac:spMk id="3" creationId="{37E7061D-A67D-40D8-8ABF-0D542382C5E1}"/>
          </ac:spMkLst>
        </pc:spChg>
      </pc:sldChg>
      <pc:sldChg chg="modSp add">
        <pc:chgData name="Søren Bonderup" userId="187df27e-fa7b-42ad-825e-948b8f3ac352" providerId="ADAL" clId="{0C886A76-77EA-4117-AE2B-BCA1879C115C}" dt="2019-04-08T06:11:17.173" v="906"/>
        <pc:sldMkLst>
          <pc:docMk/>
          <pc:sldMk cId="2783402609" sldId="277"/>
        </pc:sldMkLst>
        <pc:spChg chg="mod">
          <ac:chgData name="Søren Bonderup" userId="187df27e-fa7b-42ad-825e-948b8f3ac352" providerId="ADAL" clId="{0C886A76-77EA-4117-AE2B-BCA1879C115C}" dt="2019-04-08T06:11:17.173" v="906"/>
          <ac:spMkLst>
            <pc:docMk/>
            <pc:sldMk cId="2783402609" sldId="277"/>
            <ac:spMk id="2" creationId="{BB811FFC-44F5-404A-8A07-E45E8CD67B10}"/>
          </ac:spMkLst>
        </pc:spChg>
        <pc:spChg chg="mod">
          <ac:chgData name="Søren Bonderup" userId="187df27e-fa7b-42ad-825e-948b8f3ac352" providerId="ADAL" clId="{0C886A76-77EA-4117-AE2B-BCA1879C115C}" dt="2019-04-08T06:11:14.378" v="905"/>
          <ac:spMkLst>
            <pc:docMk/>
            <pc:sldMk cId="2783402609" sldId="277"/>
            <ac:spMk id="3" creationId="{18EA4FB0-F86E-47C2-8C06-B5A100F503D7}"/>
          </ac:spMkLst>
        </pc:spChg>
      </pc:sldChg>
      <pc:sldChg chg="addSp delSp modSp add">
        <pc:chgData name="Søren Bonderup" userId="187df27e-fa7b-42ad-825e-948b8f3ac352" providerId="ADAL" clId="{0C886A76-77EA-4117-AE2B-BCA1879C115C}" dt="2019-04-08T06:14:56.902" v="921" actId="27636"/>
        <pc:sldMkLst>
          <pc:docMk/>
          <pc:sldMk cId="1939531646" sldId="278"/>
        </pc:sldMkLst>
        <pc:spChg chg="mod">
          <ac:chgData name="Søren Bonderup" userId="187df27e-fa7b-42ad-825e-948b8f3ac352" providerId="ADAL" clId="{0C886A76-77EA-4117-AE2B-BCA1879C115C}" dt="2019-04-08T06:14:46.604" v="912" actId="20577"/>
          <ac:spMkLst>
            <pc:docMk/>
            <pc:sldMk cId="1939531646" sldId="278"/>
            <ac:spMk id="2" creationId="{2558DE4A-86AF-4525-B3A3-18F2DBBD3085}"/>
          </ac:spMkLst>
        </pc:spChg>
        <pc:spChg chg="mod">
          <ac:chgData name="Søren Bonderup" userId="187df27e-fa7b-42ad-825e-948b8f3ac352" providerId="ADAL" clId="{0C886A76-77EA-4117-AE2B-BCA1879C115C}" dt="2019-04-08T06:14:56.902" v="921" actId="27636"/>
          <ac:spMkLst>
            <pc:docMk/>
            <pc:sldMk cId="1939531646" sldId="278"/>
            <ac:spMk id="3" creationId="{445AAB7E-CD85-4636-98E0-5130C18A7672}"/>
          </ac:spMkLst>
        </pc:spChg>
        <pc:spChg chg="add del">
          <ac:chgData name="Søren Bonderup" userId="187df27e-fa7b-42ad-825e-948b8f3ac352" providerId="ADAL" clId="{0C886A76-77EA-4117-AE2B-BCA1879C115C}" dt="2019-04-08T06:14:52.644" v="914"/>
          <ac:spMkLst>
            <pc:docMk/>
            <pc:sldMk cId="1939531646" sldId="278"/>
            <ac:spMk id="4" creationId="{BAE64F71-F0D5-4473-89FA-92308BB24C0B}"/>
          </ac:spMkLst>
        </pc:spChg>
      </pc:sldChg>
      <pc:sldChg chg="modSp add">
        <pc:chgData name="Søren Bonderup" userId="187df27e-fa7b-42ad-825e-948b8f3ac352" providerId="ADAL" clId="{0C886A76-77EA-4117-AE2B-BCA1879C115C}" dt="2019-04-08T14:19:57.392" v="963" actId="20577"/>
        <pc:sldMkLst>
          <pc:docMk/>
          <pc:sldMk cId="1781516920" sldId="279"/>
        </pc:sldMkLst>
        <pc:spChg chg="mod">
          <ac:chgData name="Søren Bonderup" userId="187df27e-fa7b-42ad-825e-948b8f3ac352" providerId="ADAL" clId="{0C886A76-77EA-4117-AE2B-BCA1879C115C}" dt="2019-04-08T14:19:57.392" v="963" actId="20577"/>
          <ac:spMkLst>
            <pc:docMk/>
            <pc:sldMk cId="1781516920" sldId="279"/>
            <ac:spMk id="2" creationId="{EDD9E2A4-EC76-4B0A-87A5-28F427CC59B0}"/>
          </ac:spMkLst>
        </pc:spChg>
        <pc:spChg chg="mod">
          <ac:chgData name="Søren Bonderup" userId="187df27e-fa7b-42ad-825e-948b8f3ac352" providerId="ADAL" clId="{0C886A76-77EA-4117-AE2B-BCA1879C115C}" dt="2019-04-08T14:19:40.360" v="935"/>
          <ac:spMkLst>
            <pc:docMk/>
            <pc:sldMk cId="1781516920" sldId="279"/>
            <ac:spMk id="3" creationId="{D64A1529-4F07-44FD-841B-2D06B344ECBF}"/>
          </ac:spMkLst>
        </pc:spChg>
      </pc:sldChg>
    </pc:docChg>
  </pc:docChgLst>
  <pc:docChgLst>
    <pc:chgData name="Søren Arthur Bojesen Bonderup" userId="187df27e-fa7b-42ad-825e-948b8f3ac352" providerId="ADAL" clId="{AC7CAE5B-85B0-4517-BFE5-B0AC52536AB6}"/>
    <pc:docChg chg="modSld">
      <pc:chgData name="Søren Arthur Bojesen Bonderup" userId="187df27e-fa7b-42ad-825e-948b8f3ac352" providerId="ADAL" clId="{AC7CAE5B-85B0-4517-BFE5-B0AC52536AB6}" dt="2019-04-01T14:41:58.583" v="36" actId="20577"/>
      <pc:docMkLst>
        <pc:docMk/>
      </pc:docMkLst>
      <pc:sldChg chg="modSp">
        <pc:chgData name="Søren Arthur Bojesen Bonderup" userId="187df27e-fa7b-42ad-825e-948b8f3ac352" providerId="ADAL" clId="{AC7CAE5B-85B0-4517-BFE5-B0AC52536AB6}" dt="2019-04-01T14:38:47.144" v="30" actId="20577"/>
        <pc:sldMkLst>
          <pc:docMk/>
          <pc:sldMk cId="1067384091" sldId="274"/>
        </pc:sldMkLst>
        <pc:spChg chg="mod">
          <ac:chgData name="Søren Arthur Bojesen Bonderup" userId="187df27e-fa7b-42ad-825e-948b8f3ac352" providerId="ADAL" clId="{AC7CAE5B-85B0-4517-BFE5-B0AC52536AB6}" dt="2019-04-01T14:38:47.144" v="30" actId="20577"/>
          <ac:spMkLst>
            <pc:docMk/>
            <pc:sldMk cId="1067384091" sldId="27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BD6D45-6EE9-4945-BC5F-0D0A3C9016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8EF79-1A82-CF4A-B617-4B550B38E5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6BEA-3EAF-184F-971B-CE59E0ED1E73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F72C9-7E5E-A14D-8DBA-B3B07F4662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20A54-F960-6241-A449-79CE1BE290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2CFE-3B7A-3B44-89D6-7B8AC0C65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0755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ACAED-7BFE-974C-9513-70D0F3B3319B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C9B09-1343-A043-9921-A0566060D0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77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projec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felt 23">
            <a:extLst>
              <a:ext uri="{FF2B5EF4-FFF2-40B4-BE49-F238E27FC236}">
                <a16:creationId xmlns:a16="http://schemas.microsoft.com/office/drawing/2014/main" id="{B173A3F8-2827-664B-B034-70338F873D9F}"/>
              </a:ext>
            </a:extLst>
          </p:cNvPr>
          <p:cNvSpPr txBox="1"/>
          <p:nvPr userDrawn="1"/>
        </p:nvSpPr>
        <p:spPr>
          <a:xfrm>
            <a:off x="1150938" y="477996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8" y="2872370"/>
            <a:ext cx="924997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solidFill>
            <a:srgbClr val="E46053"/>
          </a:solid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7BFF3BF-506C-DF44-9146-4A56F7D7EF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9608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3D2A6F-6DE4-C141-AB3A-764E4AD0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57195" cy="33930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3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NAME OF SECTION BREAKER</a:t>
            </a:r>
            <a:br>
              <a:rPr lang="en-US" noProof="0"/>
            </a:b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A1315E3-5CDC-2347-8227-8B321E1CAC12}"/>
              </a:ext>
            </a:extLst>
          </p:cNvPr>
          <p:cNvSpPr txBox="1">
            <a:spLocks/>
          </p:cNvSpPr>
          <p:nvPr userDrawn="1"/>
        </p:nvSpPr>
        <p:spPr>
          <a:xfrm>
            <a:off x="1150938" y="2419200"/>
            <a:ext cx="129600" cy="1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E62944-0457-8D49-AB0B-8A0829E3863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21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- customis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 archive: Intranet  Marketing  PPT Images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A3DE6B0-84AB-9647-876A-F5DA928B24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2587A19-7C1C-5C49-A4D9-4DB7F02126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NAME OF SECTION BREAKER</a:t>
            </a:r>
            <a:br>
              <a:rPr lang="en-US" noProof="0"/>
            </a:br>
            <a:endParaRPr lang="en-US" noProof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FEEAD67-D3CB-0A40-89F1-EB325AFB5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0945C-2C14-5E4B-B957-67C4FEB5350B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853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no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B1556-87ED-CF4E-916D-085F92714FE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12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whit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FF17-E767-4F48-ABDE-25A5F0AE212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964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dark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2030A-4015-8047-AC41-06474BD89AFD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973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0075"/>
            <a:ext cx="3833564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8174"/>
            <a:ext cx="3827463" cy="35662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2563" y="1058174"/>
            <a:ext cx="3827463" cy="3566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155C1-C59B-FC4C-804E-0F086BAC1732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860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295" y="472325"/>
            <a:ext cx="3827214" cy="32556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045" y="1094174"/>
            <a:ext cx="3827463" cy="35302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094174"/>
            <a:ext cx="3631151" cy="3530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045" y="943656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7198A0-C6D5-A743-9E25-1B246CB6D3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99640"/>
            <a:ext cx="756000" cy="1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 flipV="1">
            <a:off x="1078173" y="4640238"/>
            <a:ext cx="0" cy="457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70AA9-8E00-D64A-AC0F-6D76CF82CF6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159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and 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167DF-EFAC-764D-B6D0-1D978083656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5894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kstfelt 1">
            <a:extLst>
              <a:ext uri="{FF2B5EF4-FFF2-40B4-BE49-F238E27FC236}">
                <a16:creationId xmlns:a16="http://schemas.microsoft.com/office/drawing/2014/main" id="{B3E61175-05F9-EF42-83BC-FDFD379CC0A2}"/>
              </a:ext>
            </a:extLst>
          </p:cNvPr>
          <p:cNvSpPr txBox="1"/>
          <p:nvPr userDrawn="1"/>
        </p:nvSpPr>
        <p:spPr>
          <a:xfrm>
            <a:off x="5151546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FEAC2A-37DC-8941-95AF-394E4C4A7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2423"/>
            <a:ext cx="3827463" cy="357196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013050-2CD0-8C46-A175-8C8436CB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5827"/>
            <a:ext cx="3833564" cy="33930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E770B-255F-9C4C-8223-9478899CD8D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3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mn and quo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295" y="465826"/>
            <a:ext cx="3827214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045" y="1093427"/>
            <a:ext cx="3827463" cy="35424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7198A0-C6D5-A743-9E25-1B246CB6D3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99640"/>
            <a:ext cx="756000" cy="1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>
            <a:off x="1078173" y="464023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E3F1EB-DBA1-9345-AEC9-2BC1225354B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2295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kstfelt 1">
            <a:extLst>
              <a:ext uri="{FF2B5EF4-FFF2-40B4-BE49-F238E27FC236}">
                <a16:creationId xmlns:a16="http://schemas.microsoft.com/office/drawing/2014/main" id="{97ED7EAA-B35C-3242-B58B-B208B9657D5D}"/>
              </a:ext>
            </a:extLst>
          </p:cNvPr>
          <p:cNvSpPr txBox="1"/>
          <p:nvPr userDrawn="1"/>
        </p:nvSpPr>
        <p:spPr>
          <a:xfrm>
            <a:off x="737947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29CF3-6CBA-7A4C-BC25-3CCD11ED0BF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3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75CD9-D63F-1842-8593-95C16D32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513362"/>
            <a:ext cx="8070601" cy="30327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E051934-3E34-F340-9D82-E177956508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8174"/>
            <a:ext cx="8070601" cy="356621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744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0CFBCC-18CC-E746-A5BB-3C80385048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1999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8F610-395C-AC4E-86CC-2E4BA2BB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0075"/>
            <a:ext cx="3833564" cy="35080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F576E1E-DA16-0F4C-9A6C-50B994F8A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2423"/>
            <a:ext cx="3827463" cy="3577716"/>
          </a:xfrm>
        </p:spPr>
        <p:txBody>
          <a:bodyPr/>
          <a:lstStyle>
            <a:lvl1pPr marL="0" indent="0">
              <a:buNone/>
              <a:defRPr/>
            </a:lvl1pPr>
            <a:lvl2pPr marL="312737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B0BDF-A99D-6647-8F4C-8D3362DE10E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40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2875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650" y="1069676"/>
            <a:ext cx="3812511" cy="356621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7C46C1-3D47-574B-A7FD-E386AEAF5F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798800"/>
            <a:ext cx="7596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3F434-8BBE-E547-8109-F4364C1D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01" y="442823"/>
            <a:ext cx="3816350" cy="33355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B3481-A035-1F49-AF08-06936BE8150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1A5A68D-04C4-4993-951C-36BBC3AA2B05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770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front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32EBE8-8426-D141-B961-7F1254C6F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CASE TITLE ABOUT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4C793-A347-E241-8060-268BA5F17A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6110" y="2583840"/>
            <a:ext cx="3421062" cy="5331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12737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noProof="0" dirty="0"/>
              <a:t>Describe clients challenge and the wanted or delivered effects for their customers, users, business, infrastructure etc. To the point in max 3 lines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484C613-7386-F14A-94C2-A85CE69C73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7" y="4798800"/>
            <a:ext cx="759600" cy="1008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D0C02521-8454-4C49-B25B-482883CFB5E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26110" y="2420758"/>
            <a:ext cx="129600" cy="180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5651CC1A-971B-8147-BA3C-54731C3A0A0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26110" y="1090724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 b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Place logo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9A4E40-9E23-3146-B8B5-4117EBCABB60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038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340249" cy="51435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55899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7C46C1-3D47-574B-A7FD-E386AEAF5F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798800"/>
            <a:ext cx="7596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462B0F-0597-ED4B-88EB-D24FF9C8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899" y="1395525"/>
            <a:ext cx="2473200" cy="3238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A285BBFB-66C5-A24D-8365-38DB96975650}"/>
              </a:ext>
            </a:extLst>
          </p:cNvPr>
          <p:cNvSpPr/>
          <p:nvPr userDrawn="1"/>
        </p:nvSpPr>
        <p:spPr>
          <a:xfrm>
            <a:off x="3556149" y="122760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>
                <a:moveTo>
                  <a:pt x="0" y="0"/>
                </a:moveTo>
                <a:lnTo>
                  <a:pt x="119773" y="0"/>
                </a:lnTo>
              </a:path>
            </a:pathLst>
          </a:custGeom>
          <a:ln w="20320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2DDCBD-9D5D-2E4F-85CF-A935CD68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149" y="158751"/>
            <a:ext cx="5048101" cy="924018"/>
          </a:xfrm>
        </p:spPr>
        <p:txBody>
          <a:bodyPr>
            <a:normAutofit/>
          </a:bodyPr>
          <a:lstStyle>
            <a:lvl1pPr>
              <a:lnSpc>
                <a:spcPts val="1500"/>
              </a:lnSpc>
              <a:defRPr sz="140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20FF6D-595E-6B4A-ACAE-8D216A9B2B1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32355" y="1395525"/>
            <a:ext cx="2473200" cy="3238388"/>
          </a:xfrm>
        </p:spPr>
        <p:txBody>
          <a:bodyPr>
            <a:normAutofit/>
          </a:bodyPr>
          <a:lstStyle>
            <a:lvl1pPr marL="92075" indent="-92075">
              <a:buFont typeface="Arial" panose="020B0604020202020204" pitchFamily="34" charset="0"/>
              <a:buChar char="•"/>
              <a:tabLst/>
              <a:defRPr sz="1000">
                <a:solidFill>
                  <a:schemeClr val="tx1"/>
                </a:solidFill>
              </a:defRPr>
            </a:lvl1pPr>
            <a:lvl2pPr marL="5143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2pPr>
            <a:lvl3pPr marL="8572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3pPr>
            <a:lvl4pPr marL="12001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4pPr>
            <a:lvl5pPr marL="15430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66A3B70-D4C4-6240-9F95-E6682082FA0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39854" y="1395526"/>
            <a:ext cx="2473200" cy="10306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1" i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“Add statement about effects for business, society or customers”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8C7E1E-8EEE-D544-A8E5-30EA5009D31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89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232CD-F606-F242-AFC7-8477842FA3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F2147"/>
          </a:solidFill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4E2C2F9B-0086-2E42-A7C8-42B6E5F818FB}"/>
              </a:ext>
            </a:extLst>
          </p:cNvPr>
          <p:cNvSpPr txBox="1"/>
          <p:nvPr userDrawn="1"/>
        </p:nvSpPr>
        <p:spPr>
          <a:xfrm>
            <a:off x="1146101" y="2867413"/>
            <a:ext cx="106094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b="1" spc="-5" noProof="0" dirty="0">
                <a:solidFill>
                  <a:srgbClr val="FFFFFF"/>
                </a:solidFill>
                <a:latin typeface="+mn-lt"/>
                <a:cs typeface="Calibri"/>
              </a:rPr>
              <a:t>www.netcompany.com</a:t>
            </a:r>
            <a:endParaRPr lang="en-US" sz="800" noProof="0" dirty="0">
              <a:latin typeface="Calibri"/>
              <a:cs typeface="Calibri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F0718DE-0C89-1D45-A3C2-9BF94FDF8A35}"/>
              </a:ext>
            </a:extLst>
          </p:cNvPr>
          <p:cNvSpPr txBox="1">
            <a:spLocks/>
          </p:cNvSpPr>
          <p:nvPr userDrawn="1"/>
        </p:nvSpPr>
        <p:spPr>
          <a:xfrm>
            <a:off x="1135635" y="2024241"/>
            <a:ext cx="5039797" cy="10389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sz="2200" b="0" noProof="0" dirty="0">
                <a:solidFill>
                  <a:schemeClr val="accent4"/>
                </a:solidFill>
              </a:rPr>
              <a:t>We are</a:t>
            </a:r>
          </a:p>
          <a:p>
            <a:pPr>
              <a:lnSpc>
                <a:spcPts val="2200"/>
              </a:lnSpc>
            </a:pPr>
            <a:r>
              <a:rPr lang="en-US" sz="2200" b="0" noProof="0" dirty="0">
                <a:solidFill>
                  <a:schemeClr val="accent4"/>
                </a:solidFill>
              </a:rPr>
              <a:t>committed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D710-7F6F-A243-85D0-A0F885154A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8875" y="3106235"/>
            <a:ext cx="2828925" cy="42727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1pPr>
            <a:lvl2pPr>
              <a:defRPr sz="800">
                <a:solidFill>
                  <a:schemeClr val="bg1"/>
                </a:solidFill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other relevant contact information</a:t>
            </a:r>
            <a:endParaRPr lang="da-D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769613-D6C1-8249-A193-08FA6FA35E48}"/>
              </a:ext>
            </a:extLst>
          </p:cNvPr>
          <p:cNvSpPr txBox="1">
            <a:spLocks/>
          </p:cNvSpPr>
          <p:nvPr userDrawn="1"/>
        </p:nvSpPr>
        <p:spPr>
          <a:xfrm>
            <a:off x="1150938" y="2711470"/>
            <a:ext cx="129600" cy="180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3EC023E0-F442-EA46-BAB9-BBDF64230F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638934"/>
            <a:ext cx="1162800" cy="15410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9" name="Tekstfelt 23">
            <a:extLst>
              <a:ext uri="{FF2B5EF4-FFF2-40B4-BE49-F238E27FC236}">
                <a16:creationId xmlns:a16="http://schemas.microsoft.com/office/drawing/2014/main" id="{195DF60A-771F-4FD9-9643-581F4625C0D4}"/>
              </a:ext>
            </a:extLst>
          </p:cNvPr>
          <p:cNvSpPr txBox="1"/>
          <p:nvPr userDrawn="1"/>
        </p:nvSpPr>
        <p:spPr>
          <a:xfrm>
            <a:off x="1150938" y="475174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5809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8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customise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felt 23">
            <a:extLst>
              <a:ext uri="{FF2B5EF4-FFF2-40B4-BE49-F238E27FC236}">
                <a16:creationId xmlns:a16="http://schemas.microsoft.com/office/drawing/2014/main" id="{B173A3F8-2827-664B-B034-70338F873D9F}"/>
              </a:ext>
            </a:extLst>
          </p:cNvPr>
          <p:cNvSpPr txBox="1"/>
          <p:nvPr userDrawn="1"/>
        </p:nvSpPr>
        <p:spPr>
          <a:xfrm>
            <a:off x="1150938" y="477996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9" y="2872370"/>
            <a:ext cx="606526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C3F1E7D-7A50-C34B-8EBB-345E76A948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109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19FE9C-07C8-244B-A763-5D7AF1910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477329"/>
            <a:ext cx="8070601" cy="327804"/>
          </a:xfrm>
        </p:spPr>
        <p:txBody>
          <a:bodyPr/>
          <a:lstStyle/>
          <a:p>
            <a:r>
              <a:rPr lang="en-US" noProof="0" dirty="0"/>
              <a:t>Add title or 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F9A4EF-1E7A-6F4E-A242-3290FFD066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0601" cy="35719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74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B6C41B6-F729-DF4D-BB23-27F0C0E9B6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8221" cy="3571965"/>
          </a:xfrm>
        </p:spPr>
        <p:txBody>
          <a:bodyPr/>
          <a:lstStyle>
            <a:lvl1pPr marL="171450" indent="-171450">
              <a:buFont typeface="System Font Regular"/>
              <a:buChar char="–"/>
              <a:defRPr/>
            </a:lvl1pPr>
            <a:lvl2pPr marL="447675" indent="-134938">
              <a:buFont typeface="System Font Regular"/>
              <a:buChar char="–"/>
              <a:defRPr/>
            </a:lvl2pPr>
            <a:lvl3pPr marL="857250" indent="-171450">
              <a:buFont typeface="System Font Regular"/>
              <a:buChar char="–"/>
              <a:defRPr/>
            </a:lvl3pPr>
            <a:lvl4pPr marL="1200150" indent="-171450">
              <a:buFont typeface="System Font Regular"/>
              <a:buChar char="–"/>
              <a:defRPr/>
            </a:lvl4pPr>
            <a:lvl5pPr marL="1543050" indent="-171450">
              <a:buFont typeface="System Font Regular"/>
              <a:buChar char="–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cxnSp>
        <p:nvCxnSpPr>
          <p:cNvPr id="10" name="Lige forbindelse 11">
            <a:extLst>
              <a:ext uri="{FF2B5EF4-FFF2-40B4-BE49-F238E27FC236}">
                <a16:creationId xmlns:a16="http://schemas.microsoft.com/office/drawing/2014/main" id="{9EFB6787-87CE-224E-867A-E55855B0183F}"/>
              </a:ext>
            </a:extLst>
          </p:cNvPr>
          <p:cNvCxnSpPr>
            <a:cxnSpLocks/>
          </p:cNvCxnSpPr>
          <p:nvPr userDrawn="1"/>
        </p:nvCxnSpPr>
        <p:spPr>
          <a:xfrm>
            <a:off x="533649" y="1109932"/>
            <a:ext cx="2818" cy="351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86EAC9-EDFE-904A-B58B-B8CB0FC0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77329"/>
            <a:ext cx="8078221" cy="31630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787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hop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EB3A9E-020F-BF41-851C-2C2B5D96106F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C35FF43-6CEB-A24F-AD8E-2FF3712276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650" y="1039416"/>
            <a:ext cx="3826634" cy="2286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Agenda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EBDD77-0BA0-D34A-804A-0EC92A9EE2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78597" y="1385999"/>
            <a:ext cx="3826687" cy="1299803"/>
          </a:xfrm>
        </p:spPr>
        <p:txBody>
          <a:bodyPr>
            <a:noAutofit/>
          </a:bodyPr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4745526-66DF-844C-A035-8973B065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3541" y="1039416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Add workshop goal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4AC0F6B-FC54-F64D-A9C4-3AD1B0841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3541" y="559824"/>
            <a:ext cx="3840863" cy="2286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Date and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63A529-EF68-A341-AEC0-AA9ACCD980B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78597" y="3150368"/>
            <a:ext cx="3826687" cy="1474019"/>
          </a:xfrm>
        </p:spPr>
        <p:txBody>
          <a:bodyPr numCol="2" spcCol="72000">
            <a:norm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DC9C7C7-9B9A-5246-B60D-6FF76ECD51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3541" y="2803785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Add participants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DBDFA3-8BCC-F34E-93D6-FB94E0983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50" y="471577"/>
            <a:ext cx="3832788" cy="327804"/>
          </a:xfrm>
        </p:spPr>
        <p:txBody>
          <a:bodyPr/>
          <a:lstStyle/>
          <a:p>
            <a:r>
              <a:rPr lang="en-US" noProof="0" dirty="0"/>
              <a:t>Add workshop title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0C3A28F9-C656-7744-92AF-202E254691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3650" y="1386000"/>
            <a:ext cx="3832787" cy="32383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0F3174-4EB7-FF42-A757-1477CE8408EF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391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D9AC15-4AB9-9343-BA26-FC911F3FDE70}"/>
              </a:ext>
            </a:extLst>
          </p:cNvPr>
          <p:cNvSpPr/>
          <p:nvPr userDrawn="1"/>
        </p:nvSpPr>
        <p:spPr>
          <a:xfrm>
            <a:off x="158400" y="158750"/>
            <a:ext cx="88427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C9CB07-78E4-DF47-ADAA-770BADDC00D1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06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ED56F-8F37-D949-BB31-B03884069A6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</p:spTree>
    <p:extLst>
      <p:ext uri="{BB962C8B-B14F-4D97-AF65-F5344CB8AC3E}">
        <p14:creationId xmlns:p14="http://schemas.microsoft.com/office/powerpoint/2010/main" val="35255814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649" y="1046672"/>
            <a:ext cx="3854053" cy="35669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4D3B7-455C-4845-8F72-2E985F18316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83541" y="1046672"/>
            <a:ext cx="3820709" cy="35669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E02A26-0D13-E442-8875-5F1DDD46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52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649" y="519113"/>
            <a:ext cx="8070601" cy="2945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060478"/>
            <a:ext cx="8064498" cy="35528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215D774B-28C5-BC4B-8793-6A356D10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83541" y="4788157"/>
            <a:ext cx="3086100" cy="1965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B72E8D6A-FA7B-7341-A767-0D888E9CD451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39750" y="4799640"/>
            <a:ext cx="756001" cy="100800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BD53941-A3E4-3748-8EC9-CCB59BD453DC}"/>
              </a:ext>
            </a:extLst>
          </p:cNvPr>
          <p:cNvSpPr txBox="1">
            <a:spLocks/>
          </p:cNvSpPr>
          <p:nvPr userDrawn="1"/>
        </p:nvSpPr>
        <p:spPr>
          <a:xfrm>
            <a:off x="533649" y="928061"/>
            <a:ext cx="129600" cy="18000"/>
          </a:xfrm>
          <a:prstGeom prst="rect">
            <a:avLst/>
          </a:pr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EAFE48-E092-0541-90A9-7A19F42A2DF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</p:spTree>
    <p:extLst>
      <p:ext uri="{BB962C8B-B14F-4D97-AF65-F5344CB8AC3E}">
        <p14:creationId xmlns:p14="http://schemas.microsoft.com/office/powerpoint/2010/main" val="39138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4" r:id="rId3"/>
    <p:sldLayoutId id="2147483662" r:id="rId4"/>
    <p:sldLayoutId id="2147483705" r:id="rId5"/>
    <p:sldLayoutId id="2147483692" r:id="rId6"/>
    <p:sldLayoutId id="2147483681" r:id="rId7"/>
    <p:sldLayoutId id="2147483682" r:id="rId8"/>
    <p:sldLayoutId id="2147483674" r:id="rId9"/>
    <p:sldLayoutId id="2147483675" r:id="rId10"/>
    <p:sldLayoutId id="2147483676" r:id="rId11"/>
    <p:sldLayoutId id="2147483706" r:id="rId12"/>
    <p:sldLayoutId id="2147483708" r:id="rId13"/>
    <p:sldLayoutId id="2147483709" r:id="rId14"/>
    <p:sldLayoutId id="2147483710" r:id="rId15"/>
    <p:sldLayoutId id="2147483673" r:id="rId16"/>
    <p:sldLayoutId id="2147483711" r:id="rId17"/>
    <p:sldLayoutId id="2147483678" r:id="rId18"/>
    <p:sldLayoutId id="2147483712" r:id="rId19"/>
    <p:sldLayoutId id="2147483683" r:id="rId20"/>
    <p:sldLayoutId id="2147483684" r:id="rId21"/>
    <p:sldLayoutId id="2147483697" r:id="rId22"/>
    <p:sldLayoutId id="2147483713" r:id="rId23"/>
    <p:sldLayoutId id="2147483663" r:id="rId24"/>
    <p:sldLayoutId id="2147483694" r:id="rId25"/>
  </p:sldLayoutIdLst>
  <p:hf sldNum="0" hdr="0" ftr="0" dt="0"/>
  <p:txStyles>
    <p:titleStyle>
      <a:lvl1pPr algn="l" defTabSz="685800" rtl="0" eaLnBrk="1" latinLnBrk="0" hangingPunct="1">
        <a:lnSpc>
          <a:spcPts val="23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34938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orient="horz" pos="327" userDrawn="1">
          <p15:clr>
            <a:srgbClr val="F26B43"/>
          </p15:clr>
        </p15:guide>
        <p15:guide id="3" pos="5420" userDrawn="1">
          <p15:clr>
            <a:srgbClr val="F26B43"/>
          </p15:clr>
        </p15:guide>
        <p15:guide id="4" orient="horz" pos="2913" userDrawn="1">
          <p15:clr>
            <a:srgbClr val="F26B43"/>
          </p15:clr>
        </p15:guide>
        <p15:guide id="5" orient="horz" pos="100" userDrawn="1">
          <p15:clr>
            <a:srgbClr val="F26B43"/>
          </p15:clr>
        </p15:guide>
        <p15:guide id="6" pos="5670" userDrawn="1">
          <p15:clr>
            <a:srgbClr val="F26B43"/>
          </p15:clr>
        </p15:guide>
        <p15:guide id="7" orient="horz" pos="3140" userDrawn="1">
          <p15:clr>
            <a:srgbClr val="F26B43"/>
          </p15:clr>
        </p15:guide>
        <p15:guide id="8" pos="90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072" userDrawn="1">
          <p15:clr>
            <a:srgbClr val="F26B43"/>
          </p15:clr>
        </p15:guide>
        <p15:guide id="11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859AF0-8578-4A3F-9225-4185D0EA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10" y="1335600"/>
            <a:ext cx="5980985" cy="1038912"/>
          </a:xfrm>
        </p:spPr>
        <p:txBody>
          <a:bodyPr/>
          <a:lstStyle/>
          <a:p>
            <a:r>
              <a:rPr lang="en-US" dirty="0"/>
              <a:t>Hands-on Workshop – Developer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919DA-C05D-4D6E-93E0-B7EB2412A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0937" y="964059"/>
            <a:ext cx="681895" cy="232165"/>
          </a:xfrm>
        </p:spPr>
        <p:txBody>
          <a:bodyPr/>
          <a:lstStyle/>
          <a:p>
            <a:r>
              <a:rPr lang="en-US" dirty="0"/>
              <a:t>F-</a:t>
            </a:r>
            <a:r>
              <a:rPr lang="en-US" dirty="0" err="1"/>
              <a:t>klubben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9311F8-A1A7-4DC9-BD13-2D71DB6D94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D8B26-06E9-4C13-B78C-71A1385A04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25-03-2019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2F8BBF-E671-448B-B075-A247DA58E8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1.0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37A0B7-C50B-44FD-AB47-59DF58765F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Søren Bonderup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E3E49D-0858-4973-9DBB-42775FD700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sbon@netcompany.com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25D84E-950D-4E00-9AC1-FC438AEB4A7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F5B4B5-477D-4E94-9B40-3BAB12E915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DE4A-86AF-4525-B3A3-18F2DBBD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AB7E-CD85-4636-98E0-5130C18A76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Case: Letter distributor</a:t>
            </a:r>
            <a:endParaRPr lang="da-DK" dirty="0"/>
          </a:p>
          <a:p>
            <a:r>
              <a:rPr lang="en-GB" b="1" dirty="0"/>
              <a:t> </a:t>
            </a:r>
            <a:endParaRPr lang="da-DK" dirty="0"/>
          </a:p>
          <a:p>
            <a:r>
              <a:rPr lang="en-GB" i="1" dirty="0"/>
              <a:t>Your customer name, hereafter mentioned as “your customer”.</a:t>
            </a:r>
            <a:endParaRPr lang="da-DK" dirty="0"/>
          </a:p>
          <a:p>
            <a:r>
              <a:rPr lang="en-GB" b="1" dirty="0"/>
              <a:t> ________________________________________________________</a:t>
            </a:r>
            <a:endParaRPr lang="da-DK" dirty="0"/>
          </a:p>
          <a:p>
            <a:r>
              <a:rPr lang="en-GB" b="1" dirty="0"/>
              <a:t> </a:t>
            </a:r>
            <a:endParaRPr lang="da-DK" dirty="0"/>
          </a:p>
          <a:p>
            <a:r>
              <a:rPr lang="en-GB" b="1" dirty="0"/>
              <a:t>Case description</a:t>
            </a:r>
            <a:endParaRPr lang="da-DK" dirty="0"/>
          </a:p>
          <a:p>
            <a:r>
              <a:rPr lang="en-GB" i="1" dirty="0"/>
              <a:t>Your customer </a:t>
            </a:r>
            <a:r>
              <a:rPr lang="en-GB" dirty="0"/>
              <a:t>has over 10 years of experience with helping civilians sending their letters. Their main clientele is elderly, who for some reason are not able to send letters by themselves.</a:t>
            </a:r>
            <a:endParaRPr lang="da-DK" dirty="0"/>
          </a:p>
          <a:p>
            <a:r>
              <a:rPr lang="en-GB" dirty="0"/>
              <a:t>Since the new invention of digital letters has emerged, it should be possible for a case worker to help citizens send a PDF letter to the common letter distribution service.</a:t>
            </a:r>
            <a:endParaRPr lang="da-DK" dirty="0"/>
          </a:p>
          <a:p>
            <a:r>
              <a:rPr lang="en-GB" i="1" dirty="0"/>
              <a:t>Your</a:t>
            </a:r>
            <a:r>
              <a:rPr lang="en-GB" dirty="0"/>
              <a:t> </a:t>
            </a:r>
            <a:r>
              <a:rPr lang="en-GB" i="1" dirty="0"/>
              <a:t>customer </a:t>
            </a:r>
            <a:r>
              <a:rPr lang="en-GB" dirty="0"/>
              <a:t>has already started developing on a WPF client using their own internal resources. It was however quickly obvious for them, that they were not able to implement this functionality on their own.</a:t>
            </a:r>
            <a:endParaRPr lang="da-DK" dirty="0"/>
          </a:p>
          <a:p>
            <a:r>
              <a:rPr lang="en-GB" i="1" dirty="0"/>
              <a:t>Your</a:t>
            </a:r>
            <a:r>
              <a:rPr lang="en-GB" dirty="0"/>
              <a:t> </a:t>
            </a:r>
            <a:r>
              <a:rPr lang="en-GB" i="1" dirty="0"/>
              <a:t>customer </a:t>
            </a:r>
            <a:r>
              <a:rPr lang="en-GB" dirty="0"/>
              <a:t>has asked Netcompany to deliver a system that can send information to the common letter distribution service, filling out much of the information needed on physical mail.</a:t>
            </a:r>
            <a:endParaRPr lang="da-DK" dirty="0"/>
          </a:p>
          <a:p>
            <a:r>
              <a:rPr lang="en-GB" dirty="0"/>
              <a:t>The common letter distribution service – </a:t>
            </a:r>
            <a:r>
              <a:rPr lang="en-GB" dirty="0" err="1"/>
              <a:t>DistriTotal</a:t>
            </a:r>
            <a:r>
              <a:rPr lang="en-GB" dirty="0"/>
              <a:t>, is undergoing a major change to their API. For that reason they are asking all of their major API-users (existing and upcoming), to come up with a suggestion for the definition of this API. When you have agreed, you will present this to </a:t>
            </a:r>
            <a:r>
              <a:rPr lang="en-GB" dirty="0" err="1"/>
              <a:t>DistriTotal</a:t>
            </a:r>
            <a:r>
              <a:rPr lang="en-GB" dirty="0"/>
              <a:t>, who will give their perspective.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953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E2A4-EC76-4B0A-87A5-28F427C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My </a:t>
            </a:r>
            <a:r>
              <a:rPr lang="da-DK" dirty="0" err="1"/>
              <a:t>workday</a:t>
            </a:r>
            <a:r>
              <a:rPr lang="da-DK" dirty="0"/>
              <a:t> </a:t>
            </a:r>
            <a:r>
              <a:rPr lang="da-DK" dirty="0" err="1"/>
              <a:t>yesterday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A1529-4F07-44FD-841B-2D06B344EC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8:00 – Got to the office</a:t>
            </a:r>
          </a:p>
          <a:p>
            <a:r>
              <a:rPr lang="en-US" dirty="0"/>
              <a:t>8:05 – 8:30 Picked up coffee, delayed due to slow coffee machine</a:t>
            </a:r>
          </a:p>
          <a:p>
            <a:r>
              <a:rPr lang="en-US" dirty="0"/>
              <a:t>8:30 – 9:00 Catch-up on e-mails</a:t>
            </a:r>
          </a:p>
          <a:p>
            <a:r>
              <a:rPr lang="en-US" dirty="0"/>
              <a:t>9:00 – 9:15 Daily Standup</a:t>
            </a:r>
          </a:p>
          <a:p>
            <a:r>
              <a:rPr lang="en-US" dirty="0"/>
              <a:t>9:15 – 9:30 Coffee run with operations</a:t>
            </a:r>
          </a:p>
          <a:p>
            <a:r>
              <a:rPr lang="en-US" dirty="0"/>
              <a:t>9:30 – 12:00 Preliminary work on integration</a:t>
            </a:r>
          </a:p>
          <a:p>
            <a:r>
              <a:rPr lang="en-US" dirty="0"/>
              <a:t>12:00 – 12:30 Lunch</a:t>
            </a:r>
          </a:p>
          <a:p>
            <a:r>
              <a:rPr lang="en-US" dirty="0"/>
              <a:t>12:30 – 14:00 Supporting the other team</a:t>
            </a:r>
          </a:p>
          <a:p>
            <a:r>
              <a:rPr lang="en-US" dirty="0"/>
              <a:t>13:34 – 13:49 “Sold car” – Cake</a:t>
            </a:r>
          </a:p>
          <a:p>
            <a:r>
              <a:rPr lang="en-US" dirty="0"/>
              <a:t>14:00 – 16:15 Work on integration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8151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13EF-1EE6-4647-884B-FE37ABD8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Pre-knowledge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7061D-A67D-40D8-8ABF-0D542382C5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client has started creating a WPF client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have a set of tasks that the client wants to get done in this sprint.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your teammates is setting up version control, you need to improve the existing solution while coordinating with the teammates.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complete a set of tasks. What you focus on is up to you. You can do as many as possible with the time you have been given.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that, you need to create one or multiple commits and pull requests into your teams version control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must get the pull request approved today by another teammate, with a review.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about how much functionality can be inside of a single pull request.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638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1FFC-44F5-404A-8A07-E45E8CD6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A4FB0-F86E-47C2-8C06-B5A100F50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 has assigned you the following set of tasks: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new folder structure for the classes and other files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Improve the error handling in regards to PDF validation and file selection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dirty="0"/>
              <a:t>The client should be able to do proper error handling when loading wrong PDF files.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Create unit tests for the expected functionality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Refactor the pdf verification method to make it more readable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better validation on the inputs given to the GUI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Add more GUI elements to fit to the existing client solution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dirty="0"/>
              <a:t>The customer has not completed the GUI content, redo the GUI to fit to the requirements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Refactor the code into refined components in order to minimize the logic inside Mainwindow.xml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Add validation of a status request.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the entire API needed to communicate with </a:t>
            </a:r>
            <a:r>
              <a:rPr lang="en-US" dirty="0" err="1"/>
              <a:t>DistriTotal</a:t>
            </a:r>
            <a:endParaRPr lang="en-US" dirty="0"/>
          </a:p>
          <a:p>
            <a:pPr marL="598487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98487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340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Task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Before</a:t>
            </a:r>
            <a:r>
              <a:rPr lang="da-DK" dirty="0"/>
              <a:t> I </a:t>
            </a:r>
            <a:r>
              <a:rPr lang="da-DK" dirty="0" err="1"/>
              <a:t>complete</a:t>
            </a:r>
            <a:r>
              <a:rPr lang="da-DK" dirty="0"/>
              <a:t> </a:t>
            </a:r>
            <a:r>
              <a:rPr lang="da-DK" dirty="0" err="1"/>
              <a:t>my</a:t>
            </a:r>
            <a:r>
              <a:rPr lang="da-DK" dirty="0"/>
              <a:t> task (and </a:t>
            </a:r>
            <a:r>
              <a:rPr lang="da-DK" dirty="0" err="1"/>
              <a:t>can</a:t>
            </a:r>
            <a:r>
              <a:rPr lang="da-DK" dirty="0"/>
              <a:t> start a new) I </a:t>
            </a:r>
            <a:r>
              <a:rPr lang="da-DK" dirty="0" err="1"/>
              <a:t>need</a:t>
            </a:r>
            <a:r>
              <a:rPr lang="da-DK" dirty="0"/>
              <a:t>: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da-DK" dirty="0"/>
              <a:t>Make sure the </a:t>
            </a:r>
            <a:r>
              <a:rPr lang="da-DK" dirty="0" err="1"/>
              <a:t>code</a:t>
            </a:r>
            <a:r>
              <a:rPr lang="da-DK" dirty="0"/>
              <a:t> is </a:t>
            </a:r>
            <a:r>
              <a:rPr lang="da-DK" dirty="0" err="1"/>
              <a:t>ready</a:t>
            </a:r>
            <a:r>
              <a:rPr lang="da-DK" dirty="0"/>
              <a:t> for master </a:t>
            </a:r>
            <a:r>
              <a:rPr lang="da-DK" dirty="0" err="1"/>
              <a:t>branch</a:t>
            </a:r>
            <a:endParaRPr lang="da-DK" dirty="0"/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da-DK" dirty="0"/>
              <a:t>Make </a:t>
            </a:r>
            <a:r>
              <a:rPr lang="da-DK" dirty="0" err="1"/>
              <a:t>pull</a:t>
            </a:r>
            <a:r>
              <a:rPr lang="da-DK" dirty="0"/>
              <a:t> </a:t>
            </a:r>
            <a:r>
              <a:rPr lang="da-DK" dirty="0" err="1"/>
              <a:t>request</a:t>
            </a:r>
            <a:endParaRPr lang="da-DK" dirty="0"/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da-DK" dirty="0"/>
              <a:t>Make sure a team </a:t>
            </a:r>
            <a:r>
              <a:rPr lang="da-DK" dirty="0" err="1"/>
              <a:t>member</a:t>
            </a:r>
            <a:r>
              <a:rPr lang="da-DK" dirty="0"/>
              <a:t> </a:t>
            </a:r>
            <a:r>
              <a:rPr lang="da-DK" dirty="0" err="1"/>
              <a:t>reviews</a:t>
            </a:r>
            <a:r>
              <a:rPr lang="da-DK" dirty="0"/>
              <a:t> </a:t>
            </a:r>
            <a:r>
              <a:rPr lang="da-DK" dirty="0" err="1"/>
              <a:t>my</a:t>
            </a:r>
            <a:r>
              <a:rPr lang="da-DK" dirty="0"/>
              <a:t> feature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da-DK" dirty="0"/>
              <a:t>(not a part of </a:t>
            </a:r>
            <a:r>
              <a:rPr lang="da-DK" dirty="0" err="1"/>
              <a:t>this</a:t>
            </a:r>
            <a:r>
              <a:rPr lang="da-DK" dirty="0"/>
              <a:t> workshop) Test the feature is </a:t>
            </a:r>
            <a:r>
              <a:rPr lang="da-DK" dirty="0" err="1"/>
              <a:t>working</a:t>
            </a:r>
            <a:r>
              <a:rPr lang="da-DK" dirty="0"/>
              <a:t> in </a:t>
            </a:r>
            <a:r>
              <a:rPr lang="da-DK" dirty="0" err="1"/>
              <a:t>shared</a:t>
            </a:r>
            <a:r>
              <a:rPr lang="da-DK" dirty="0"/>
              <a:t> test </a:t>
            </a:r>
            <a:r>
              <a:rPr lang="da-DK" dirty="0" err="1"/>
              <a:t>invironment</a:t>
            </a:r>
            <a:endParaRPr lang="da-DK" dirty="0"/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da-DK" dirty="0"/>
              <a:t>(not a part of </a:t>
            </a:r>
            <a:r>
              <a:rPr lang="da-DK" dirty="0" err="1"/>
              <a:t>this</a:t>
            </a:r>
            <a:r>
              <a:rPr lang="da-DK" dirty="0"/>
              <a:t> workshop) Make sure to have the business test the new feature, so it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approved</a:t>
            </a:r>
            <a:r>
              <a:rPr lang="da-DK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6738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826B-C555-47D9-A30D-0248B6CA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Additional</a:t>
            </a:r>
            <a:r>
              <a:rPr lang="da-DK" dirty="0"/>
              <a:t> notes on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BFB91-878D-47FA-A624-390F0AE494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Requires</a:t>
            </a:r>
            <a:r>
              <a:rPr lang="da-DK" dirty="0"/>
              <a:t> Visual Studio to </a:t>
            </a:r>
            <a:r>
              <a:rPr lang="da-DK" dirty="0" err="1"/>
              <a:t>build</a:t>
            </a:r>
            <a:r>
              <a:rPr lang="da-DK" dirty="0"/>
              <a:t> and </a:t>
            </a:r>
            <a:r>
              <a:rPr lang="da-DK" dirty="0" err="1"/>
              <a:t>debug</a:t>
            </a:r>
            <a:r>
              <a:rPr lang="da-DK" dirty="0"/>
              <a:t> (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do not have it </a:t>
            </a:r>
            <a:r>
              <a:rPr lang="da-DK" dirty="0" err="1"/>
              <a:t>installed</a:t>
            </a:r>
            <a:r>
              <a:rPr lang="da-DK" dirty="0"/>
              <a:t>, please start to </a:t>
            </a:r>
            <a:r>
              <a:rPr lang="da-DK" dirty="0" err="1"/>
              <a:t>install</a:t>
            </a:r>
            <a:r>
              <a:rPr lang="da-DK" dirty="0"/>
              <a:t> it but </a:t>
            </a:r>
            <a:r>
              <a:rPr lang="da-DK" dirty="0" err="1"/>
              <a:t>continue</a:t>
            </a:r>
            <a:r>
              <a:rPr lang="da-DK" dirty="0"/>
              <a:t> on the task of </a:t>
            </a:r>
            <a:r>
              <a:rPr lang="da-DK" dirty="0" err="1"/>
              <a:t>reviewing</a:t>
            </a:r>
            <a:r>
              <a:rPr lang="da-DK" dirty="0"/>
              <a:t> it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self</a:t>
            </a:r>
            <a:r>
              <a:rPr lang="da-DK" dirty="0"/>
              <a:t> and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pull</a:t>
            </a:r>
            <a:r>
              <a:rPr lang="da-DK" dirty="0"/>
              <a:t> </a:t>
            </a:r>
            <a:r>
              <a:rPr lang="da-DK" dirty="0" err="1"/>
              <a:t>request</a:t>
            </a:r>
            <a:r>
              <a:rPr lang="da-D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36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88FF3-FE16-4F5D-B7F5-A01C20501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1AFAD-13BF-493C-9EE2-BC17D42896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4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tcompany">
      <a:dk1>
        <a:srgbClr val="0F2047"/>
      </a:dk1>
      <a:lt1>
        <a:srgbClr val="FFFFFF"/>
      </a:lt1>
      <a:dk2>
        <a:srgbClr val="0E2046"/>
      </a:dk2>
      <a:lt2>
        <a:srgbClr val="FFFFFF"/>
      </a:lt2>
      <a:accent1>
        <a:srgbClr val="0E2046"/>
      </a:accent1>
      <a:accent2>
        <a:srgbClr val="50B8C1"/>
      </a:accent2>
      <a:accent3>
        <a:srgbClr val="5CBDAA"/>
      </a:accent3>
      <a:accent4>
        <a:srgbClr val="E36053"/>
      </a:accent4>
      <a:accent5>
        <a:srgbClr val="DE9C2B"/>
      </a:accent5>
      <a:accent6>
        <a:srgbClr val="385B73"/>
      </a:accent6>
      <a:hlink>
        <a:srgbClr val="E25F53"/>
      </a:hlink>
      <a:folHlink>
        <a:srgbClr val="EC938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etcompany Powerpoint Template" id="{47AB3740-E70E-4D3C-88FA-0B102EAFF503}" vid="{19529865-8C57-4D88-AF12-74A0CF131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313E4C9D595B541BDDE14264FC51536" ma:contentTypeVersion="" ma:contentTypeDescription="Opret et nyt dokument." ma:contentTypeScope="" ma:versionID="e5798a4ed982b3af83ba3a4d5a8939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2391a9a5862706a061a5fd8fdc5658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17B405-4B53-4B6D-8020-930A4CDDC7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E58052-EB7A-4267-8495-48A70A4247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661323-2F7E-47E4-910A-94789AD724C5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Netcompany Powerpoint Template</Template>
  <TotalTime>45</TotalTime>
  <Words>486</Words>
  <Application>Microsoft Office PowerPoint</Application>
  <PresentationFormat>On-screen Show (16:9)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System Font Regular</vt:lpstr>
      <vt:lpstr>Wingdings</vt:lpstr>
      <vt:lpstr>Office Theme</vt:lpstr>
      <vt:lpstr>Hands-on Workshop – Developer 1</vt:lpstr>
      <vt:lpstr>Case</vt:lpstr>
      <vt:lpstr>My workday yesterday</vt:lpstr>
      <vt:lpstr>Pre-knowledge</vt:lpstr>
      <vt:lpstr>Task</vt:lpstr>
      <vt:lpstr>Task</vt:lpstr>
      <vt:lpstr>Additional notes on task</vt:lpstr>
      <vt:lpstr>PowerPoint Presentation</vt:lpstr>
    </vt:vector>
  </TitlesOfParts>
  <Manager/>
  <Company>Netcompany A/S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Workshop – Project lead</dc:title>
  <dc:subject/>
  <dc:creator>Søren Bonderup</dc:creator>
  <cp:keywords/>
  <dc:description/>
  <cp:lastModifiedBy>Søren Bonderup</cp:lastModifiedBy>
  <cp:revision>7</cp:revision>
  <dcterms:created xsi:type="dcterms:W3CDTF">2019-03-31T18:31:35Z</dcterms:created>
  <dcterms:modified xsi:type="dcterms:W3CDTF">2019-04-08T14:20:01Z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Netcompany</vt:lpwstr>
  </property>
  <property fmtid="{D5CDD505-2E9C-101B-9397-08002B2CF9AE}" pid="3" name="ContentTypeId">
    <vt:lpwstr>0x0101004313E4C9D595B541BDDE14264FC51536</vt:lpwstr>
  </property>
</Properties>
</file>