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0" r:id="rId5"/>
    <p:sldId id="275" r:id="rId6"/>
    <p:sldId id="279" r:id="rId7"/>
    <p:sldId id="274" r:id="rId8"/>
    <p:sldId id="267" r:id="rId9"/>
    <p:sldId id="269" r:id="rId10"/>
  </p:sldIdLst>
  <p:sldSz cx="9144000" cy="5143500" type="screen16x9"/>
  <p:notesSz cx="6858000" cy="9144000"/>
  <p:defaultTextStyle>
    <a:defPPr>
      <a:defRPr lang="da-D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CB258-FA65-4CB8-9D00-8BF32994757B}" v="8" dt="2019-04-08T14:20:39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79"/>
  </p:normalViewPr>
  <p:slideViewPr>
    <p:cSldViewPr snapToGrid="0" snapToObjects="1" showGuides="1">
      <p:cViewPr varScale="1">
        <p:scale>
          <a:sx n="150" d="100"/>
          <a:sy n="150" d="100"/>
        </p:scale>
        <p:origin x="456" y="126"/>
      </p:cViewPr>
      <p:guideLst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61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øren Bonderup" userId="187df27e-fa7b-42ad-825e-948b8f3ac352" providerId="ADAL" clId="{9D5CB258-FA65-4CB8-9D00-8BF32994757B}"/>
    <pc:docChg chg="undo custSel addSld delSld modSld">
      <pc:chgData name="Søren Bonderup" userId="187df27e-fa7b-42ad-825e-948b8f3ac352" providerId="ADAL" clId="{9D5CB258-FA65-4CB8-9D00-8BF32994757B}" dt="2019-04-08T14:20:39.609" v="1176" actId="27636"/>
      <pc:docMkLst>
        <pc:docMk/>
      </pc:docMkLst>
      <pc:sldChg chg="modSp">
        <pc:chgData name="Søren Bonderup" userId="187df27e-fa7b-42ad-825e-948b8f3ac352" providerId="ADAL" clId="{9D5CB258-FA65-4CB8-9D00-8BF32994757B}" dt="2019-04-07T08:21:29.845" v="1162" actId="20577"/>
        <pc:sldMkLst>
          <pc:docMk/>
          <pc:sldMk cId="1718216657" sldId="267"/>
        </pc:sldMkLst>
        <pc:spChg chg="mod">
          <ac:chgData name="Søren Bonderup" userId="187df27e-fa7b-42ad-825e-948b8f3ac352" providerId="ADAL" clId="{9D5CB258-FA65-4CB8-9D00-8BF32994757B}" dt="2019-04-07T08:17:43.236" v="498" actId="20577"/>
          <ac:spMkLst>
            <pc:docMk/>
            <pc:sldMk cId="1718216657" sldId="267"/>
            <ac:spMk id="3" creationId="{00000000-0000-0000-0000-000000000000}"/>
          </ac:spMkLst>
        </pc:spChg>
        <pc:spChg chg="mod">
          <ac:chgData name="Søren Bonderup" userId="187df27e-fa7b-42ad-825e-948b8f3ac352" providerId="ADAL" clId="{9D5CB258-FA65-4CB8-9D00-8BF32994757B}" dt="2019-04-07T08:21:29.845" v="1162" actId="20577"/>
          <ac:spMkLst>
            <pc:docMk/>
            <pc:sldMk cId="1718216657" sldId="267"/>
            <ac:spMk id="4" creationId="{00000000-0000-0000-0000-000000000000}"/>
          </ac:spMkLst>
        </pc:spChg>
      </pc:sldChg>
      <pc:sldChg chg="addSp delSp modSp">
        <pc:chgData name="Søren Bonderup" userId="187df27e-fa7b-42ad-825e-948b8f3ac352" providerId="ADAL" clId="{9D5CB258-FA65-4CB8-9D00-8BF32994757B}" dt="2019-04-08T06:15:25.212" v="1169"/>
        <pc:sldMkLst>
          <pc:docMk/>
          <pc:sldMk cId="678807831" sldId="270"/>
        </pc:sldMkLst>
        <pc:spChg chg="add del">
          <ac:chgData name="Søren Bonderup" userId="187df27e-fa7b-42ad-825e-948b8f3ac352" providerId="ADAL" clId="{9D5CB258-FA65-4CB8-9D00-8BF32994757B}" dt="2019-04-08T06:15:18.608" v="1167"/>
          <ac:spMkLst>
            <pc:docMk/>
            <pc:sldMk cId="678807831" sldId="270"/>
            <ac:spMk id="2" creationId="{844B5986-D890-48EC-81FF-2698297FAC3E}"/>
          </ac:spMkLst>
        </pc:spChg>
        <pc:spChg chg="add del">
          <ac:chgData name="Søren Bonderup" userId="187df27e-fa7b-42ad-825e-948b8f3ac352" providerId="ADAL" clId="{9D5CB258-FA65-4CB8-9D00-8BF32994757B}" dt="2019-04-08T06:15:25.212" v="1169"/>
          <ac:spMkLst>
            <pc:docMk/>
            <pc:sldMk cId="678807831" sldId="270"/>
            <ac:spMk id="3" creationId="{39F81A26-3387-499D-9427-F53EA74BF4EB}"/>
          </ac:spMkLst>
        </pc:spChg>
        <pc:spChg chg="mod">
          <ac:chgData name="Søren Bonderup" userId="187df27e-fa7b-42ad-825e-948b8f3ac352" providerId="ADAL" clId="{9D5CB258-FA65-4CB8-9D00-8BF32994757B}" dt="2019-04-07T08:23:11.283" v="1164" actId="20577"/>
          <ac:spMkLst>
            <pc:docMk/>
            <pc:sldMk cId="678807831" sldId="270"/>
            <ac:spMk id="4" creationId="{92859AF0-8578-4A3F-9225-4185D0EAAF93}"/>
          </ac:spMkLst>
        </pc:spChg>
      </pc:sldChg>
      <pc:sldChg chg="modSp">
        <pc:chgData name="Søren Bonderup" userId="187df27e-fa7b-42ad-825e-948b8f3ac352" providerId="ADAL" clId="{9D5CB258-FA65-4CB8-9D00-8BF32994757B}" dt="2019-04-07T08:18:21.764" v="625" actId="20577"/>
        <pc:sldMkLst>
          <pc:docMk/>
          <pc:sldMk cId="1067384091" sldId="274"/>
        </pc:sldMkLst>
        <pc:spChg chg="mod">
          <ac:chgData name="Søren Bonderup" userId="187df27e-fa7b-42ad-825e-948b8f3ac352" providerId="ADAL" clId="{9D5CB258-FA65-4CB8-9D00-8BF32994757B}" dt="2019-04-07T08:17:38.939" v="492" actId="20577"/>
          <ac:spMkLst>
            <pc:docMk/>
            <pc:sldMk cId="1067384091" sldId="274"/>
            <ac:spMk id="2" creationId="{00000000-0000-0000-0000-000000000000}"/>
          </ac:spMkLst>
        </pc:spChg>
        <pc:spChg chg="mod">
          <ac:chgData name="Søren Bonderup" userId="187df27e-fa7b-42ad-825e-948b8f3ac352" providerId="ADAL" clId="{9D5CB258-FA65-4CB8-9D00-8BF32994757B}" dt="2019-04-07T08:18:21.764" v="625" actId="20577"/>
          <ac:spMkLst>
            <pc:docMk/>
            <pc:sldMk cId="1067384091" sldId="274"/>
            <ac:spMk id="3" creationId="{00000000-0000-0000-0000-000000000000}"/>
          </ac:spMkLst>
        </pc:spChg>
      </pc:sldChg>
      <pc:sldChg chg="del">
        <pc:chgData name="Søren Bonderup" userId="187df27e-fa7b-42ad-825e-948b8f3ac352" providerId="ADAL" clId="{9D5CB258-FA65-4CB8-9D00-8BF32994757B}" dt="2019-04-07T08:23:15.035" v="1165" actId="2696"/>
        <pc:sldMkLst>
          <pc:docMk/>
          <pc:sldMk cId="124360184" sldId="275"/>
        </pc:sldMkLst>
      </pc:sldChg>
      <pc:sldChg chg="addSp delSp add">
        <pc:chgData name="Søren Bonderup" userId="187df27e-fa7b-42ad-825e-948b8f3ac352" providerId="ADAL" clId="{9D5CB258-FA65-4CB8-9D00-8BF32994757B}" dt="2019-04-08T06:15:37.304" v="1172"/>
        <pc:sldMkLst>
          <pc:docMk/>
          <pc:sldMk cId="4127587244" sldId="275"/>
        </pc:sldMkLst>
        <pc:spChg chg="del">
          <ac:chgData name="Søren Bonderup" userId="187df27e-fa7b-42ad-825e-948b8f3ac352" providerId="ADAL" clId="{9D5CB258-FA65-4CB8-9D00-8BF32994757B}" dt="2019-04-08T06:15:36.620" v="1171" actId="478"/>
          <ac:spMkLst>
            <pc:docMk/>
            <pc:sldMk cId="4127587244" sldId="275"/>
            <ac:spMk id="2" creationId="{8D1D6BF6-C19F-4A13-B1D9-A54B2D50AD3D}"/>
          </ac:spMkLst>
        </pc:spChg>
        <pc:spChg chg="del">
          <ac:chgData name="Søren Bonderup" userId="187df27e-fa7b-42ad-825e-948b8f3ac352" providerId="ADAL" clId="{9D5CB258-FA65-4CB8-9D00-8BF32994757B}" dt="2019-04-08T06:15:36.620" v="1171" actId="478"/>
          <ac:spMkLst>
            <pc:docMk/>
            <pc:sldMk cId="4127587244" sldId="275"/>
            <ac:spMk id="3" creationId="{73E0CDAE-5DC3-4DCB-BC0A-7431067B37D1}"/>
          </ac:spMkLst>
        </pc:spChg>
        <pc:spChg chg="add">
          <ac:chgData name="Søren Bonderup" userId="187df27e-fa7b-42ad-825e-948b8f3ac352" providerId="ADAL" clId="{9D5CB258-FA65-4CB8-9D00-8BF32994757B}" dt="2019-04-08T06:15:37.304" v="1172"/>
          <ac:spMkLst>
            <pc:docMk/>
            <pc:sldMk cId="4127587244" sldId="275"/>
            <ac:spMk id="4" creationId="{B1093802-E33B-4CE0-91D2-BD3806C76277}"/>
          </ac:spMkLst>
        </pc:spChg>
        <pc:spChg chg="add">
          <ac:chgData name="Søren Bonderup" userId="187df27e-fa7b-42ad-825e-948b8f3ac352" providerId="ADAL" clId="{9D5CB258-FA65-4CB8-9D00-8BF32994757B}" dt="2019-04-08T06:15:37.304" v="1172"/>
          <ac:spMkLst>
            <pc:docMk/>
            <pc:sldMk cId="4127587244" sldId="275"/>
            <ac:spMk id="5" creationId="{63690A76-956F-4D8E-85C5-6F68C24CD2E3}"/>
          </ac:spMkLst>
        </pc:spChg>
      </pc:sldChg>
      <pc:sldChg chg="modSp add">
        <pc:chgData name="Søren Bonderup" userId="187df27e-fa7b-42ad-825e-948b8f3ac352" providerId="ADAL" clId="{9D5CB258-FA65-4CB8-9D00-8BF32994757B}" dt="2019-04-08T14:20:39.609" v="1176" actId="27636"/>
        <pc:sldMkLst>
          <pc:docMk/>
          <pc:sldMk cId="1781516920" sldId="279"/>
        </pc:sldMkLst>
        <pc:spChg chg="mod">
          <ac:chgData name="Søren Bonderup" userId="187df27e-fa7b-42ad-825e-948b8f3ac352" providerId="ADAL" clId="{9D5CB258-FA65-4CB8-9D00-8BF32994757B}" dt="2019-04-08T14:20:39.609" v="1176" actId="27636"/>
          <ac:spMkLst>
            <pc:docMk/>
            <pc:sldMk cId="1781516920" sldId="279"/>
            <ac:spMk id="3" creationId="{D64A1529-4F07-44FD-841B-2D06B344ECBF}"/>
          </ac:spMkLst>
        </pc:spChg>
      </pc:sldChg>
    </pc:docChg>
  </pc:docChgLst>
  <pc:docChgLst>
    <pc:chgData name="Søren Bonderup" userId="187df27e-fa7b-42ad-825e-948b8f3ac352" providerId="ADAL" clId="{0C886A76-77EA-4117-AE2B-BCA1879C115C}"/>
    <pc:docChg chg="custSel addSld delSld modSld">
      <pc:chgData name="Søren Bonderup" userId="187df27e-fa7b-42ad-825e-948b8f3ac352" providerId="ADAL" clId="{0C886A76-77EA-4117-AE2B-BCA1879C115C}" dt="2019-04-07T07:57:21.245" v="898" actId="20577"/>
      <pc:docMkLst>
        <pc:docMk/>
      </pc:docMkLst>
      <pc:sldChg chg="delSp modSp">
        <pc:chgData name="Søren Bonderup" userId="187df27e-fa7b-42ad-825e-948b8f3ac352" providerId="ADAL" clId="{0C886A76-77EA-4117-AE2B-BCA1879C115C}" dt="2019-04-07T07:56:04.401" v="658" actId="20577"/>
        <pc:sldMkLst>
          <pc:docMk/>
          <pc:sldMk cId="1718216657" sldId="267"/>
        </pc:sldMkLst>
        <pc:spChg chg="mod">
          <ac:chgData name="Søren Bonderup" userId="187df27e-fa7b-42ad-825e-948b8f3ac352" providerId="ADAL" clId="{0C886A76-77EA-4117-AE2B-BCA1879C115C}" dt="2019-04-07T07:56:04.401" v="658" actId="20577"/>
          <ac:spMkLst>
            <pc:docMk/>
            <pc:sldMk cId="1718216657" sldId="267"/>
            <ac:spMk id="3" creationId="{00000000-0000-0000-0000-000000000000}"/>
          </ac:spMkLst>
        </pc:spChg>
        <pc:picChg chg="del">
          <ac:chgData name="Søren Bonderup" userId="187df27e-fa7b-42ad-825e-948b8f3ac352" providerId="ADAL" clId="{0C886A76-77EA-4117-AE2B-BCA1879C115C}" dt="2019-04-07T07:55:50.307" v="618" actId="478"/>
          <ac:picMkLst>
            <pc:docMk/>
            <pc:sldMk cId="1718216657" sldId="267"/>
            <ac:picMk id="7" creationId="{00000000-0000-0000-0000-000000000000}"/>
          </ac:picMkLst>
        </pc:picChg>
      </pc:sldChg>
      <pc:sldChg chg="modSp">
        <pc:chgData name="Søren Bonderup" userId="187df27e-fa7b-42ad-825e-948b8f3ac352" providerId="ADAL" clId="{0C886A76-77EA-4117-AE2B-BCA1879C115C}" dt="2019-04-07T07:51:18.834" v="10" actId="20577"/>
        <pc:sldMkLst>
          <pc:docMk/>
          <pc:sldMk cId="678807831" sldId="270"/>
        </pc:sldMkLst>
        <pc:spChg chg="mod">
          <ac:chgData name="Søren Bonderup" userId="187df27e-fa7b-42ad-825e-948b8f3ac352" providerId="ADAL" clId="{0C886A76-77EA-4117-AE2B-BCA1879C115C}" dt="2019-04-07T07:51:18.834" v="10" actId="20577"/>
          <ac:spMkLst>
            <pc:docMk/>
            <pc:sldMk cId="678807831" sldId="270"/>
            <ac:spMk id="4" creationId="{92859AF0-8578-4A3F-9225-4185D0EAAF93}"/>
          </ac:spMkLst>
        </pc:spChg>
      </pc:sldChg>
      <pc:sldChg chg="del">
        <pc:chgData name="Søren Bonderup" userId="187df27e-fa7b-42ad-825e-948b8f3ac352" providerId="ADAL" clId="{0C886A76-77EA-4117-AE2B-BCA1879C115C}" dt="2019-04-07T07:55:45.671" v="615" actId="2696"/>
        <pc:sldMkLst>
          <pc:docMk/>
          <pc:sldMk cId="3651612244" sldId="271"/>
        </pc:sldMkLst>
      </pc:sldChg>
      <pc:sldChg chg="del">
        <pc:chgData name="Søren Bonderup" userId="187df27e-fa7b-42ad-825e-948b8f3ac352" providerId="ADAL" clId="{0C886A76-77EA-4117-AE2B-BCA1879C115C}" dt="2019-04-07T07:55:47.536" v="617" actId="2696"/>
        <pc:sldMkLst>
          <pc:docMk/>
          <pc:sldMk cId="3953689405" sldId="272"/>
        </pc:sldMkLst>
      </pc:sldChg>
      <pc:sldChg chg="del">
        <pc:chgData name="Søren Bonderup" userId="187df27e-fa7b-42ad-825e-948b8f3ac352" providerId="ADAL" clId="{0C886A76-77EA-4117-AE2B-BCA1879C115C}" dt="2019-04-07T07:55:46.887" v="616" actId="2696"/>
        <pc:sldMkLst>
          <pc:docMk/>
          <pc:sldMk cId="2962883310" sldId="273"/>
        </pc:sldMkLst>
      </pc:sldChg>
      <pc:sldChg chg="modSp">
        <pc:chgData name="Søren Bonderup" userId="187df27e-fa7b-42ad-825e-948b8f3ac352" providerId="ADAL" clId="{0C886A76-77EA-4117-AE2B-BCA1879C115C}" dt="2019-04-07T07:55:40.902" v="614" actId="20577"/>
        <pc:sldMkLst>
          <pc:docMk/>
          <pc:sldMk cId="1067384091" sldId="274"/>
        </pc:sldMkLst>
        <pc:spChg chg="mod">
          <ac:chgData name="Søren Bonderup" userId="187df27e-fa7b-42ad-825e-948b8f3ac352" providerId="ADAL" clId="{0C886A76-77EA-4117-AE2B-BCA1879C115C}" dt="2019-04-07T07:55:40.902" v="614" actId="20577"/>
          <ac:spMkLst>
            <pc:docMk/>
            <pc:sldMk cId="1067384091" sldId="274"/>
            <ac:spMk id="3" creationId="{00000000-0000-0000-0000-000000000000}"/>
          </ac:spMkLst>
        </pc:spChg>
      </pc:sldChg>
      <pc:sldChg chg="modSp add">
        <pc:chgData name="Søren Bonderup" userId="187df27e-fa7b-42ad-825e-948b8f3ac352" providerId="ADAL" clId="{0C886A76-77EA-4117-AE2B-BCA1879C115C}" dt="2019-04-07T07:57:21.245" v="898" actId="20577"/>
        <pc:sldMkLst>
          <pc:docMk/>
          <pc:sldMk cId="124360184" sldId="275"/>
        </pc:sldMkLst>
        <pc:spChg chg="mod">
          <ac:chgData name="Søren Bonderup" userId="187df27e-fa7b-42ad-825e-948b8f3ac352" providerId="ADAL" clId="{0C886A76-77EA-4117-AE2B-BCA1879C115C}" dt="2019-04-07T07:56:20.724" v="689" actId="20577"/>
          <ac:spMkLst>
            <pc:docMk/>
            <pc:sldMk cId="124360184" sldId="275"/>
            <ac:spMk id="2" creationId="{9440826B-C555-47D9-A30D-0248B6CA1268}"/>
          </ac:spMkLst>
        </pc:spChg>
        <pc:spChg chg="mod">
          <ac:chgData name="Søren Bonderup" userId="187df27e-fa7b-42ad-825e-948b8f3ac352" providerId="ADAL" clId="{0C886A76-77EA-4117-AE2B-BCA1879C115C}" dt="2019-04-07T07:57:21.245" v="898" actId="20577"/>
          <ac:spMkLst>
            <pc:docMk/>
            <pc:sldMk cId="124360184" sldId="275"/>
            <ac:spMk id="3" creationId="{3F6BFB91-878D-47FA-A624-390F0AE49444}"/>
          </ac:spMkLst>
        </pc:spChg>
      </pc:sldChg>
    </pc:docChg>
  </pc:docChgLst>
  <pc:docChgLst>
    <pc:chgData name="Søren Arthur Bojesen Bonderup" userId="187df27e-fa7b-42ad-825e-948b8f3ac352" providerId="ADAL" clId="{AC7CAE5B-85B0-4517-BFE5-B0AC52536AB6}"/>
    <pc:docChg chg="modSld">
      <pc:chgData name="Søren Arthur Bojesen Bonderup" userId="187df27e-fa7b-42ad-825e-948b8f3ac352" providerId="ADAL" clId="{AC7CAE5B-85B0-4517-BFE5-B0AC52536AB6}" dt="2019-04-01T14:41:58.583" v="36" actId="20577"/>
      <pc:docMkLst>
        <pc:docMk/>
      </pc:docMkLst>
      <pc:sldChg chg="modSp">
        <pc:chgData name="Søren Arthur Bojesen Bonderup" userId="187df27e-fa7b-42ad-825e-948b8f3ac352" providerId="ADAL" clId="{AC7CAE5B-85B0-4517-BFE5-B0AC52536AB6}" dt="2019-04-01T14:38:47.144" v="30" actId="20577"/>
        <pc:sldMkLst>
          <pc:docMk/>
          <pc:sldMk cId="1067384091" sldId="274"/>
        </pc:sldMkLst>
        <pc:spChg chg="mod">
          <ac:chgData name="Søren Arthur Bojesen Bonderup" userId="187df27e-fa7b-42ad-825e-948b8f3ac352" providerId="ADAL" clId="{AC7CAE5B-85B0-4517-BFE5-B0AC52536AB6}" dt="2019-04-01T14:38:47.144" v="30" actId="20577"/>
          <ac:spMkLst>
            <pc:docMk/>
            <pc:sldMk cId="1067384091" sldId="27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D6D45-6EE9-4945-BC5F-0D0A3C9016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EF79-1A82-CF4A-B617-4B550B38E5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6BEA-3EAF-184F-971B-CE59E0ED1E73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F72C9-7E5E-A14D-8DBA-B3B07F4662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0A54-F960-6241-A449-79CE1BE290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2CFE-3B7A-3B44-89D6-7B8AC0C65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75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CAED-7BFE-974C-9513-70D0F3B3319B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9B09-1343-A043-9921-A0566060D0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7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projec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8" y="2872370"/>
            <a:ext cx="924997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solidFill>
            <a:srgbClr val="E46053"/>
          </a:solid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7BFF3BF-506C-DF44-9146-4A56F7D7E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60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D2A6F-6DE4-C141-AB3A-764E4AD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57195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A1315E3-5CDC-2347-8227-8B321E1CAC12}"/>
              </a:ext>
            </a:extLst>
          </p:cNvPr>
          <p:cNvSpPr txBox="1">
            <a:spLocks/>
          </p:cNvSpPr>
          <p:nvPr userDrawn="1"/>
        </p:nvSpPr>
        <p:spPr>
          <a:xfrm>
            <a:off x="1150938" y="241920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62944-0457-8D49-AB0B-8A0829E3863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1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- customis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 archive: Intranet  Marketing  PPT Images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A3DE6B0-84AB-9647-876A-F5DA928B24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2587A19-7C1C-5C49-A4D9-4DB7F0212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FEEAD67-D3CB-0A40-89F1-EB325AFB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0945C-2C14-5E4B-B957-67C4FEB5350B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853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B1556-87ED-CF4E-916D-085F92714FE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whit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FF17-E767-4F48-ABDE-25A5F0AE212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6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dar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2030A-4015-8047-AC41-06474BD89AFD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7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8174"/>
            <a:ext cx="3827463" cy="3566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563" y="1058174"/>
            <a:ext cx="3827463" cy="3566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C1-C59B-FC4C-804E-0F086BAC1732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6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72325"/>
            <a:ext cx="3827214" cy="32556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4174"/>
            <a:ext cx="3827463" cy="3530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094174"/>
            <a:ext cx="3631151" cy="3530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045" y="943656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 flipV="1">
            <a:off x="1078173" y="4640238"/>
            <a:ext cx="0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0AA9-8E00-D64A-AC0F-6D76CF82CF6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15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and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167DF-EFAC-764D-B6D0-1D97808365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5894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kstfelt 1">
            <a:extLst>
              <a:ext uri="{FF2B5EF4-FFF2-40B4-BE49-F238E27FC236}">
                <a16:creationId xmlns:a16="http://schemas.microsoft.com/office/drawing/2014/main" id="{B3E61175-05F9-EF42-83BC-FDFD379CC0A2}"/>
              </a:ext>
            </a:extLst>
          </p:cNvPr>
          <p:cNvSpPr txBox="1"/>
          <p:nvPr userDrawn="1"/>
        </p:nvSpPr>
        <p:spPr>
          <a:xfrm>
            <a:off x="5151546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FEAC2A-37DC-8941-95AF-394E4C4A7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196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013050-2CD0-8C46-A175-8C8436CB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5827"/>
            <a:ext cx="3833564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E770B-255F-9C4C-8223-9478899CD8D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3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and 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65826"/>
            <a:ext cx="382721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3427"/>
            <a:ext cx="3827463" cy="3542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>
            <a:off x="1078173" y="464023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E3F1EB-DBA1-9345-AEC9-2BC1225354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2295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kstfelt 1">
            <a:extLst>
              <a:ext uri="{FF2B5EF4-FFF2-40B4-BE49-F238E27FC236}">
                <a16:creationId xmlns:a16="http://schemas.microsoft.com/office/drawing/2014/main" id="{97ED7EAA-B35C-3242-B58B-B208B9657D5D}"/>
              </a:ext>
            </a:extLst>
          </p:cNvPr>
          <p:cNvSpPr txBox="1"/>
          <p:nvPr userDrawn="1"/>
        </p:nvSpPr>
        <p:spPr>
          <a:xfrm>
            <a:off x="737947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29CF3-6CBA-7A4C-BC25-3CCD11ED0BF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3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5CD9-D63F-1842-8593-95C16D32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E051934-3E34-F340-9D82-E17795650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8070601" cy="35662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74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0CFBCC-18CC-E746-A5BB-3C80385048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1999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8F610-395C-AC4E-86CC-2E4BA2BB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5080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576E1E-DA16-0F4C-9A6C-50B994F8A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7716"/>
          </a:xfrm>
        </p:spPr>
        <p:txBody>
          <a:bodyPr/>
          <a:lstStyle>
            <a:lvl1pPr marL="0" indent="0">
              <a:buNone/>
              <a:defRPr/>
            </a:lvl1pPr>
            <a:lvl2pPr marL="312737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B0BDF-A99D-6647-8F4C-8D3362DE10E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0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650" y="1069676"/>
            <a:ext cx="3812511" cy="356621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3F434-8BBE-E547-8109-F4364C1D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1" y="442823"/>
            <a:ext cx="3816350" cy="33355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B3481-A035-1F49-AF08-06936BE8150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1A5A68D-04C4-4993-951C-36BBC3AA2B05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770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front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32EBE8-8426-D141-B961-7F1254C6F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CASE TITLE ABOUT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C793-A347-E241-8060-268BA5F17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6110" y="2583840"/>
            <a:ext cx="3421062" cy="5331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12737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noProof="0" dirty="0"/>
              <a:t>Describe clients challenge and the wanted or delivered effects for their customers, users, business, infrastructure etc. To the point in max 3 lines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484C613-7386-F14A-94C2-A85CE69C73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7" y="4798800"/>
            <a:ext cx="759600" cy="100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0C02521-8454-4C49-B25B-482883CFB5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6110" y="2420758"/>
            <a:ext cx="129600" cy="18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51CC1A-971B-8147-BA3C-54731C3A0A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26110" y="1090724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 b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Place logo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A4E40-9E23-3146-B8B5-4117EBCABB60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03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340249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55899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462B0F-0597-ED4B-88EB-D24FF9C8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899" y="1395525"/>
            <a:ext cx="2473200" cy="3238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A285BBFB-66C5-A24D-8365-38DB96975650}"/>
              </a:ext>
            </a:extLst>
          </p:cNvPr>
          <p:cNvSpPr/>
          <p:nvPr userDrawn="1"/>
        </p:nvSpPr>
        <p:spPr>
          <a:xfrm>
            <a:off x="3556149" y="122760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73" y="0"/>
                </a:lnTo>
              </a:path>
            </a:pathLst>
          </a:custGeom>
          <a:ln w="2032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2DDCBD-9D5D-2E4F-85CF-A935CD68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149" y="158751"/>
            <a:ext cx="5048101" cy="924018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defRPr sz="14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20FF6D-595E-6B4A-ACAE-8D216A9B2B1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32355" y="1395525"/>
            <a:ext cx="2473200" cy="3238388"/>
          </a:xfrm>
        </p:spPr>
        <p:txBody>
          <a:bodyPr>
            <a:normAutofit/>
          </a:bodyPr>
          <a:lstStyle>
            <a:lvl1pPr marL="92075" indent="-92075">
              <a:buFont typeface="Arial" panose="020B0604020202020204" pitchFamily="34" charset="0"/>
              <a:buChar char="•"/>
              <a:tabLst/>
              <a:defRPr sz="1000">
                <a:solidFill>
                  <a:schemeClr val="tx1"/>
                </a:solidFill>
              </a:defRPr>
            </a:lvl1pPr>
            <a:lvl2pPr marL="5143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2pPr>
            <a:lvl3pPr marL="8572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12001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4pPr>
            <a:lvl5pPr marL="15430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66A3B70-D4C4-6240-9F95-E6682082FA0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39854" y="1395526"/>
            <a:ext cx="2473200" cy="10306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1" i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“Add statement about effects for business, society or customers”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8C7E1E-8EEE-D544-A8E5-30EA5009D31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8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232CD-F606-F242-AFC7-8477842FA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F2147"/>
          </a:solidFill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E2C2F9B-0086-2E42-A7C8-42B6E5F818FB}"/>
              </a:ext>
            </a:extLst>
          </p:cNvPr>
          <p:cNvSpPr txBox="1"/>
          <p:nvPr userDrawn="1"/>
        </p:nvSpPr>
        <p:spPr>
          <a:xfrm>
            <a:off x="1146101" y="2867413"/>
            <a:ext cx="106094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b="1" spc="-5" noProof="0" dirty="0">
                <a:solidFill>
                  <a:srgbClr val="FFFFFF"/>
                </a:solidFill>
                <a:latin typeface="+mn-lt"/>
                <a:cs typeface="Calibri"/>
              </a:rPr>
              <a:t>www.netcompany.com</a:t>
            </a:r>
            <a:endParaRPr lang="en-US" sz="800" noProof="0" dirty="0">
              <a:latin typeface="Calibri"/>
              <a:cs typeface="Calibr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F0718DE-0C89-1D45-A3C2-9BF94FDF8A35}"/>
              </a:ext>
            </a:extLst>
          </p:cNvPr>
          <p:cNvSpPr txBox="1">
            <a:spLocks/>
          </p:cNvSpPr>
          <p:nvPr userDrawn="1"/>
        </p:nvSpPr>
        <p:spPr>
          <a:xfrm>
            <a:off x="1135635" y="2024241"/>
            <a:ext cx="5039797" cy="103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We are</a:t>
            </a:r>
          </a:p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committed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D710-7F6F-A243-85D0-A0F885154A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3106235"/>
            <a:ext cx="2828925" cy="42727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  <a:lvl2pPr>
              <a:defRPr sz="8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other relevant contact information</a:t>
            </a:r>
            <a:endParaRPr lang="da-D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769613-D6C1-8249-A193-08FA6FA35E48}"/>
              </a:ext>
            </a:extLst>
          </p:cNvPr>
          <p:cNvSpPr txBox="1">
            <a:spLocks/>
          </p:cNvSpPr>
          <p:nvPr userDrawn="1"/>
        </p:nvSpPr>
        <p:spPr>
          <a:xfrm>
            <a:off x="1150938" y="2711470"/>
            <a:ext cx="129600" cy="18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EC023E0-F442-EA46-BAB9-BBDF64230F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638934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9" name="Tekstfelt 23">
            <a:extLst>
              <a:ext uri="{FF2B5EF4-FFF2-40B4-BE49-F238E27FC236}">
                <a16:creationId xmlns:a16="http://schemas.microsoft.com/office/drawing/2014/main" id="{195DF60A-771F-4FD9-9643-581F4625C0D4}"/>
              </a:ext>
            </a:extLst>
          </p:cNvPr>
          <p:cNvSpPr txBox="1"/>
          <p:nvPr userDrawn="1"/>
        </p:nvSpPr>
        <p:spPr>
          <a:xfrm>
            <a:off x="1150938" y="475174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580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8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customise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9" y="2872370"/>
            <a:ext cx="606526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C3F1E7D-7A50-C34B-8EBB-345E76A948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0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19FE9C-07C8-244B-A763-5D7AF1910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0601" cy="327804"/>
          </a:xfrm>
        </p:spPr>
        <p:txBody>
          <a:bodyPr/>
          <a:lstStyle/>
          <a:p>
            <a:r>
              <a:rPr lang="en-US" noProof="0" dirty="0"/>
              <a:t>Add title or 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F9A4EF-1E7A-6F4E-A242-3290FFD066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0601" cy="35719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7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B6C41B6-F729-DF4D-BB23-27F0C0E9B6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/>
          <a:lstStyle>
            <a:lvl1pPr marL="171450" indent="-171450">
              <a:buFont typeface="System Font Regular"/>
              <a:buChar char="–"/>
              <a:defRPr/>
            </a:lvl1pPr>
            <a:lvl2pPr marL="447675" indent="-134938">
              <a:buFont typeface="System Font Regular"/>
              <a:buChar char="–"/>
              <a:defRPr/>
            </a:lvl2pPr>
            <a:lvl3pPr marL="857250" indent="-171450">
              <a:buFont typeface="System Font Regular"/>
              <a:buChar char="–"/>
              <a:defRPr/>
            </a:lvl3pPr>
            <a:lvl4pPr marL="1200150" indent="-171450">
              <a:buFont typeface="System Font Regular"/>
              <a:buChar char="–"/>
              <a:defRPr/>
            </a:lvl4pPr>
            <a:lvl5pPr marL="1543050" indent="-171450">
              <a:buFont typeface="System Font Regular"/>
              <a:buChar char="–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cxnSp>
        <p:nvCxnSpPr>
          <p:cNvPr id="10" name="Lige forbindelse 11">
            <a:extLst>
              <a:ext uri="{FF2B5EF4-FFF2-40B4-BE49-F238E27FC236}">
                <a16:creationId xmlns:a16="http://schemas.microsoft.com/office/drawing/2014/main" id="{9EFB6787-87CE-224E-867A-E55855B0183F}"/>
              </a:ext>
            </a:extLst>
          </p:cNvPr>
          <p:cNvCxnSpPr>
            <a:cxnSpLocks/>
          </p:cNvCxnSpPr>
          <p:nvPr userDrawn="1"/>
        </p:nvCxnSpPr>
        <p:spPr>
          <a:xfrm>
            <a:off x="533649" y="1109932"/>
            <a:ext cx="2818" cy="351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86EAC9-EDFE-904A-B58B-B8CB0FC0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EB3A9E-020F-BF41-851C-2C2B5D96106F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C35FF43-6CEB-A24F-AD8E-2FF3712276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50" y="1039416"/>
            <a:ext cx="3826634" cy="2286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EBDD77-0BA0-D34A-804A-0EC92A9EE2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78597" y="1385999"/>
            <a:ext cx="3826687" cy="1299803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4745526-66DF-844C-A035-8973B065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3541" y="1039416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Add workshop goal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4AC0F6B-FC54-F64D-A9C4-3AD1B0841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3541" y="559824"/>
            <a:ext cx="3840863" cy="2286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Date and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3A529-EF68-A341-AEC0-AA9ACCD980B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78597" y="3150368"/>
            <a:ext cx="3826687" cy="1474019"/>
          </a:xfrm>
        </p:spPr>
        <p:txBody>
          <a:bodyPr numCol="2" spcCol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DC9C7C7-9B9A-5246-B60D-6FF76ECD5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3541" y="2803785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Add participants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BDFA3-8BCC-F34E-93D6-FB94E0983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71577"/>
            <a:ext cx="3832788" cy="327804"/>
          </a:xfrm>
        </p:spPr>
        <p:txBody>
          <a:bodyPr/>
          <a:lstStyle/>
          <a:p>
            <a:r>
              <a:rPr lang="en-US" noProof="0" dirty="0"/>
              <a:t>Add workshop title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C3A28F9-C656-7744-92AF-202E25469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3650" y="1386000"/>
            <a:ext cx="3832787" cy="32383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0F3174-4EB7-FF42-A757-1477CE8408EF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9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D9AC15-4AB9-9343-BA26-FC911F3FDE70}"/>
              </a:ext>
            </a:extLst>
          </p:cNvPr>
          <p:cNvSpPr/>
          <p:nvPr userDrawn="1"/>
        </p:nvSpPr>
        <p:spPr>
          <a:xfrm>
            <a:off x="158400" y="158750"/>
            <a:ext cx="88427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CB07-78E4-DF47-ADAA-770BADDC00D1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06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ED56F-8F37-D949-BB31-B03884069A6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525581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4D3B7-455C-4845-8F72-2E985F18316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83541" y="1046672"/>
            <a:ext cx="3820709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02A26-0D13-E442-8875-5F1DDD46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5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649" y="519113"/>
            <a:ext cx="8070601" cy="2945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060478"/>
            <a:ext cx="8064498" cy="35528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15D774B-28C5-BC4B-8793-6A356D10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83541" y="4788157"/>
            <a:ext cx="3086100" cy="1965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B72E8D6A-FA7B-7341-A767-0D888E9CD45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39750" y="4799640"/>
            <a:ext cx="756001" cy="100800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BD53941-A3E4-3748-8EC9-CCB59BD453DC}"/>
              </a:ext>
            </a:extLst>
          </p:cNvPr>
          <p:cNvSpPr txBox="1">
            <a:spLocks/>
          </p:cNvSpPr>
          <p:nvPr userDrawn="1"/>
        </p:nvSpPr>
        <p:spPr>
          <a:xfrm>
            <a:off x="533649" y="928061"/>
            <a:ext cx="129600" cy="18000"/>
          </a:xfrm>
          <a:prstGeom prst="rect">
            <a:avLst/>
          </a:pr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AFE48-E092-0541-90A9-7A19F42A2DF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9138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4" r:id="rId3"/>
    <p:sldLayoutId id="2147483662" r:id="rId4"/>
    <p:sldLayoutId id="2147483705" r:id="rId5"/>
    <p:sldLayoutId id="2147483692" r:id="rId6"/>
    <p:sldLayoutId id="2147483681" r:id="rId7"/>
    <p:sldLayoutId id="2147483682" r:id="rId8"/>
    <p:sldLayoutId id="2147483674" r:id="rId9"/>
    <p:sldLayoutId id="2147483675" r:id="rId10"/>
    <p:sldLayoutId id="2147483676" r:id="rId11"/>
    <p:sldLayoutId id="2147483706" r:id="rId12"/>
    <p:sldLayoutId id="2147483708" r:id="rId13"/>
    <p:sldLayoutId id="2147483709" r:id="rId14"/>
    <p:sldLayoutId id="2147483710" r:id="rId15"/>
    <p:sldLayoutId id="2147483673" r:id="rId16"/>
    <p:sldLayoutId id="2147483711" r:id="rId17"/>
    <p:sldLayoutId id="2147483678" r:id="rId18"/>
    <p:sldLayoutId id="2147483712" r:id="rId19"/>
    <p:sldLayoutId id="2147483683" r:id="rId20"/>
    <p:sldLayoutId id="2147483684" r:id="rId21"/>
    <p:sldLayoutId id="2147483697" r:id="rId22"/>
    <p:sldLayoutId id="2147483713" r:id="rId23"/>
    <p:sldLayoutId id="2147483663" r:id="rId24"/>
    <p:sldLayoutId id="2147483694" r:id="rId25"/>
  </p:sldLayoutIdLst>
  <p:hf sldNum="0" hdr="0" ft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34938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27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4" orient="horz" pos="2913" userDrawn="1">
          <p15:clr>
            <a:srgbClr val="F26B43"/>
          </p15:clr>
        </p15:guide>
        <p15:guide id="5" orient="horz" pos="100" userDrawn="1">
          <p15:clr>
            <a:srgbClr val="F26B43"/>
          </p15:clr>
        </p15:guide>
        <p15:guide id="6" pos="5670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  <p15:guide id="8" pos="90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072" userDrawn="1">
          <p15:clr>
            <a:srgbClr val="F26B43"/>
          </p15:clr>
        </p15:guide>
        <p15:guide id="11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59AF0-8578-4A3F-9225-4185D0E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10" y="1335600"/>
            <a:ext cx="5980985" cy="1038912"/>
          </a:xfrm>
        </p:spPr>
        <p:txBody>
          <a:bodyPr/>
          <a:lstStyle/>
          <a:p>
            <a:r>
              <a:rPr lang="en-US" dirty="0"/>
              <a:t>Hands-on Workshop – Developer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19DA-C05D-4D6E-93E0-B7EB2412A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0937" y="964059"/>
            <a:ext cx="681895" cy="232165"/>
          </a:xfrm>
        </p:spPr>
        <p:txBody>
          <a:bodyPr/>
          <a:lstStyle/>
          <a:p>
            <a:r>
              <a:rPr lang="en-US" dirty="0"/>
              <a:t>F-</a:t>
            </a:r>
            <a:r>
              <a:rPr lang="en-US" dirty="0" err="1"/>
              <a:t>klubben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9311F8-A1A7-4DC9-BD13-2D71DB6D94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8B26-06E9-4C13-B78C-71A1385A0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25-03-2019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2F8BBF-E671-448B-B075-A247DA58E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1.0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37A0B7-C50B-44FD-AB47-59DF58765F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Søren Bonderup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E3E49D-0858-4973-9DBB-42775FD700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sbon@netcompany.com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25D84E-950D-4E00-9AC1-FC438AEB4A7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F5B4B5-477D-4E94-9B40-3BAB12E915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93802-E33B-4CE0-91D2-BD3806C7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da-DK" dirty="0"/>
              <a:t>Case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3690A76-956F-4D8E-85C5-6F68C24CD2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8070601" cy="356621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Case: Letter distributor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i="1" dirty="0"/>
              <a:t>Your customer name, hereafter mentioned as “your customer”.</a:t>
            </a:r>
            <a:endParaRPr lang="da-DK" dirty="0"/>
          </a:p>
          <a:p>
            <a:r>
              <a:rPr lang="en-GB" b="1" dirty="0"/>
              <a:t> ________________________________________________________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b="1" dirty="0"/>
              <a:t>Case description</a:t>
            </a:r>
            <a:endParaRPr lang="da-DK" dirty="0"/>
          </a:p>
          <a:p>
            <a:r>
              <a:rPr lang="en-GB" i="1" dirty="0"/>
              <a:t>Your customer </a:t>
            </a:r>
            <a:r>
              <a:rPr lang="en-GB" dirty="0"/>
              <a:t>has over 10 years of experience with helping civilians sending their letters. Their main clientele is elderly, who for some reason are not able to send letters by themselves.</a:t>
            </a:r>
            <a:endParaRPr lang="da-DK" dirty="0"/>
          </a:p>
          <a:p>
            <a:r>
              <a:rPr lang="en-GB" dirty="0"/>
              <a:t>Since the new invention of digital letters has emerged, it should be possible for a case worker to help citizens send a PDF letter to the common letter distribution service.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already started developing on a WPF client using their own internal resources. It was however quickly obvious for them, that they were not able to implement this functionality on their own.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asked Netcompany to deliver a system that can send information to the common letter distribution service, filling out much of the information needed on physical mail.</a:t>
            </a:r>
            <a:endParaRPr lang="da-DK" dirty="0"/>
          </a:p>
          <a:p>
            <a:r>
              <a:rPr lang="en-GB" dirty="0"/>
              <a:t>The common letter distribution service – </a:t>
            </a:r>
            <a:r>
              <a:rPr lang="en-GB" dirty="0" err="1"/>
              <a:t>DistriTotal</a:t>
            </a:r>
            <a:r>
              <a:rPr lang="en-GB" dirty="0"/>
              <a:t>, is undergoing a major change to their API. For that reason they are asking all of their major API-users (existing and upcoming), to come up with a suggestion for the definition of this API. When you have agreed, you will present this to </a:t>
            </a:r>
            <a:r>
              <a:rPr lang="en-GB" dirty="0" err="1"/>
              <a:t>DistriTotal</a:t>
            </a:r>
            <a:r>
              <a:rPr lang="en-GB" dirty="0"/>
              <a:t>, who will give their perspective.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58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E2A4-EC76-4B0A-87A5-28F427C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My </a:t>
            </a:r>
            <a:r>
              <a:rPr lang="da-DK" dirty="0" err="1"/>
              <a:t>workday</a:t>
            </a:r>
            <a:r>
              <a:rPr lang="da-DK" dirty="0"/>
              <a:t> </a:t>
            </a:r>
            <a:r>
              <a:rPr lang="da-DK" dirty="0" err="1"/>
              <a:t>yesterday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1529-4F07-44FD-841B-2D06B344EC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8:25 – Got to the office</a:t>
            </a:r>
          </a:p>
          <a:p>
            <a:r>
              <a:rPr lang="en-US" dirty="0"/>
              <a:t>8:25 – 8:27 Picked up tea</a:t>
            </a:r>
          </a:p>
          <a:p>
            <a:r>
              <a:rPr lang="en-US" dirty="0"/>
              <a:t>8:28 – 9:00 Found problem in code (Blame person 0)</a:t>
            </a:r>
          </a:p>
          <a:p>
            <a:r>
              <a:rPr lang="en-US" dirty="0"/>
              <a:t>9:00 – 9:15 Daily Standup</a:t>
            </a:r>
          </a:p>
          <a:p>
            <a:r>
              <a:rPr lang="en-US" dirty="0"/>
              <a:t>9:15 – 10:00 Found a fix to problem in code</a:t>
            </a:r>
          </a:p>
          <a:p>
            <a:r>
              <a:rPr lang="en-US" dirty="0"/>
              <a:t>10:00 – 10:10 Food arrives to the office (seems nice)</a:t>
            </a:r>
          </a:p>
          <a:p>
            <a:r>
              <a:rPr lang="en-US" dirty="0"/>
              <a:t>10:10 – 12:00 Worked on the client application and found a problem (need help)</a:t>
            </a:r>
          </a:p>
          <a:p>
            <a:r>
              <a:rPr lang="en-US" dirty="0"/>
              <a:t>12:00 – 12:30 Lunch</a:t>
            </a:r>
          </a:p>
          <a:p>
            <a:r>
              <a:rPr lang="en-US" dirty="0"/>
              <a:t>12:30 – 14:00 Solved the previous problem with the client application</a:t>
            </a:r>
          </a:p>
          <a:p>
            <a:r>
              <a:rPr lang="en-US" dirty="0"/>
              <a:t>14:02 – 14:18 Collective coffee/tea run, talked with other group about prev. problem</a:t>
            </a:r>
          </a:p>
          <a:p>
            <a:r>
              <a:rPr lang="en-US" dirty="0"/>
              <a:t>14:25 – 16:25 Added regression tests for the previous problem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15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Pre-knowledge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One of </a:t>
            </a:r>
            <a:r>
              <a:rPr lang="da-DK" dirty="0" err="1"/>
              <a:t>my</a:t>
            </a:r>
            <a:r>
              <a:rPr lang="da-DK" dirty="0"/>
              <a:t> team </a:t>
            </a:r>
            <a:r>
              <a:rPr lang="da-DK" dirty="0" err="1"/>
              <a:t>members</a:t>
            </a:r>
            <a:r>
              <a:rPr lang="da-DK" dirty="0"/>
              <a:t> is </a:t>
            </a:r>
            <a:r>
              <a:rPr lang="da-DK" dirty="0" err="1"/>
              <a:t>finishing</a:t>
            </a:r>
            <a:r>
              <a:rPr lang="da-DK" dirty="0"/>
              <a:t> up the </a:t>
            </a:r>
            <a:r>
              <a:rPr lang="da-DK" dirty="0" err="1"/>
              <a:t>first</a:t>
            </a:r>
            <a:r>
              <a:rPr lang="da-DK" dirty="0"/>
              <a:t> part of a new feature (letter sending </a:t>
            </a:r>
            <a:r>
              <a:rPr lang="da-DK" dirty="0" err="1"/>
              <a:t>application</a:t>
            </a:r>
            <a:r>
              <a:rPr lang="da-D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This </a:t>
            </a:r>
            <a:r>
              <a:rPr lang="da-DK" dirty="0" err="1"/>
              <a:t>application</a:t>
            </a:r>
            <a:r>
              <a:rPr lang="da-DK" dirty="0"/>
              <a:t> is </a:t>
            </a:r>
            <a:r>
              <a:rPr lang="da-DK" dirty="0" err="1"/>
              <a:t>going</a:t>
            </a:r>
            <a:r>
              <a:rPr lang="da-DK" dirty="0"/>
              <a:t> to </a:t>
            </a:r>
            <a:r>
              <a:rPr lang="da-DK" dirty="0" err="1"/>
              <a:t>integrate</a:t>
            </a:r>
            <a:r>
              <a:rPr lang="da-DK" dirty="0"/>
              <a:t> with a new service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company</a:t>
            </a:r>
            <a:r>
              <a:rPr lang="da-DK" dirty="0"/>
              <a:t> is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to </a:t>
            </a:r>
            <a:r>
              <a:rPr lang="da-DK" dirty="0" err="1"/>
              <a:t>meet</a:t>
            </a:r>
            <a:r>
              <a:rPr lang="da-DK" dirty="0"/>
              <a:t> with the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company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clarify</a:t>
            </a:r>
            <a:r>
              <a:rPr lang="da-DK" dirty="0"/>
              <a:t> with </a:t>
            </a:r>
            <a:r>
              <a:rPr lang="da-DK" dirty="0" err="1"/>
              <a:t>another</a:t>
            </a:r>
            <a:r>
              <a:rPr lang="da-DK" dirty="0"/>
              <a:t> team in Netcompany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integrate</a:t>
            </a:r>
            <a:r>
              <a:rPr lang="da-DK" dirty="0"/>
              <a:t> with </a:t>
            </a:r>
            <a:r>
              <a:rPr lang="da-DK" dirty="0" err="1"/>
              <a:t>this</a:t>
            </a:r>
            <a:r>
              <a:rPr lang="da-DK" dirty="0"/>
              <a:t> new service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going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 meeting has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setup</a:t>
            </a:r>
            <a:r>
              <a:rPr lang="da-DK" dirty="0"/>
              <a:t> with the </a:t>
            </a:r>
            <a:r>
              <a:rPr lang="da-DK" dirty="0" err="1"/>
              <a:t>other</a:t>
            </a:r>
            <a:r>
              <a:rPr lang="da-DK" dirty="0"/>
              <a:t> team (</a:t>
            </a:r>
            <a:r>
              <a:rPr lang="da-DK" dirty="0" err="1"/>
              <a:t>instructors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teams a </a:t>
            </a:r>
            <a:r>
              <a:rPr lang="da-DK" dirty="0" err="1"/>
              <a:t>going</a:t>
            </a:r>
            <a:r>
              <a:rPr lang="da-DK" dirty="0"/>
              <a:t> to talk </a:t>
            </a:r>
            <a:r>
              <a:rPr lang="da-DK" dirty="0" err="1"/>
              <a:t>together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3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Together</a:t>
            </a:r>
            <a:r>
              <a:rPr lang="da-DK" dirty="0"/>
              <a:t> with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team’s</a:t>
            </a:r>
            <a:r>
              <a:rPr lang="da-DK" dirty="0"/>
              <a:t> </a:t>
            </a:r>
            <a:r>
              <a:rPr lang="da-DK" dirty="0" err="1"/>
              <a:t>architect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prepare</a:t>
            </a:r>
            <a:r>
              <a:rPr lang="da-DK" dirty="0"/>
              <a:t> for the meeting, so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and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architect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alligned</a:t>
            </a:r>
            <a:r>
              <a:rPr lang="da-DK" dirty="0"/>
              <a:t> on </a:t>
            </a:r>
            <a:r>
              <a:rPr lang="da-DK" dirty="0" err="1"/>
              <a:t>what</a:t>
            </a:r>
            <a:r>
              <a:rPr lang="da-DK" dirty="0"/>
              <a:t> the </a:t>
            </a:r>
            <a:r>
              <a:rPr lang="da-DK" dirty="0" err="1"/>
              <a:t>requirements</a:t>
            </a:r>
            <a:r>
              <a:rPr lang="da-DK" dirty="0"/>
              <a:t> </a:t>
            </a:r>
            <a:r>
              <a:rPr lang="da-DK" dirty="0" err="1"/>
              <a:t>are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agree</a:t>
            </a:r>
            <a:r>
              <a:rPr lang="da-DK" dirty="0"/>
              <a:t> on a time with the </a:t>
            </a:r>
            <a:r>
              <a:rPr lang="da-DK" dirty="0" err="1"/>
              <a:t>other</a:t>
            </a:r>
            <a:r>
              <a:rPr lang="da-DK" dirty="0"/>
              <a:t> team </a:t>
            </a:r>
            <a:r>
              <a:rPr lang="da-DK" dirty="0" err="1"/>
              <a:t>when</a:t>
            </a:r>
            <a:r>
              <a:rPr lang="da-DK" dirty="0"/>
              <a:t> to have the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In </a:t>
            </a:r>
            <a:r>
              <a:rPr lang="da-DK" dirty="0" err="1"/>
              <a:t>collaboration</a:t>
            </a:r>
            <a:r>
              <a:rPr lang="da-DK" dirty="0"/>
              <a:t> with the </a:t>
            </a:r>
            <a:r>
              <a:rPr lang="da-DK" dirty="0" err="1"/>
              <a:t>architect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have to </a:t>
            </a:r>
            <a:r>
              <a:rPr lang="da-DK" dirty="0" err="1"/>
              <a:t>write</a:t>
            </a:r>
            <a:r>
              <a:rPr lang="da-DK" dirty="0"/>
              <a:t> a D0180 – Integration Design </a:t>
            </a:r>
            <a:r>
              <a:rPr lang="da-DK" dirty="0" err="1"/>
              <a:t>document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delivered</a:t>
            </a:r>
            <a:r>
              <a:rPr lang="da-DK" dirty="0"/>
              <a:t> to the </a:t>
            </a:r>
            <a:r>
              <a:rPr lang="da-DK" dirty="0" err="1"/>
              <a:t>company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has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/>
              <a:t>the service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82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88FF3-FE16-4F5D-B7F5-A01C2050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1AFAD-13BF-493C-9EE2-BC17D42896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company">
      <a:dk1>
        <a:srgbClr val="0F2047"/>
      </a:dk1>
      <a:lt1>
        <a:srgbClr val="FFFFFF"/>
      </a:lt1>
      <a:dk2>
        <a:srgbClr val="0E2046"/>
      </a:dk2>
      <a:lt2>
        <a:srgbClr val="FFFFFF"/>
      </a:lt2>
      <a:accent1>
        <a:srgbClr val="0E2046"/>
      </a:accent1>
      <a:accent2>
        <a:srgbClr val="50B8C1"/>
      </a:accent2>
      <a:accent3>
        <a:srgbClr val="5CBDAA"/>
      </a:accent3>
      <a:accent4>
        <a:srgbClr val="E36053"/>
      </a:accent4>
      <a:accent5>
        <a:srgbClr val="DE9C2B"/>
      </a:accent5>
      <a:accent6>
        <a:srgbClr val="385B73"/>
      </a:accent6>
      <a:hlink>
        <a:srgbClr val="E25F53"/>
      </a:hlink>
      <a:folHlink>
        <a:srgbClr val="EC93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tcompany Powerpoint Template" id="{47AB3740-E70E-4D3C-88FA-0B102EAFF503}" vid="{19529865-8C57-4D88-AF12-74A0CF131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13E4C9D595B541BDDE14264FC51536" ma:contentTypeVersion="" ma:contentTypeDescription="Opret et nyt dokument." ma:contentTypeScope="" ma:versionID="e5798a4ed982b3af83ba3a4d5a893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2391a9a5862706a061a5fd8fdc565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17B405-4B53-4B6D-8020-930A4CDDC7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E58052-EB7A-4267-8495-48A70A424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661323-2F7E-47E4-910A-94789AD724C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Netcompany Powerpoint Template</Template>
  <TotalTime>55</TotalTime>
  <Words>299</Words>
  <Application>Microsoft Office PowerPoint</Application>
  <PresentationFormat>On-screen Show (16:9)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System Font Regular</vt:lpstr>
      <vt:lpstr>Wingdings</vt:lpstr>
      <vt:lpstr>Office Theme</vt:lpstr>
      <vt:lpstr>Hands-on Workshop – Developer 2</vt:lpstr>
      <vt:lpstr>Case</vt:lpstr>
      <vt:lpstr>My workday yesterday</vt:lpstr>
      <vt:lpstr>Pre-knowledge</vt:lpstr>
      <vt:lpstr>Task</vt:lpstr>
      <vt:lpstr>PowerPoint Presentation</vt:lpstr>
    </vt:vector>
  </TitlesOfParts>
  <Manager/>
  <Company>Netcompany A/S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Workshop – Project lead</dc:title>
  <dc:subject/>
  <dc:creator>Søren Bonderup</dc:creator>
  <cp:keywords/>
  <dc:description/>
  <cp:lastModifiedBy>Søren Bonderup</cp:lastModifiedBy>
  <cp:revision>7</cp:revision>
  <dcterms:created xsi:type="dcterms:W3CDTF">2019-03-31T18:31:35Z</dcterms:created>
  <dcterms:modified xsi:type="dcterms:W3CDTF">2019-04-08T14:20:41Z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Netcompany</vt:lpwstr>
  </property>
  <property fmtid="{D5CDD505-2E9C-101B-9397-08002B2CF9AE}" pid="3" name="ContentTypeId">
    <vt:lpwstr>0x0101004313E4C9D595B541BDDE14264FC51536</vt:lpwstr>
  </property>
</Properties>
</file>