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0" r:id="rId5"/>
    <p:sldId id="276" r:id="rId6"/>
    <p:sldId id="279" r:id="rId7"/>
    <p:sldId id="274" r:id="rId8"/>
    <p:sldId id="267" r:id="rId9"/>
    <p:sldId id="275" r:id="rId10"/>
    <p:sldId id="269" r:id="rId11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63CF9-2CE8-411E-881A-4BB795CB391D}" v="10" dt="2019-04-08T14:21:09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79"/>
  </p:normalViewPr>
  <p:slideViewPr>
    <p:cSldViewPr snapToGrid="0" snapToObjects="1" showGuides="1">
      <p:cViewPr varScale="1">
        <p:scale>
          <a:sx n="150" d="100"/>
          <a:sy n="150" d="100"/>
        </p:scale>
        <p:origin x="456" y="126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61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øren Bonderup" userId="187df27e-fa7b-42ad-825e-948b8f3ac352" providerId="ADAL" clId="{A8F63CF9-2CE8-411E-881A-4BB795CB391D}"/>
    <pc:docChg chg="undo custSel addSld delSld modSld">
      <pc:chgData name="Søren Bonderup" userId="187df27e-fa7b-42ad-825e-948b8f3ac352" providerId="ADAL" clId="{A8F63CF9-2CE8-411E-881A-4BB795CB391D}" dt="2019-04-08T14:21:10.142" v="1405" actId="27636"/>
      <pc:docMkLst>
        <pc:docMk/>
      </pc:docMkLst>
      <pc:sldChg chg="modSp">
        <pc:chgData name="Søren Bonderup" userId="187df27e-fa7b-42ad-825e-948b8f3ac352" providerId="ADAL" clId="{A8F63CF9-2CE8-411E-881A-4BB795CB391D}" dt="2019-04-07T08:03:32.543" v="1117" actId="20577"/>
        <pc:sldMkLst>
          <pc:docMk/>
          <pc:sldMk cId="1718216657" sldId="267"/>
        </pc:sldMkLst>
        <pc:spChg chg="mod">
          <ac:chgData name="Søren Bonderup" userId="187df27e-fa7b-42ad-825e-948b8f3ac352" providerId="ADAL" clId="{A8F63CF9-2CE8-411E-881A-4BB795CB391D}" dt="2019-04-07T08:00:34.346" v="468" actId="20577"/>
          <ac:spMkLst>
            <pc:docMk/>
            <pc:sldMk cId="1718216657" sldId="267"/>
            <ac:spMk id="3" creationId="{00000000-0000-0000-0000-000000000000}"/>
          </ac:spMkLst>
        </pc:spChg>
        <pc:spChg chg="mod">
          <ac:chgData name="Søren Bonderup" userId="187df27e-fa7b-42ad-825e-948b8f3ac352" providerId="ADAL" clId="{A8F63CF9-2CE8-411E-881A-4BB795CB391D}" dt="2019-04-07T08:03:32.543" v="1117" actId="20577"/>
          <ac:spMkLst>
            <pc:docMk/>
            <pc:sldMk cId="1718216657" sldId="267"/>
            <ac:spMk id="4" creationId="{00000000-0000-0000-0000-000000000000}"/>
          </ac:spMkLst>
        </pc:spChg>
      </pc:sldChg>
      <pc:sldChg chg="modSp">
        <pc:chgData name="Søren Bonderup" userId="187df27e-fa7b-42ad-825e-948b8f3ac352" providerId="ADAL" clId="{A8F63CF9-2CE8-411E-881A-4BB795CB391D}" dt="2019-04-07T07:58:02.880" v="1" actId="20577"/>
        <pc:sldMkLst>
          <pc:docMk/>
          <pc:sldMk cId="678807831" sldId="270"/>
        </pc:sldMkLst>
        <pc:spChg chg="mod">
          <ac:chgData name="Søren Bonderup" userId="187df27e-fa7b-42ad-825e-948b8f3ac352" providerId="ADAL" clId="{A8F63CF9-2CE8-411E-881A-4BB795CB391D}" dt="2019-04-07T07:58:02.880" v="1" actId="20577"/>
          <ac:spMkLst>
            <pc:docMk/>
            <pc:sldMk cId="678807831" sldId="270"/>
            <ac:spMk id="4" creationId="{92859AF0-8578-4A3F-9225-4185D0EAAF93}"/>
          </ac:spMkLst>
        </pc:spChg>
      </pc:sldChg>
      <pc:sldChg chg="modSp">
        <pc:chgData name="Søren Bonderup" userId="187df27e-fa7b-42ad-825e-948b8f3ac352" providerId="ADAL" clId="{A8F63CF9-2CE8-411E-881A-4BB795CB391D}" dt="2019-04-07T08:00:28.893" v="464" actId="20577"/>
        <pc:sldMkLst>
          <pc:docMk/>
          <pc:sldMk cId="1067384091" sldId="274"/>
        </pc:sldMkLst>
        <pc:spChg chg="mod">
          <ac:chgData name="Søren Bonderup" userId="187df27e-fa7b-42ad-825e-948b8f3ac352" providerId="ADAL" clId="{A8F63CF9-2CE8-411E-881A-4BB795CB391D}" dt="2019-04-07T07:59:02.538" v="174" actId="20577"/>
          <ac:spMkLst>
            <pc:docMk/>
            <pc:sldMk cId="1067384091" sldId="274"/>
            <ac:spMk id="2" creationId="{00000000-0000-0000-0000-000000000000}"/>
          </ac:spMkLst>
        </pc:spChg>
        <pc:spChg chg="mod">
          <ac:chgData name="Søren Bonderup" userId="187df27e-fa7b-42ad-825e-948b8f3ac352" providerId="ADAL" clId="{A8F63CF9-2CE8-411E-881A-4BB795CB391D}" dt="2019-04-07T08:00:28.893" v="464" actId="20577"/>
          <ac:spMkLst>
            <pc:docMk/>
            <pc:sldMk cId="1067384091" sldId="274"/>
            <ac:spMk id="3" creationId="{00000000-0000-0000-0000-000000000000}"/>
          </ac:spMkLst>
        </pc:spChg>
      </pc:sldChg>
      <pc:sldChg chg="modSp">
        <pc:chgData name="Søren Bonderup" userId="187df27e-fa7b-42ad-825e-948b8f3ac352" providerId="ADAL" clId="{A8F63CF9-2CE8-411E-881A-4BB795CB391D}" dt="2019-04-07T08:04:51.746" v="1392" actId="5793"/>
        <pc:sldMkLst>
          <pc:docMk/>
          <pc:sldMk cId="124360184" sldId="275"/>
        </pc:sldMkLst>
        <pc:spChg chg="mod">
          <ac:chgData name="Søren Bonderup" userId="187df27e-fa7b-42ad-825e-948b8f3ac352" providerId="ADAL" clId="{A8F63CF9-2CE8-411E-881A-4BB795CB391D}" dt="2019-04-07T08:04:51.746" v="1392" actId="5793"/>
          <ac:spMkLst>
            <pc:docMk/>
            <pc:sldMk cId="124360184" sldId="275"/>
            <ac:spMk id="3" creationId="{3F6BFB91-878D-47FA-A624-390F0AE49444}"/>
          </ac:spMkLst>
        </pc:spChg>
      </pc:sldChg>
      <pc:sldChg chg="addSp delSp add">
        <pc:chgData name="Søren Bonderup" userId="187df27e-fa7b-42ad-825e-948b8f3ac352" providerId="ADAL" clId="{A8F63CF9-2CE8-411E-881A-4BB795CB391D}" dt="2019-04-08T06:15:55.289" v="1398"/>
        <pc:sldMkLst>
          <pc:docMk/>
          <pc:sldMk cId="322803607" sldId="276"/>
        </pc:sldMkLst>
        <pc:spChg chg="del">
          <ac:chgData name="Søren Bonderup" userId="187df27e-fa7b-42ad-825e-948b8f3ac352" providerId="ADAL" clId="{A8F63CF9-2CE8-411E-881A-4BB795CB391D}" dt="2019-04-08T06:15:52.917" v="1396" actId="478"/>
          <ac:spMkLst>
            <pc:docMk/>
            <pc:sldMk cId="322803607" sldId="276"/>
            <ac:spMk id="2" creationId="{309403A5-2E3B-4C7E-B82A-222C4E037EB2}"/>
          </ac:spMkLst>
        </pc:spChg>
        <pc:spChg chg="del">
          <ac:chgData name="Søren Bonderup" userId="187df27e-fa7b-42ad-825e-948b8f3ac352" providerId="ADAL" clId="{A8F63CF9-2CE8-411E-881A-4BB795CB391D}" dt="2019-04-08T06:15:54.542" v="1397" actId="478"/>
          <ac:spMkLst>
            <pc:docMk/>
            <pc:sldMk cId="322803607" sldId="276"/>
            <ac:spMk id="3" creationId="{9393862E-D8F2-4591-A15B-D477EA431438}"/>
          </ac:spMkLst>
        </pc:spChg>
        <pc:spChg chg="add del">
          <ac:chgData name="Søren Bonderup" userId="187df27e-fa7b-42ad-825e-948b8f3ac352" providerId="ADAL" clId="{A8F63CF9-2CE8-411E-881A-4BB795CB391D}" dt="2019-04-08T06:15:51.670" v="1395"/>
          <ac:spMkLst>
            <pc:docMk/>
            <pc:sldMk cId="322803607" sldId="276"/>
            <ac:spMk id="4" creationId="{9E3D2294-D089-4D21-AB8E-FB0EE02A561B}"/>
          </ac:spMkLst>
        </pc:spChg>
        <pc:spChg chg="add del">
          <ac:chgData name="Søren Bonderup" userId="187df27e-fa7b-42ad-825e-948b8f3ac352" providerId="ADAL" clId="{A8F63CF9-2CE8-411E-881A-4BB795CB391D}" dt="2019-04-08T06:15:51.670" v="1395"/>
          <ac:spMkLst>
            <pc:docMk/>
            <pc:sldMk cId="322803607" sldId="276"/>
            <ac:spMk id="5" creationId="{F11114D9-536D-4709-BE2D-2F558A5EE627}"/>
          </ac:spMkLst>
        </pc:spChg>
        <pc:spChg chg="add">
          <ac:chgData name="Søren Bonderup" userId="187df27e-fa7b-42ad-825e-948b8f3ac352" providerId="ADAL" clId="{A8F63CF9-2CE8-411E-881A-4BB795CB391D}" dt="2019-04-08T06:15:55.289" v="1398"/>
          <ac:spMkLst>
            <pc:docMk/>
            <pc:sldMk cId="322803607" sldId="276"/>
            <ac:spMk id="6" creationId="{3B711CA5-7C4E-496B-8F59-38F8DF06B799}"/>
          </ac:spMkLst>
        </pc:spChg>
        <pc:spChg chg="add">
          <ac:chgData name="Søren Bonderup" userId="187df27e-fa7b-42ad-825e-948b8f3ac352" providerId="ADAL" clId="{A8F63CF9-2CE8-411E-881A-4BB795CB391D}" dt="2019-04-08T06:15:55.289" v="1398"/>
          <ac:spMkLst>
            <pc:docMk/>
            <pc:sldMk cId="322803607" sldId="276"/>
            <ac:spMk id="7" creationId="{247EE1B3-4E88-4C50-9184-F694545AADB9}"/>
          </ac:spMkLst>
        </pc:spChg>
      </pc:sldChg>
      <pc:sldChg chg="add del">
        <pc:chgData name="Søren Bonderup" userId="187df27e-fa7b-42ad-825e-948b8f3ac352" providerId="ADAL" clId="{A8F63CF9-2CE8-411E-881A-4BB795CB391D}" dt="2019-04-08T14:21:00.666" v="1400"/>
        <pc:sldMkLst>
          <pc:docMk/>
          <pc:sldMk cId="397942034" sldId="277"/>
        </pc:sldMkLst>
      </pc:sldChg>
      <pc:sldChg chg="modSp add">
        <pc:chgData name="Søren Bonderup" userId="187df27e-fa7b-42ad-825e-948b8f3ac352" providerId="ADAL" clId="{A8F63CF9-2CE8-411E-881A-4BB795CB391D}" dt="2019-04-08T14:21:10.142" v="1405" actId="27636"/>
        <pc:sldMkLst>
          <pc:docMk/>
          <pc:sldMk cId="1781516920" sldId="279"/>
        </pc:sldMkLst>
        <pc:spChg chg="mod">
          <ac:chgData name="Søren Bonderup" userId="187df27e-fa7b-42ad-825e-948b8f3ac352" providerId="ADAL" clId="{A8F63CF9-2CE8-411E-881A-4BB795CB391D}" dt="2019-04-08T14:21:10.142" v="1405" actId="27636"/>
          <ac:spMkLst>
            <pc:docMk/>
            <pc:sldMk cId="1781516920" sldId="279"/>
            <ac:spMk id="3" creationId="{D64A1529-4F07-44FD-841B-2D06B344ECBF}"/>
          </ac:spMkLst>
        </pc:spChg>
      </pc:sldChg>
    </pc:docChg>
  </pc:docChgLst>
  <pc:docChgLst>
    <pc:chgData name="Søren Bonderup" userId="187df27e-fa7b-42ad-825e-948b8f3ac352" providerId="ADAL" clId="{0C886A76-77EA-4117-AE2B-BCA1879C115C}"/>
    <pc:docChg chg="custSel addSld delSld modSld">
      <pc:chgData name="Søren Bonderup" userId="187df27e-fa7b-42ad-825e-948b8f3ac352" providerId="ADAL" clId="{0C886A76-77EA-4117-AE2B-BCA1879C115C}" dt="2019-04-07T07:57:21.245" v="898" actId="20577"/>
      <pc:docMkLst>
        <pc:docMk/>
      </pc:docMkLst>
      <pc:sldChg chg="delSp modSp">
        <pc:chgData name="Søren Bonderup" userId="187df27e-fa7b-42ad-825e-948b8f3ac352" providerId="ADAL" clId="{0C886A76-77EA-4117-AE2B-BCA1879C115C}" dt="2019-04-07T07:56:04.401" v="658" actId="20577"/>
        <pc:sldMkLst>
          <pc:docMk/>
          <pc:sldMk cId="1718216657" sldId="267"/>
        </pc:sldMkLst>
        <pc:spChg chg="mod">
          <ac:chgData name="Søren Bonderup" userId="187df27e-fa7b-42ad-825e-948b8f3ac352" providerId="ADAL" clId="{0C886A76-77EA-4117-AE2B-BCA1879C115C}" dt="2019-04-07T07:56:04.401" v="658" actId="20577"/>
          <ac:spMkLst>
            <pc:docMk/>
            <pc:sldMk cId="1718216657" sldId="267"/>
            <ac:spMk id="3" creationId="{00000000-0000-0000-0000-000000000000}"/>
          </ac:spMkLst>
        </pc:spChg>
        <pc:picChg chg="del">
          <ac:chgData name="Søren Bonderup" userId="187df27e-fa7b-42ad-825e-948b8f3ac352" providerId="ADAL" clId="{0C886A76-77EA-4117-AE2B-BCA1879C115C}" dt="2019-04-07T07:55:50.307" v="618" actId="478"/>
          <ac:picMkLst>
            <pc:docMk/>
            <pc:sldMk cId="1718216657" sldId="267"/>
            <ac:picMk id="7" creationId="{00000000-0000-0000-0000-000000000000}"/>
          </ac:picMkLst>
        </pc:picChg>
      </pc:sldChg>
      <pc:sldChg chg="modSp">
        <pc:chgData name="Søren Bonderup" userId="187df27e-fa7b-42ad-825e-948b8f3ac352" providerId="ADAL" clId="{0C886A76-77EA-4117-AE2B-BCA1879C115C}" dt="2019-04-07T07:51:18.834" v="10" actId="20577"/>
        <pc:sldMkLst>
          <pc:docMk/>
          <pc:sldMk cId="678807831" sldId="270"/>
        </pc:sldMkLst>
        <pc:spChg chg="mod">
          <ac:chgData name="Søren Bonderup" userId="187df27e-fa7b-42ad-825e-948b8f3ac352" providerId="ADAL" clId="{0C886A76-77EA-4117-AE2B-BCA1879C115C}" dt="2019-04-07T07:51:18.834" v="10" actId="20577"/>
          <ac:spMkLst>
            <pc:docMk/>
            <pc:sldMk cId="678807831" sldId="270"/>
            <ac:spMk id="4" creationId="{92859AF0-8578-4A3F-9225-4185D0EAAF93}"/>
          </ac:spMkLst>
        </pc:spChg>
      </pc:sldChg>
      <pc:sldChg chg="del">
        <pc:chgData name="Søren Bonderup" userId="187df27e-fa7b-42ad-825e-948b8f3ac352" providerId="ADAL" clId="{0C886A76-77EA-4117-AE2B-BCA1879C115C}" dt="2019-04-07T07:55:45.671" v="615" actId="2696"/>
        <pc:sldMkLst>
          <pc:docMk/>
          <pc:sldMk cId="3651612244" sldId="271"/>
        </pc:sldMkLst>
      </pc:sldChg>
      <pc:sldChg chg="del">
        <pc:chgData name="Søren Bonderup" userId="187df27e-fa7b-42ad-825e-948b8f3ac352" providerId="ADAL" clId="{0C886A76-77EA-4117-AE2B-BCA1879C115C}" dt="2019-04-07T07:55:47.536" v="617" actId="2696"/>
        <pc:sldMkLst>
          <pc:docMk/>
          <pc:sldMk cId="3953689405" sldId="272"/>
        </pc:sldMkLst>
      </pc:sldChg>
      <pc:sldChg chg="del">
        <pc:chgData name="Søren Bonderup" userId="187df27e-fa7b-42ad-825e-948b8f3ac352" providerId="ADAL" clId="{0C886A76-77EA-4117-AE2B-BCA1879C115C}" dt="2019-04-07T07:55:46.887" v="616" actId="2696"/>
        <pc:sldMkLst>
          <pc:docMk/>
          <pc:sldMk cId="2962883310" sldId="273"/>
        </pc:sldMkLst>
      </pc:sldChg>
      <pc:sldChg chg="modSp">
        <pc:chgData name="Søren Bonderup" userId="187df27e-fa7b-42ad-825e-948b8f3ac352" providerId="ADAL" clId="{0C886A76-77EA-4117-AE2B-BCA1879C115C}" dt="2019-04-07T07:55:40.902" v="614" actId="20577"/>
        <pc:sldMkLst>
          <pc:docMk/>
          <pc:sldMk cId="1067384091" sldId="274"/>
        </pc:sldMkLst>
        <pc:spChg chg="mod">
          <ac:chgData name="Søren Bonderup" userId="187df27e-fa7b-42ad-825e-948b8f3ac352" providerId="ADAL" clId="{0C886A76-77EA-4117-AE2B-BCA1879C115C}" dt="2019-04-07T07:55:40.902" v="614" actId="20577"/>
          <ac:spMkLst>
            <pc:docMk/>
            <pc:sldMk cId="1067384091" sldId="274"/>
            <ac:spMk id="3" creationId="{00000000-0000-0000-0000-000000000000}"/>
          </ac:spMkLst>
        </pc:spChg>
      </pc:sldChg>
      <pc:sldChg chg="modSp add">
        <pc:chgData name="Søren Bonderup" userId="187df27e-fa7b-42ad-825e-948b8f3ac352" providerId="ADAL" clId="{0C886A76-77EA-4117-AE2B-BCA1879C115C}" dt="2019-04-07T07:57:21.245" v="898" actId="20577"/>
        <pc:sldMkLst>
          <pc:docMk/>
          <pc:sldMk cId="124360184" sldId="275"/>
        </pc:sldMkLst>
        <pc:spChg chg="mod">
          <ac:chgData name="Søren Bonderup" userId="187df27e-fa7b-42ad-825e-948b8f3ac352" providerId="ADAL" clId="{0C886A76-77EA-4117-AE2B-BCA1879C115C}" dt="2019-04-07T07:56:20.724" v="689" actId="20577"/>
          <ac:spMkLst>
            <pc:docMk/>
            <pc:sldMk cId="124360184" sldId="275"/>
            <ac:spMk id="2" creationId="{9440826B-C555-47D9-A30D-0248B6CA1268}"/>
          </ac:spMkLst>
        </pc:spChg>
        <pc:spChg chg="mod">
          <ac:chgData name="Søren Bonderup" userId="187df27e-fa7b-42ad-825e-948b8f3ac352" providerId="ADAL" clId="{0C886A76-77EA-4117-AE2B-BCA1879C115C}" dt="2019-04-07T07:57:21.245" v="898" actId="20577"/>
          <ac:spMkLst>
            <pc:docMk/>
            <pc:sldMk cId="124360184" sldId="275"/>
            <ac:spMk id="3" creationId="{3F6BFB91-878D-47FA-A624-390F0AE49444}"/>
          </ac:spMkLst>
        </pc:spChg>
      </pc:sldChg>
    </pc:docChg>
  </pc:docChgLst>
  <pc:docChgLst>
    <pc:chgData name="Søren Arthur Bojesen Bonderup" userId="187df27e-fa7b-42ad-825e-948b8f3ac352" providerId="ADAL" clId="{AC7CAE5B-85B0-4517-BFE5-B0AC52536AB6}"/>
    <pc:docChg chg="modSld">
      <pc:chgData name="Søren Arthur Bojesen Bonderup" userId="187df27e-fa7b-42ad-825e-948b8f3ac352" providerId="ADAL" clId="{AC7CAE5B-85B0-4517-BFE5-B0AC52536AB6}" dt="2019-04-01T14:41:58.583" v="36" actId="20577"/>
      <pc:docMkLst>
        <pc:docMk/>
      </pc:docMkLst>
      <pc:sldChg chg="modSp">
        <pc:chgData name="Søren Arthur Bojesen Bonderup" userId="187df27e-fa7b-42ad-825e-948b8f3ac352" providerId="ADAL" clId="{AC7CAE5B-85B0-4517-BFE5-B0AC52536AB6}" dt="2019-04-01T14:38:47.144" v="30" actId="20577"/>
        <pc:sldMkLst>
          <pc:docMk/>
          <pc:sldMk cId="1067384091" sldId="274"/>
        </pc:sldMkLst>
        <pc:spChg chg="mod">
          <ac:chgData name="Søren Arthur Bojesen Bonderup" userId="187df27e-fa7b-42ad-825e-948b8f3ac352" providerId="ADAL" clId="{AC7CAE5B-85B0-4517-BFE5-B0AC52536AB6}" dt="2019-04-01T14:38:47.144" v="30" actId="20577"/>
          <ac:spMkLst>
            <pc:docMk/>
            <pc:sldMk cId="1067384091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 archive: Intranet  Marketing  PPT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8174"/>
            <a:ext cx="3827463" cy="3566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4174"/>
            <a:ext cx="3827463" cy="3530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013050-2CD0-8C46-A175-8C8436CB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5827"/>
            <a:ext cx="3833564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3427"/>
            <a:ext cx="3827463" cy="3542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024241"/>
            <a:ext cx="5039797" cy="103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We are</a:t>
            </a:r>
          </a:p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committed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EC023E0-F442-EA46-BAB9-BBDF64230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638934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9" name="Tekstfelt 23">
            <a:extLst>
              <a:ext uri="{FF2B5EF4-FFF2-40B4-BE49-F238E27FC236}">
                <a16:creationId xmlns:a16="http://schemas.microsoft.com/office/drawing/2014/main" id="{195DF60A-771F-4FD9-9643-581F4625C0D4}"/>
              </a:ext>
            </a:extLst>
          </p:cNvPr>
          <p:cNvSpPr txBox="1"/>
          <p:nvPr userDrawn="1"/>
        </p:nvSpPr>
        <p:spPr>
          <a:xfrm>
            <a:off x="1150938" y="475174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0601" cy="35719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3649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3650" y="1386000"/>
            <a:ext cx="3832787" cy="32383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158400" y="158750"/>
            <a:ext cx="88427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3541" y="1046672"/>
            <a:ext cx="3820709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72E8D6A-FA7B-7341-A767-0D888E9CD45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9750" y="4799640"/>
            <a:ext cx="756001" cy="100800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10" y="1335600"/>
            <a:ext cx="5980985" cy="1038912"/>
          </a:xfrm>
        </p:spPr>
        <p:txBody>
          <a:bodyPr/>
          <a:lstStyle/>
          <a:p>
            <a:r>
              <a:rPr lang="en-US" dirty="0"/>
              <a:t>Hands-on Workshop – Developer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964059"/>
            <a:ext cx="681895" cy="232165"/>
          </a:xfrm>
        </p:spPr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klubben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25-03-2019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Søren Bonderup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sbon@netcompany.com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711CA5-7C4E-496B-8F59-38F8DF06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da-DK" dirty="0"/>
              <a:t>Case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7EE1B3-4E88-4C50-9184-F694545AA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Case: Letter distributor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i="1" dirty="0"/>
              <a:t>Your customer name, hereafter mentioned as “your customer”.</a:t>
            </a:r>
            <a:endParaRPr lang="da-DK" dirty="0"/>
          </a:p>
          <a:p>
            <a:r>
              <a:rPr lang="en-GB" b="1" dirty="0"/>
              <a:t> ________________________________________________________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b="1" dirty="0"/>
              <a:t>Case description</a:t>
            </a:r>
            <a:endParaRPr lang="da-DK" dirty="0"/>
          </a:p>
          <a:p>
            <a:r>
              <a:rPr lang="en-GB" i="1" dirty="0"/>
              <a:t>Your customer </a:t>
            </a:r>
            <a:r>
              <a:rPr lang="en-GB" dirty="0"/>
              <a:t>has over 10 years of experience with helping civilians sending their letters. Their main clientele is elderly, who for some reason are not able to send letters by themselves.</a:t>
            </a:r>
            <a:endParaRPr lang="da-DK" dirty="0"/>
          </a:p>
          <a:p>
            <a:r>
              <a:rPr lang="en-GB" dirty="0"/>
              <a:t>Since the new invention of digital letters has emerged, it should be possible for a case worker to help citizens send a PDF letter to the common letter distribution service.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already started developing on a WPF client using their own internal resources. It was however quickly obvious for them, that they were not able to implement this functionality on their own.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asked Netcompany to deliver a system that can send information to the common letter distribution service, filling out much of the information needed on physical mail.</a:t>
            </a:r>
            <a:endParaRPr lang="da-DK" dirty="0"/>
          </a:p>
          <a:p>
            <a:r>
              <a:rPr lang="en-GB" dirty="0"/>
              <a:t>The common letter distribution service – </a:t>
            </a:r>
            <a:r>
              <a:rPr lang="en-GB" dirty="0" err="1"/>
              <a:t>DistriTotal</a:t>
            </a:r>
            <a:r>
              <a:rPr lang="en-GB" dirty="0"/>
              <a:t>, is undergoing a major change to their API. For that reason they are asking all of their major API-users (existing and upcoming), to come up with a suggestion for the definition of this API. When you have agreed, you will present this to </a:t>
            </a:r>
            <a:r>
              <a:rPr lang="en-GB" dirty="0" err="1"/>
              <a:t>DistriTotal</a:t>
            </a:r>
            <a:r>
              <a:rPr lang="en-GB" dirty="0"/>
              <a:t>, who will give their perspective.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8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E2A4-EC76-4B0A-87A5-28F427C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</a:t>
            </a:r>
            <a:r>
              <a:rPr lang="da-DK" dirty="0" err="1"/>
              <a:t>workday</a:t>
            </a:r>
            <a:r>
              <a:rPr lang="da-DK" dirty="0"/>
              <a:t> </a:t>
            </a:r>
            <a:r>
              <a:rPr lang="da-DK" dirty="0" err="1"/>
              <a:t>yesterday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1529-4F07-44FD-841B-2D06B344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8:57 – Got to the office</a:t>
            </a:r>
          </a:p>
          <a:p>
            <a:r>
              <a:rPr lang="en-US" dirty="0"/>
              <a:t>9:00 – 9:15 Daily Standup</a:t>
            </a:r>
          </a:p>
          <a:p>
            <a:r>
              <a:rPr lang="en-US" dirty="0"/>
              <a:t>9:15 – 9:22 Snack time </a:t>
            </a:r>
          </a:p>
          <a:p>
            <a:r>
              <a:rPr lang="en-US" dirty="0"/>
              <a:t>9:30 – 9:45 Meeting</a:t>
            </a:r>
          </a:p>
          <a:p>
            <a:r>
              <a:rPr lang="en-US" dirty="0"/>
              <a:t>9:45 – 10:10 Checked emails</a:t>
            </a:r>
          </a:p>
          <a:p>
            <a:r>
              <a:rPr lang="en-US" dirty="0"/>
              <a:t>10:10 – 12:00 Helped team member with code</a:t>
            </a:r>
          </a:p>
          <a:p>
            <a:r>
              <a:rPr lang="en-US" dirty="0"/>
              <a:t>12:00 – 12:30 Lunch</a:t>
            </a:r>
          </a:p>
          <a:p>
            <a:r>
              <a:rPr lang="en-US" dirty="0"/>
              <a:t>12:30 – 14:00 Pair programming with developer 1</a:t>
            </a:r>
          </a:p>
          <a:p>
            <a:r>
              <a:rPr lang="en-US" dirty="0"/>
              <a:t>14:00 – 14:05 Coffee!!</a:t>
            </a:r>
          </a:p>
          <a:p>
            <a:r>
              <a:rPr lang="en-US" dirty="0"/>
              <a:t>14:05 – 14:25 Helped </a:t>
            </a:r>
            <a:r>
              <a:rPr lang="da-DK" dirty="0" err="1"/>
              <a:t>guy</a:t>
            </a:r>
            <a:r>
              <a:rPr lang="da-DK" dirty="0"/>
              <a:t> </a:t>
            </a:r>
            <a:r>
              <a:rPr lang="da-DK" dirty="0" err="1"/>
              <a:t>beside</a:t>
            </a:r>
            <a:r>
              <a:rPr lang="da-DK" dirty="0"/>
              <a:t> </a:t>
            </a:r>
            <a:r>
              <a:rPr lang="da-DK" dirty="0" err="1"/>
              <a:t>me</a:t>
            </a:r>
            <a:r>
              <a:rPr lang="da-DK" dirty="0"/>
              <a:t> with a problem</a:t>
            </a:r>
          </a:p>
          <a:p>
            <a:r>
              <a:rPr lang="da-DK" dirty="0"/>
              <a:t>14:25 – 15:00 Development of </a:t>
            </a:r>
            <a:r>
              <a:rPr lang="da-DK" dirty="0" err="1"/>
              <a:t>code</a:t>
            </a:r>
            <a:r>
              <a:rPr lang="da-DK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15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Pre-knowledge</a:t>
            </a:r>
            <a:r>
              <a:rPr lang="da-DK" dirty="0"/>
              <a:t> of task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have a new release and </a:t>
            </a:r>
            <a:r>
              <a:rPr lang="da-DK" dirty="0" err="1"/>
              <a:t>build</a:t>
            </a:r>
            <a:r>
              <a:rPr lang="da-DK" dirty="0"/>
              <a:t> pipeline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setup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This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us</a:t>
            </a:r>
            <a:endParaRPr lang="da-DK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 err="1"/>
              <a:t>Maintain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easier</a:t>
            </a:r>
            <a:endParaRPr lang="da-DK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 err="1"/>
              <a:t>Minimize</a:t>
            </a:r>
            <a:r>
              <a:rPr lang="da-DK" dirty="0"/>
              <a:t> </a:t>
            </a:r>
            <a:r>
              <a:rPr lang="da-DK" dirty="0" err="1"/>
              <a:t>risk</a:t>
            </a:r>
            <a:r>
              <a:rPr lang="da-DK" dirty="0"/>
              <a:t> of regressions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 err="1"/>
              <a:t>Benefits</a:t>
            </a:r>
            <a:r>
              <a:rPr lang="da-DK" dirty="0"/>
              <a:t> of </a:t>
            </a:r>
            <a:r>
              <a:rPr lang="da-DK" dirty="0" err="1"/>
              <a:t>pull</a:t>
            </a:r>
            <a:r>
              <a:rPr lang="da-DK" dirty="0"/>
              <a:t> </a:t>
            </a:r>
            <a:r>
              <a:rPr lang="da-DK" dirty="0" err="1"/>
              <a:t>requests</a:t>
            </a:r>
            <a:r>
              <a:rPr lang="da-DK" dirty="0"/>
              <a:t> for </a:t>
            </a:r>
            <a:r>
              <a:rPr lang="da-DK" dirty="0" err="1"/>
              <a:t>reviewing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(</a:t>
            </a:r>
            <a:r>
              <a:rPr lang="da-DK" dirty="0" err="1"/>
              <a:t>manually</a:t>
            </a:r>
            <a:r>
              <a:rPr lang="da-DK" dirty="0"/>
              <a:t>, </a:t>
            </a:r>
            <a:r>
              <a:rPr lang="da-DK" dirty="0" err="1"/>
              <a:t>automated</a:t>
            </a:r>
            <a:r>
              <a:rPr lang="da-DK" dirty="0"/>
              <a:t> </a:t>
            </a:r>
            <a:r>
              <a:rPr lang="da-DK" dirty="0" err="1"/>
              <a:t>SonarQube</a:t>
            </a:r>
            <a:r>
              <a:rPr lang="da-DK" dirty="0"/>
              <a:t>, etc.)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 err="1"/>
              <a:t>Avoiding</a:t>
            </a:r>
            <a:r>
              <a:rPr lang="da-DK" dirty="0"/>
              <a:t> manual tasks of </a:t>
            </a:r>
            <a:r>
              <a:rPr lang="da-DK" dirty="0" err="1"/>
              <a:t>deplying</a:t>
            </a:r>
            <a:r>
              <a:rPr lang="da-DK" dirty="0"/>
              <a:t> a solution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73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As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 the </a:t>
            </a:r>
            <a:r>
              <a:rPr lang="da-DK" dirty="0" err="1"/>
              <a:t>beginning</a:t>
            </a:r>
            <a:r>
              <a:rPr lang="da-DK" dirty="0"/>
              <a:t> of a new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a </a:t>
            </a:r>
            <a:r>
              <a:rPr lang="da-DK" dirty="0" err="1"/>
              <a:t>setup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satisfy</a:t>
            </a:r>
            <a:r>
              <a:rPr lang="da-DK" dirty="0"/>
              <a:t> the </a:t>
            </a: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menitioned</a:t>
            </a:r>
            <a:r>
              <a:rPr lang="da-DK" dirty="0"/>
              <a:t> </a:t>
            </a:r>
            <a:r>
              <a:rPr lang="da-DK" dirty="0" err="1"/>
              <a:t>areas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As a start I </a:t>
            </a:r>
            <a:r>
              <a:rPr lang="da-DK" dirty="0" err="1"/>
              <a:t>will</a:t>
            </a:r>
            <a:r>
              <a:rPr lang="da-DK" dirty="0"/>
              <a:t> have to </a:t>
            </a:r>
            <a:r>
              <a:rPr lang="da-DK" dirty="0" err="1"/>
              <a:t>setup</a:t>
            </a:r>
            <a:r>
              <a:rPr lang="da-DK" dirty="0"/>
              <a:t> a version </a:t>
            </a:r>
            <a:r>
              <a:rPr lang="da-DK" dirty="0" err="1"/>
              <a:t>control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Setup </a:t>
            </a:r>
            <a:r>
              <a:rPr lang="da-DK" dirty="0" err="1"/>
              <a:t>pullrequest</a:t>
            </a:r>
            <a:r>
              <a:rPr lang="da-DK" dirty="0"/>
              <a:t> so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start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</a:t>
            </a:r>
            <a:r>
              <a:rPr lang="da-DK" dirty="0" err="1"/>
              <a:t>requests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(not a part of </a:t>
            </a:r>
            <a:r>
              <a:rPr lang="da-DK" dirty="0" err="1"/>
              <a:t>this</a:t>
            </a:r>
            <a:r>
              <a:rPr lang="da-DK" dirty="0"/>
              <a:t> workshop) Setup CI </a:t>
            </a:r>
            <a:r>
              <a:rPr lang="da-DK" dirty="0" err="1"/>
              <a:t>builds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(not a part of </a:t>
            </a:r>
            <a:r>
              <a:rPr lang="da-DK" dirty="0" err="1"/>
              <a:t>this</a:t>
            </a:r>
            <a:r>
              <a:rPr lang="da-DK" dirty="0"/>
              <a:t> workshop) Setup </a:t>
            </a:r>
            <a:r>
              <a:rPr lang="da-DK" dirty="0" err="1"/>
              <a:t>build</a:t>
            </a:r>
            <a:r>
              <a:rPr lang="da-DK" dirty="0"/>
              <a:t> of </a:t>
            </a:r>
            <a:r>
              <a:rPr lang="da-DK" dirty="0" err="1"/>
              <a:t>artifacts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(not a part of </a:t>
            </a:r>
            <a:r>
              <a:rPr lang="da-DK" dirty="0" err="1"/>
              <a:t>this</a:t>
            </a:r>
            <a:r>
              <a:rPr lang="da-DK" dirty="0"/>
              <a:t> workshop) Setup </a:t>
            </a:r>
            <a:r>
              <a:rPr lang="da-DK" dirty="0" err="1"/>
              <a:t>deployment</a:t>
            </a:r>
            <a:r>
              <a:rPr lang="da-DK" dirty="0"/>
              <a:t> to all </a:t>
            </a:r>
            <a:r>
              <a:rPr lang="da-DK" dirty="0" err="1"/>
              <a:t>environments</a:t>
            </a:r>
            <a:r>
              <a:rPr lang="da-DK" dirty="0"/>
              <a:t> (</a:t>
            </a:r>
            <a:r>
              <a:rPr lang="da-DK" dirty="0" err="1"/>
              <a:t>dev</a:t>
            </a:r>
            <a:r>
              <a:rPr lang="da-DK" dirty="0"/>
              <a:t>, test, </a:t>
            </a:r>
            <a:r>
              <a:rPr lang="da-DK" dirty="0" err="1"/>
              <a:t>pre-prod</a:t>
            </a:r>
            <a:r>
              <a:rPr lang="da-DK" dirty="0"/>
              <a:t>, </a:t>
            </a:r>
            <a:r>
              <a:rPr lang="da-DK" dirty="0" err="1"/>
              <a:t>prod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82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826B-C555-47D9-A30D-0248B6C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notes on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BFB91-878D-47FA-A624-390F0AE494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Lots of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for </a:t>
            </a:r>
            <a:r>
              <a:rPr lang="da-DK" dirty="0" err="1"/>
              <a:t>this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the </a:t>
            </a:r>
            <a:r>
              <a:rPr lang="da-DK" dirty="0" err="1"/>
              <a:t>best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Microsoft offers a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for up to 5 developers (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)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This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da-DK" dirty="0"/>
              <a:t>Version </a:t>
            </a:r>
            <a:r>
              <a:rPr lang="da-DK" dirty="0" err="1"/>
              <a:t>control</a:t>
            </a:r>
            <a:endParaRPr lang="da-DK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da-DK" dirty="0" err="1"/>
              <a:t>Pull</a:t>
            </a:r>
            <a:r>
              <a:rPr lang="da-DK" dirty="0"/>
              <a:t> </a:t>
            </a:r>
            <a:r>
              <a:rPr lang="da-DK" dirty="0" err="1"/>
              <a:t>requsts</a:t>
            </a:r>
            <a:endParaRPr lang="da-DK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da-DK" dirty="0"/>
              <a:t>CI </a:t>
            </a:r>
            <a:r>
              <a:rPr lang="da-DK" dirty="0" err="1"/>
              <a:t>build</a:t>
            </a:r>
            <a:endParaRPr lang="da-DK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da-DK" dirty="0" err="1"/>
              <a:t>Build</a:t>
            </a:r>
            <a:endParaRPr lang="da-DK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da-DK" dirty="0" err="1"/>
              <a:t>Deploy</a:t>
            </a:r>
            <a:endParaRPr lang="da-DK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da-DK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3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1AFAD-13BF-493C-9EE2-BC17D42896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47AB3740-E70E-4D3C-88FA-0B102EAFF503}" vid="{19529865-8C57-4D88-AF12-74A0CF131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13E4C9D595B541BDDE14264FC51536" ma:contentTypeVersion="" ma:contentTypeDescription="Opret et nyt dokument." ma:contentTypeScope="" ma:versionID="e5798a4ed982b3af83ba3a4d5a893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2391a9a5862706a061a5fd8fdc565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E58052-EB7A-4267-8495-48A70A424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17B405-4B53-4B6D-8020-930A4CDDC7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61323-2F7E-47E4-910A-94789AD724C5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Netcompany Powerpoint Template</Template>
  <TotalTime>46</TotalTime>
  <Words>273</Words>
  <Application>Microsoft Office PowerPoint</Application>
  <PresentationFormat>On-screen Show (16:9)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System Font Regular</vt:lpstr>
      <vt:lpstr>Wingdings</vt:lpstr>
      <vt:lpstr>Office Theme</vt:lpstr>
      <vt:lpstr>Hands-on Workshop – Developer 3</vt:lpstr>
      <vt:lpstr>Case</vt:lpstr>
      <vt:lpstr>My workday yesterday</vt:lpstr>
      <vt:lpstr>Pre-knowledge of task</vt:lpstr>
      <vt:lpstr>Task</vt:lpstr>
      <vt:lpstr>Additional notes on task</vt:lpstr>
      <vt:lpstr>PowerPoint Presentation</vt:lpstr>
    </vt:vector>
  </TitlesOfParts>
  <Manager/>
  <Company>Netcompany A/S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Workshop – Project lead</dc:title>
  <dc:subject/>
  <dc:creator>Søren Bonderup</dc:creator>
  <cp:keywords/>
  <dc:description/>
  <cp:lastModifiedBy>Søren Bonderup</cp:lastModifiedBy>
  <cp:revision>7</cp:revision>
  <dcterms:created xsi:type="dcterms:W3CDTF">2019-03-31T18:31:35Z</dcterms:created>
  <dcterms:modified xsi:type="dcterms:W3CDTF">2019-04-08T14:21:11Z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Netcompany</vt:lpwstr>
  </property>
  <property fmtid="{D5CDD505-2E9C-101B-9397-08002B2CF9AE}" pid="3" name="ContentTypeId">
    <vt:lpwstr>0x0101004313E4C9D595B541BDDE14264FC51536</vt:lpwstr>
  </property>
</Properties>
</file>