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5" r:id="rId6"/>
    <p:sldId id="279" r:id="rId7"/>
    <p:sldId id="274" r:id="rId8"/>
    <p:sldId id="267" r:id="rId9"/>
    <p:sldId id="272" r:id="rId10"/>
    <p:sldId id="273" r:id="rId11"/>
    <p:sldId id="280" r:id="rId12"/>
    <p:sldId id="281" r:id="rId13"/>
    <p:sldId id="282" r:id="rId14"/>
    <p:sldId id="283" r:id="rId15"/>
    <p:sldId id="271" r:id="rId16"/>
    <p:sldId id="269" r:id="rId17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CAE5B-85B0-4517-BFE5-B0AC52536AB6}" v="23" dt="2019-04-08T14:34:2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79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Bonderup" userId="187df27e-fa7b-42ad-825e-948b8f3ac352" providerId="ADAL" clId="{AC7CAE5B-85B0-4517-BFE5-B0AC52536AB6}"/>
    <pc:docChg chg="custSel addSld modSld">
      <pc:chgData name="Søren Bonderup" userId="187df27e-fa7b-42ad-825e-948b8f3ac352" providerId="ADAL" clId="{AC7CAE5B-85B0-4517-BFE5-B0AC52536AB6}" dt="2019-04-08T14:34:36.752" v="93" actId="20577"/>
      <pc:docMkLst>
        <pc:docMk/>
      </pc:docMkLst>
      <pc:sldChg chg="modSp">
        <pc:chgData name="Søren Bonderup" userId="187df27e-fa7b-42ad-825e-948b8f3ac352" providerId="ADAL" clId="{AC7CAE5B-85B0-4517-BFE5-B0AC52536AB6}" dt="2019-04-07T08:24:01.510" v="43" actId="20577"/>
        <pc:sldMkLst>
          <pc:docMk/>
          <pc:sldMk cId="3651612244" sldId="271"/>
        </pc:sldMkLst>
        <pc:spChg chg="mod">
          <ac:chgData name="Søren Bonderup" userId="187df27e-fa7b-42ad-825e-948b8f3ac352" providerId="ADAL" clId="{AC7CAE5B-85B0-4517-BFE5-B0AC52536AB6}" dt="2019-04-07T08:24:01.510" v="43" actId="20577"/>
          <ac:spMkLst>
            <pc:docMk/>
            <pc:sldMk cId="3651612244" sldId="271"/>
            <ac:spMk id="3" creationId="{00000000-0000-0000-0000-000000000000}"/>
          </ac:spMkLst>
        </pc:spChg>
      </pc:sldChg>
      <pc:sldChg chg="addSp delSp add">
        <pc:chgData name="Søren Bonderup" userId="187df27e-fa7b-42ad-825e-948b8f3ac352" providerId="ADAL" clId="{AC7CAE5B-85B0-4517-BFE5-B0AC52536AB6}" dt="2019-04-08T06:16:19.025" v="49"/>
        <pc:sldMkLst>
          <pc:docMk/>
          <pc:sldMk cId="896464316" sldId="275"/>
        </pc:sldMkLst>
        <pc:spChg chg="del">
          <ac:chgData name="Søren Bonderup" userId="187df27e-fa7b-42ad-825e-948b8f3ac352" providerId="ADAL" clId="{AC7CAE5B-85B0-4517-BFE5-B0AC52536AB6}" dt="2019-04-08T06:16:18.170" v="48" actId="478"/>
          <ac:spMkLst>
            <pc:docMk/>
            <pc:sldMk cId="896464316" sldId="275"/>
            <ac:spMk id="2" creationId="{B6F4E616-0F60-416F-AE92-FF8C4E5AB3F4}"/>
          </ac:spMkLst>
        </pc:spChg>
        <pc:spChg chg="del">
          <ac:chgData name="Søren Bonderup" userId="187df27e-fa7b-42ad-825e-948b8f3ac352" providerId="ADAL" clId="{AC7CAE5B-85B0-4517-BFE5-B0AC52536AB6}" dt="2019-04-08T06:16:16.977" v="47" actId="478"/>
          <ac:spMkLst>
            <pc:docMk/>
            <pc:sldMk cId="896464316" sldId="275"/>
            <ac:spMk id="3" creationId="{BEF5455C-4CCE-49FA-926A-ED9C49141215}"/>
          </ac:spMkLst>
        </pc:spChg>
        <pc:spChg chg="add del">
          <ac:chgData name="Søren Bonderup" userId="187df27e-fa7b-42ad-825e-948b8f3ac352" providerId="ADAL" clId="{AC7CAE5B-85B0-4517-BFE5-B0AC52536AB6}" dt="2019-04-08T06:16:15.639" v="46"/>
          <ac:spMkLst>
            <pc:docMk/>
            <pc:sldMk cId="896464316" sldId="275"/>
            <ac:spMk id="4" creationId="{AAA84CCD-4FD9-427C-817D-BCD68C857805}"/>
          </ac:spMkLst>
        </pc:spChg>
        <pc:spChg chg="add del">
          <ac:chgData name="Søren Bonderup" userId="187df27e-fa7b-42ad-825e-948b8f3ac352" providerId="ADAL" clId="{AC7CAE5B-85B0-4517-BFE5-B0AC52536AB6}" dt="2019-04-08T06:16:15.639" v="46"/>
          <ac:spMkLst>
            <pc:docMk/>
            <pc:sldMk cId="896464316" sldId="275"/>
            <ac:spMk id="5" creationId="{A0585364-BF41-48E4-AD22-343B1B7C689D}"/>
          </ac:spMkLst>
        </pc:spChg>
        <pc:spChg chg="add">
          <ac:chgData name="Søren Bonderup" userId="187df27e-fa7b-42ad-825e-948b8f3ac352" providerId="ADAL" clId="{AC7CAE5B-85B0-4517-BFE5-B0AC52536AB6}" dt="2019-04-08T06:16:19.025" v="49"/>
          <ac:spMkLst>
            <pc:docMk/>
            <pc:sldMk cId="896464316" sldId="275"/>
            <ac:spMk id="6" creationId="{A28E5603-A84A-4555-B53E-7134F590B402}"/>
          </ac:spMkLst>
        </pc:spChg>
        <pc:spChg chg="add">
          <ac:chgData name="Søren Bonderup" userId="187df27e-fa7b-42ad-825e-948b8f3ac352" providerId="ADAL" clId="{AC7CAE5B-85B0-4517-BFE5-B0AC52536AB6}" dt="2019-04-08T06:16:19.025" v="49"/>
          <ac:spMkLst>
            <pc:docMk/>
            <pc:sldMk cId="896464316" sldId="275"/>
            <ac:spMk id="7" creationId="{506BE66B-DAD0-4241-809A-99F312960BB8}"/>
          </ac:spMkLst>
        </pc:spChg>
      </pc:sldChg>
      <pc:sldChg chg="addSp delSp modSp add">
        <pc:chgData name="Søren Bonderup" userId="187df27e-fa7b-42ad-825e-948b8f3ac352" providerId="ADAL" clId="{AC7CAE5B-85B0-4517-BFE5-B0AC52536AB6}" dt="2019-04-08T14:22:04.997" v="61"/>
        <pc:sldMkLst>
          <pc:docMk/>
          <pc:sldMk cId="1781516920" sldId="279"/>
        </pc:sldMkLst>
        <pc:spChg chg="mod">
          <ac:chgData name="Søren Bonderup" userId="187df27e-fa7b-42ad-825e-948b8f3ac352" providerId="ADAL" clId="{AC7CAE5B-85B0-4517-BFE5-B0AC52536AB6}" dt="2019-04-08T14:21:41.161" v="54"/>
          <ac:spMkLst>
            <pc:docMk/>
            <pc:sldMk cId="1781516920" sldId="279"/>
            <ac:spMk id="3" creationId="{D64A1529-4F07-44FD-841B-2D06B344ECBF}"/>
          </ac:spMkLst>
        </pc:spChg>
        <pc:spChg chg="add del">
          <ac:chgData name="Søren Bonderup" userId="187df27e-fa7b-42ad-825e-948b8f3ac352" providerId="ADAL" clId="{AC7CAE5B-85B0-4517-BFE5-B0AC52536AB6}" dt="2019-04-08T14:21:43.971" v="56"/>
          <ac:spMkLst>
            <pc:docMk/>
            <pc:sldMk cId="1781516920" sldId="279"/>
            <ac:spMk id="4" creationId="{8FAC6744-F350-4760-BAB2-1143CA243C49}"/>
          </ac:spMkLst>
        </pc:spChg>
        <pc:spChg chg="add del">
          <ac:chgData name="Søren Bonderup" userId="187df27e-fa7b-42ad-825e-948b8f3ac352" providerId="ADAL" clId="{AC7CAE5B-85B0-4517-BFE5-B0AC52536AB6}" dt="2019-04-08T14:21:52.311" v="58" actId="478"/>
          <ac:spMkLst>
            <pc:docMk/>
            <pc:sldMk cId="1781516920" sldId="279"/>
            <ac:spMk id="5" creationId="{1DE9F20C-AE84-4A1D-B1DB-EE501D16FE13}"/>
          </ac:spMkLst>
        </pc:spChg>
        <pc:spChg chg="add mod">
          <ac:chgData name="Søren Bonderup" userId="187df27e-fa7b-42ad-825e-948b8f3ac352" providerId="ADAL" clId="{AC7CAE5B-85B0-4517-BFE5-B0AC52536AB6}" dt="2019-04-08T14:22:04.997" v="61"/>
          <ac:spMkLst>
            <pc:docMk/>
            <pc:sldMk cId="1781516920" sldId="279"/>
            <ac:spMk id="6" creationId="{26A7785D-59D4-4C0F-B9A5-DB39D6980297}"/>
          </ac:spMkLst>
        </pc:spChg>
      </pc:sldChg>
      <pc:sldChg chg="modSp add">
        <pc:chgData name="Søren Bonderup" userId="187df27e-fa7b-42ad-825e-948b8f3ac352" providerId="ADAL" clId="{AC7CAE5B-85B0-4517-BFE5-B0AC52536AB6}" dt="2019-04-08T14:33:55.177" v="82" actId="27636"/>
        <pc:sldMkLst>
          <pc:docMk/>
          <pc:sldMk cId="3399079989" sldId="280"/>
        </pc:sldMkLst>
        <pc:spChg chg="mod">
          <ac:chgData name="Søren Bonderup" userId="187df27e-fa7b-42ad-825e-948b8f3ac352" providerId="ADAL" clId="{AC7CAE5B-85B0-4517-BFE5-B0AC52536AB6}" dt="2019-04-08T14:33:53.698" v="80" actId="20577"/>
          <ac:spMkLst>
            <pc:docMk/>
            <pc:sldMk cId="3399079989" sldId="280"/>
            <ac:spMk id="2" creationId="{3EEC5E24-C109-4398-980B-8548DA6197A2}"/>
          </ac:spMkLst>
        </pc:spChg>
        <pc:spChg chg="mod">
          <ac:chgData name="Søren Bonderup" userId="187df27e-fa7b-42ad-825e-948b8f3ac352" providerId="ADAL" clId="{AC7CAE5B-85B0-4517-BFE5-B0AC52536AB6}" dt="2019-04-08T14:33:55.177" v="82" actId="27636"/>
          <ac:spMkLst>
            <pc:docMk/>
            <pc:sldMk cId="3399079989" sldId="280"/>
            <ac:spMk id="3" creationId="{853AB12D-4C02-4671-B002-C2AB02CC1E24}"/>
          </ac:spMkLst>
        </pc:spChg>
      </pc:sldChg>
      <pc:sldChg chg="modSp add">
        <pc:chgData name="Søren Bonderup" userId="187df27e-fa7b-42ad-825e-948b8f3ac352" providerId="ADAL" clId="{AC7CAE5B-85B0-4517-BFE5-B0AC52536AB6}" dt="2019-04-08T14:34:10.260" v="85" actId="27636"/>
        <pc:sldMkLst>
          <pc:docMk/>
          <pc:sldMk cId="3794181937" sldId="281"/>
        </pc:sldMkLst>
        <pc:spChg chg="mod">
          <ac:chgData name="Søren Bonderup" userId="187df27e-fa7b-42ad-825e-948b8f3ac352" providerId="ADAL" clId="{AC7CAE5B-85B0-4517-BFE5-B0AC52536AB6}" dt="2019-04-08T14:34:10.260" v="85" actId="27636"/>
          <ac:spMkLst>
            <pc:docMk/>
            <pc:sldMk cId="3794181937" sldId="281"/>
            <ac:spMk id="3" creationId="{853AB12D-4C02-4671-B002-C2AB02CC1E24}"/>
          </ac:spMkLst>
        </pc:spChg>
      </pc:sldChg>
      <pc:sldChg chg="modSp add">
        <pc:chgData name="Søren Bonderup" userId="187df27e-fa7b-42ad-825e-948b8f3ac352" providerId="ADAL" clId="{AC7CAE5B-85B0-4517-BFE5-B0AC52536AB6}" dt="2019-04-08T14:34:21.893" v="88" actId="27636"/>
        <pc:sldMkLst>
          <pc:docMk/>
          <pc:sldMk cId="4260951567" sldId="282"/>
        </pc:sldMkLst>
        <pc:spChg chg="mod">
          <ac:chgData name="Søren Bonderup" userId="187df27e-fa7b-42ad-825e-948b8f3ac352" providerId="ADAL" clId="{AC7CAE5B-85B0-4517-BFE5-B0AC52536AB6}" dt="2019-04-08T14:34:21.893" v="88" actId="27636"/>
          <ac:spMkLst>
            <pc:docMk/>
            <pc:sldMk cId="4260951567" sldId="282"/>
            <ac:spMk id="3" creationId="{853AB12D-4C02-4671-B002-C2AB02CC1E24}"/>
          </ac:spMkLst>
        </pc:spChg>
      </pc:sldChg>
      <pc:sldChg chg="modSp add">
        <pc:chgData name="Søren Bonderup" userId="187df27e-fa7b-42ad-825e-948b8f3ac352" providerId="ADAL" clId="{AC7CAE5B-85B0-4517-BFE5-B0AC52536AB6}" dt="2019-04-08T14:34:36.752" v="93" actId="20577"/>
        <pc:sldMkLst>
          <pc:docMk/>
          <pc:sldMk cId="1827031393" sldId="283"/>
        </pc:sldMkLst>
        <pc:spChg chg="mod">
          <ac:chgData name="Søren Bonderup" userId="187df27e-fa7b-42ad-825e-948b8f3ac352" providerId="ADAL" clId="{AC7CAE5B-85B0-4517-BFE5-B0AC52536AB6}" dt="2019-04-08T14:34:36.752" v="93" actId="20577"/>
          <ac:spMkLst>
            <pc:docMk/>
            <pc:sldMk cId="1827031393" sldId="283"/>
            <ac:spMk id="3" creationId="{853AB12D-4C02-4671-B002-C2AB02CC1E24}"/>
          </ac:spMkLst>
        </pc:spChg>
      </pc:sldChg>
    </pc:docChg>
  </pc:docChgLst>
  <pc:docChgLst>
    <pc:chgData name="Søren Arthur Bojesen Bonderup" userId="187df27e-fa7b-42ad-825e-948b8f3ac352" providerId="ADAL" clId="{AC7CAE5B-85B0-4517-BFE5-B0AC52536AB6}"/>
    <pc:docChg chg="modSld">
      <pc:chgData name="Søren Arthur Bojesen Bonderup" userId="187df27e-fa7b-42ad-825e-948b8f3ac352" providerId="ADAL" clId="{AC7CAE5B-85B0-4517-BFE5-B0AC52536AB6}" dt="2019-04-01T14:41:58.583" v="36" actId="20577"/>
      <pc:docMkLst>
        <pc:docMk/>
      </pc:docMkLst>
      <pc:sldChg chg="modSp">
        <pc:chgData name="Søren Arthur Bojesen Bonderup" userId="187df27e-fa7b-42ad-825e-948b8f3ac352" providerId="ADAL" clId="{AC7CAE5B-85B0-4517-BFE5-B0AC52536AB6}" dt="2019-04-01T14:41:58.583" v="36" actId="20577"/>
        <pc:sldMkLst>
          <pc:docMk/>
          <pc:sldMk cId="3651612244" sldId="271"/>
        </pc:sldMkLst>
        <pc:spChg chg="mod">
          <ac:chgData name="Søren Arthur Bojesen Bonderup" userId="187df27e-fa7b-42ad-825e-948b8f3ac352" providerId="ADAL" clId="{AC7CAE5B-85B0-4517-BFE5-B0AC52536AB6}" dt="2019-04-01T14:41:58.583" v="36" actId="20577"/>
          <ac:spMkLst>
            <pc:docMk/>
            <pc:sldMk cId="3651612244" sldId="271"/>
            <ac:spMk id="3" creationId="{00000000-0000-0000-0000-000000000000}"/>
          </ac:spMkLst>
        </pc:spChg>
      </pc:sldChg>
      <pc:sldChg chg="modSp">
        <pc:chgData name="Søren Arthur Bojesen Bonderup" userId="187df27e-fa7b-42ad-825e-948b8f3ac352" providerId="ADAL" clId="{AC7CAE5B-85B0-4517-BFE5-B0AC52536AB6}" dt="2019-04-01T14:40:24.136" v="34" actId="20577"/>
        <pc:sldMkLst>
          <pc:docMk/>
          <pc:sldMk cId="3953689405" sldId="272"/>
        </pc:sldMkLst>
        <pc:spChg chg="mod">
          <ac:chgData name="Søren Arthur Bojesen Bonderup" userId="187df27e-fa7b-42ad-825e-948b8f3ac352" providerId="ADAL" clId="{AC7CAE5B-85B0-4517-BFE5-B0AC52536AB6}" dt="2019-04-01T14:40:24.136" v="34" actId="20577"/>
          <ac:spMkLst>
            <pc:docMk/>
            <pc:sldMk cId="3953689405" sldId="272"/>
            <ac:spMk id="3" creationId="{00000000-0000-0000-0000-000000000000}"/>
          </ac:spMkLst>
        </pc:spChg>
      </pc:sldChg>
      <pc:sldChg chg="modSp">
        <pc:chgData name="Søren Arthur Bojesen Bonderup" userId="187df27e-fa7b-42ad-825e-948b8f3ac352" providerId="ADAL" clId="{AC7CAE5B-85B0-4517-BFE5-B0AC52536AB6}" dt="2019-04-01T14:38:47.144" v="30" actId="20577"/>
        <pc:sldMkLst>
          <pc:docMk/>
          <pc:sldMk cId="1067384091" sldId="274"/>
        </pc:sldMkLst>
        <pc:spChg chg="mod">
          <ac:chgData name="Søren Arthur Bojesen Bonderup" userId="187df27e-fa7b-42ad-825e-948b8f3ac352" providerId="ADAL" clId="{AC7CAE5B-85B0-4517-BFE5-B0AC52536AB6}" dt="2019-04-01T14:38:47.144" v="30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Kj9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5980985" cy="1038912"/>
          </a:xfrm>
        </p:spPr>
        <p:txBody>
          <a:bodyPr/>
          <a:lstStyle/>
          <a:p>
            <a:r>
              <a:rPr lang="en-US" dirty="0"/>
              <a:t>Hands-on Workshop – Project lead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E24-C109-4398-980B-8548DA6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 from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B12D-4C02-4671-B002-C2AB02CC1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Developer 3</a:t>
            </a:r>
            <a:endParaRPr lang="da-DK" dirty="0"/>
          </a:p>
          <a:p>
            <a:r>
              <a:rPr lang="en-GB" b="1" dirty="0"/>
              <a:t>Overall summary</a:t>
            </a:r>
            <a:endParaRPr lang="da-DK" dirty="0"/>
          </a:p>
          <a:p>
            <a:r>
              <a:rPr lang="en-GB" dirty="0"/>
              <a:t>Great to start on a new project where we are starting with a fork of a very successful NC project! </a:t>
            </a:r>
            <a:endParaRPr lang="da-DK" dirty="0"/>
          </a:p>
          <a:p>
            <a:r>
              <a:rPr lang="en-GB" b="1" dirty="0"/>
              <a:t>Summary of progress since last week</a:t>
            </a:r>
            <a:endParaRPr lang="da-DK" dirty="0"/>
          </a:p>
          <a:p>
            <a:r>
              <a:rPr lang="en-GB" dirty="0"/>
              <a:t>A lot of knowledge have been gained from the original owners/team of the letter-distributor and after stripping down the letter-distributor to the need of the client I am quire happy about the plan as is for now. I am pretty sure that we in a mouth or two will be in a very good place. </a:t>
            </a:r>
            <a:endParaRPr lang="da-DK" dirty="0"/>
          </a:p>
          <a:p>
            <a:r>
              <a:rPr lang="en-GB" b="1" dirty="0"/>
              <a:t>Focus next week</a:t>
            </a:r>
            <a:endParaRPr lang="da-DK" dirty="0"/>
          </a:p>
          <a:p>
            <a:pPr lvl="0"/>
            <a:r>
              <a:rPr lang="en-GB" dirty="0"/>
              <a:t>Assist the Architect with new features from the client, gotten from starting meetings</a:t>
            </a:r>
            <a:endParaRPr lang="da-DK" dirty="0"/>
          </a:p>
          <a:p>
            <a:pPr lvl="0"/>
            <a:r>
              <a:rPr lang="en-GB" dirty="0"/>
              <a:t>Improve upon the branch and Git strategy </a:t>
            </a:r>
            <a:endParaRPr lang="da-DK" dirty="0"/>
          </a:p>
          <a:p>
            <a:r>
              <a:rPr lang="en-GB" b="1" dirty="0"/>
              <a:t>Risks (if any)</a:t>
            </a:r>
            <a:endParaRPr lang="da-DK" dirty="0"/>
          </a:p>
          <a:p>
            <a:r>
              <a:rPr lang="en-GB" dirty="0"/>
              <a:t>Nope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09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E24-C109-4398-980B-8548DA6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 from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B12D-4C02-4671-B002-C2AB02CC1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b="1"/>
              <a:t>Architect </a:t>
            </a:r>
            <a:endParaRPr lang="da-DK" dirty="0"/>
          </a:p>
          <a:p>
            <a:r>
              <a:rPr lang="en-GB" b="1" dirty="0"/>
              <a:t>Overall summary</a:t>
            </a:r>
            <a:endParaRPr lang="da-DK" dirty="0"/>
          </a:p>
          <a:p>
            <a:r>
              <a:rPr lang="en-GB" dirty="0"/>
              <a:t>Everything have started up nicely, and I am pretty confident in the plan even though we are still in the beginning of the project.</a:t>
            </a:r>
            <a:endParaRPr lang="da-DK" dirty="0"/>
          </a:p>
          <a:p>
            <a:r>
              <a:rPr lang="en-GB" b="1" dirty="0"/>
              <a:t>Summary of progress since last week</a:t>
            </a:r>
            <a:endParaRPr lang="da-DK" dirty="0"/>
          </a:p>
          <a:p>
            <a:r>
              <a:rPr lang="en-GB" dirty="0"/>
              <a:t>We have finally got the letter-distributor stripped from features which are not needed by the client. </a:t>
            </a:r>
            <a:endParaRPr lang="da-DK" dirty="0"/>
          </a:p>
          <a:p>
            <a:r>
              <a:rPr lang="en-GB" b="1" dirty="0"/>
              <a:t>Focus next week</a:t>
            </a:r>
            <a:endParaRPr lang="da-DK" dirty="0"/>
          </a:p>
          <a:p>
            <a:pPr lvl="0"/>
            <a:r>
              <a:rPr lang="en-GB" dirty="0"/>
              <a:t>Workshop with client about future requirements</a:t>
            </a:r>
            <a:endParaRPr lang="da-DK" dirty="0"/>
          </a:p>
          <a:p>
            <a:pPr lvl="0"/>
            <a:r>
              <a:rPr lang="en-GB" dirty="0"/>
              <a:t>Coordination about the integration</a:t>
            </a:r>
            <a:endParaRPr lang="da-DK" dirty="0"/>
          </a:p>
          <a:p>
            <a:r>
              <a:rPr lang="en-GB" b="1" dirty="0"/>
              <a:t>Risks (if any)</a:t>
            </a:r>
            <a:endParaRPr lang="da-DK" dirty="0"/>
          </a:p>
          <a:p>
            <a:r>
              <a:rPr lang="en-GB" dirty="0"/>
              <a:t>A lot need to be clarified with the other team about the integration.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70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Quick</a:t>
            </a:r>
            <a:r>
              <a:rPr lang="da-DK" dirty="0"/>
              <a:t> intro to </a:t>
            </a:r>
            <a:r>
              <a:rPr lang="da-DK" dirty="0" err="1"/>
              <a:t>Earned</a:t>
            </a:r>
            <a:r>
              <a:rPr lang="da-DK" dirty="0"/>
              <a:t> Value Management and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r>
              <a:rPr lang="da-DK" dirty="0">
                <a:hlinkClick r:id="rId2"/>
              </a:rPr>
              <a:t>https://bit.ly/2FKj9AN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template from USB on </a:t>
            </a:r>
            <a:r>
              <a:rPr lang="da-DK" dirty="0" err="1"/>
              <a:t>statusreporting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161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8E5603-A84A-4555-B53E-7134F590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6BE66B-DAD0-4241-809A-99F312960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Case: Letter distributor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i="1" dirty="0"/>
              <a:t>Your customer name, hereafter mentioned as “your customer”.</a:t>
            </a:r>
            <a:endParaRPr lang="da-DK" dirty="0"/>
          </a:p>
          <a:p>
            <a:r>
              <a:rPr lang="en-GB" b="1" dirty="0"/>
              <a:t> ________________________________________________________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b="1" dirty="0"/>
              <a:t>Case description</a:t>
            </a:r>
            <a:endParaRPr lang="da-DK" dirty="0"/>
          </a:p>
          <a:p>
            <a:r>
              <a:rPr lang="en-GB" i="1" dirty="0"/>
              <a:t>Your customer </a:t>
            </a:r>
            <a:r>
              <a:rPr lang="en-GB" dirty="0"/>
              <a:t>has over 10 years of experience with helping civilians sending their letters. Their main clientele is elderly, who for some reason are not able to send letters by themselves.</a:t>
            </a:r>
            <a:endParaRPr lang="da-DK" dirty="0"/>
          </a:p>
          <a:p>
            <a:r>
              <a:rPr lang="en-GB" dirty="0"/>
              <a:t>Since the new invention of digital letters has emerged, it should be possible for a case worker to help citizens send a PDF letter to the common letter distribution service.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already started developing on a WPF client using their own internal resources. It was however quickly obvious for them, that they were not able to implement this functionality on their own.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asked Netcompany to deliver a system that can send information to the common letter distribution service, filling out much of the information needed on physical mail.</a:t>
            </a:r>
            <a:endParaRPr lang="da-DK" dirty="0"/>
          </a:p>
          <a:p>
            <a:r>
              <a:rPr lang="en-GB" dirty="0"/>
              <a:t>The common letter distribution service – </a:t>
            </a:r>
            <a:r>
              <a:rPr lang="en-GB" dirty="0" err="1"/>
              <a:t>DistriTotal</a:t>
            </a:r>
            <a:r>
              <a:rPr lang="en-GB" dirty="0"/>
              <a:t>, is undergoing a major change to their API. For that reason they are asking all of their major API-users (existing and upcoming), to come up with a suggestion for the definition of this API. When you have agreed, you will present this to </a:t>
            </a:r>
            <a:r>
              <a:rPr lang="en-GB" dirty="0" err="1"/>
              <a:t>DistriTotal</a:t>
            </a:r>
            <a:r>
              <a:rPr lang="en-GB" dirty="0"/>
              <a:t>, who will give their perspective.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646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2A4-EC76-4B0A-87A5-28F427C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workday</a:t>
            </a:r>
            <a:r>
              <a:rPr lang="da-DK" dirty="0"/>
              <a:t> </a:t>
            </a:r>
            <a:r>
              <a:rPr lang="da-DK" dirty="0" err="1"/>
              <a:t>yesterday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1529-4F07-44FD-841B-2D06B34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3936751" cy="3566214"/>
          </a:xfrm>
        </p:spPr>
        <p:txBody>
          <a:bodyPr>
            <a:normAutofit/>
          </a:bodyPr>
          <a:lstStyle/>
          <a:p>
            <a:r>
              <a:rPr lang="en-US" dirty="0"/>
              <a:t>7:30 – Opened the PC </a:t>
            </a:r>
          </a:p>
          <a:p>
            <a:r>
              <a:rPr lang="en-US" dirty="0"/>
              <a:t>7:32 – 7:47 Windows updates… </a:t>
            </a:r>
          </a:p>
          <a:p>
            <a:r>
              <a:rPr lang="en-US" dirty="0"/>
              <a:t>7:50 – 9:00 Follow-up on status-updates </a:t>
            </a:r>
          </a:p>
          <a:p>
            <a:r>
              <a:rPr lang="en-US" dirty="0"/>
              <a:t>9:00 – 9:15 Daily Standup</a:t>
            </a:r>
          </a:p>
          <a:p>
            <a:r>
              <a:rPr lang="en-US" dirty="0"/>
              <a:t>9:15 – 9:30 Pre prep meeting</a:t>
            </a:r>
          </a:p>
          <a:p>
            <a:r>
              <a:rPr lang="en-US" dirty="0"/>
              <a:t>9:30 – 9:45 Prep meeting</a:t>
            </a:r>
          </a:p>
          <a:p>
            <a:r>
              <a:rPr lang="en-US" dirty="0"/>
              <a:t>9:45 – 10:20 Customer meeting</a:t>
            </a:r>
          </a:p>
          <a:p>
            <a:r>
              <a:rPr lang="en-US" dirty="0"/>
              <a:t>10:20 – 11:00 Eval. customer meeting </a:t>
            </a:r>
          </a:p>
          <a:p>
            <a:r>
              <a:rPr lang="en-US" dirty="0"/>
              <a:t>11:00 – 11:30 Follow-up on emails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A7785D-59D4-4C0F-B9A5-DB39D6980297}"/>
              </a:ext>
            </a:extLst>
          </p:cNvPr>
          <p:cNvSpPr txBox="1">
            <a:spLocks/>
          </p:cNvSpPr>
          <p:nvPr/>
        </p:nvSpPr>
        <p:spPr>
          <a:xfrm>
            <a:off x="4762749" y="1049548"/>
            <a:ext cx="3936751" cy="35662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737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Tx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11:30 – 12:04 Lunch</a:t>
            </a:r>
            <a:endParaRPr lang="da-DK" dirty="0"/>
          </a:p>
          <a:p>
            <a:r>
              <a:rPr lang="da-DK" dirty="0"/>
              <a:t>12:04 – 12:15 Meeting</a:t>
            </a:r>
          </a:p>
          <a:p>
            <a:r>
              <a:rPr lang="da-DK" dirty="0"/>
              <a:t>12:15 – 12:45 </a:t>
            </a:r>
            <a:r>
              <a:rPr lang="da-DK" dirty="0" err="1"/>
              <a:t>Follow-up</a:t>
            </a:r>
            <a:r>
              <a:rPr lang="da-DK" dirty="0"/>
              <a:t> on more </a:t>
            </a:r>
            <a:r>
              <a:rPr lang="da-DK" dirty="0" err="1"/>
              <a:t>emails</a:t>
            </a:r>
            <a:endParaRPr lang="da-DK" dirty="0"/>
          </a:p>
          <a:p>
            <a:r>
              <a:rPr lang="da-DK" dirty="0"/>
              <a:t>12:45 – 13:40 Management status meeting</a:t>
            </a:r>
          </a:p>
          <a:p>
            <a:r>
              <a:rPr lang="da-DK" dirty="0"/>
              <a:t>13:35 – 13:45 </a:t>
            </a:r>
            <a:r>
              <a:rPr lang="da-DK" dirty="0" err="1"/>
              <a:t>Cake</a:t>
            </a:r>
            <a:r>
              <a:rPr lang="da-DK" dirty="0"/>
              <a:t> and </a:t>
            </a:r>
            <a:r>
              <a:rPr lang="da-DK" dirty="0" err="1"/>
              <a:t>coffee</a:t>
            </a:r>
            <a:r>
              <a:rPr lang="da-DK" dirty="0"/>
              <a:t> time</a:t>
            </a:r>
          </a:p>
          <a:p>
            <a:r>
              <a:rPr lang="en-GB" dirty="0"/>
              <a:t>13:45 – 14:15 Forgot about the cake and coffee time</a:t>
            </a:r>
          </a:p>
          <a:p>
            <a:r>
              <a:rPr lang="en-GB" dirty="0"/>
              <a:t>14:15 – 15:00 Integration meeting</a:t>
            </a:r>
          </a:p>
          <a:p>
            <a:r>
              <a:rPr lang="en-GB"/>
              <a:t>15:00 – 15:30 Last email follow-up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Task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Collect</a:t>
            </a:r>
            <a:r>
              <a:rPr lang="da-DK" dirty="0"/>
              <a:t> status from team (</a:t>
            </a:r>
            <a:r>
              <a:rPr lang="da-DK" dirty="0" err="1"/>
              <a:t>emails</a:t>
            </a:r>
            <a:r>
              <a:rPr lang="da-D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Write the </a:t>
            </a:r>
            <a:r>
              <a:rPr lang="da-DK" dirty="0" err="1"/>
              <a:t>current</a:t>
            </a:r>
            <a:r>
              <a:rPr lang="da-DK" dirty="0"/>
              <a:t> status of the </a:t>
            </a:r>
            <a:r>
              <a:rPr lang="da-DK" dirty="0" err="1"/>
              <a:t>project</a:t>
            </a:r>
            <a:r>
              <a:rPr lang="da-DK" dirty="0"/>
              <a:t> to the </a:t>
            </a:r>
            <a:r>
              <a:rPr lang="da-DK" dirty="0" err="1"/>
              <a:t>customers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Consider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Are </a:t>
            </a:r>
            <a:r>
              <a:rPr lang="da-DK" dirty="0" err="1"/>
              <a:t>we</a:t>
            </a:r>
            <a:r>
              <a:rPr lang="da-DK" dirty="0"/>
              <a:t> still on time and budget?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Are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and if </a:t>
            </a:r>
            <a:r>
              <a:rPr lang="da-DK" dirty="0" err="1"/>
              <a:t>yes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mitigate</a:t>
            </a:r>
            <a:r>
              <a:rPr lang="da-DK" dirty="0"/>
              <a:t>?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Are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opens</a:t>
            </a:r>
            <a:r>
              <a:rPr lang="da-DK" dirty="0"/>
              <a:t> issues?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Are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risks</a:t>
            </a:r>
            <a:r>
              <a:rPr lang="da-DK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73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4" y="816634"/>
            <a:ext cx="8962728" cy="39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Bugs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8" y="1796527"/>
            <a:ext cx="8458331" cy="10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Issues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7" y="1898653"/>
            <a:ext cx="8179150" cy="7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E24-C109-4398-980B-8548DA6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 from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B12D-4C02-4671-B002-C2AB02CC1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Developer 1</a:t>
            </a:r>
            <a:endParaRPr lang="da-DK" dirty="0"/>
          </a:p>
          <a:p>
            <a:r>
              <a:rPr lang="en-GB" b="1" dirty="0"/>
              <a:t>Overall summary</a:t>
            </a:r>
            <a:endParaRPr lang="da-DK" dirty="0"/>
          </a:p>
          <a:p>
            <a:r>
              <a:rPr lang="en-GB" dirty="0"/>
              <a:t>We have gotten a nice start on the project but there is still many uncertainties around the requirements for the letter-distributor.</a:t>
            </a:r>
            <a:endParaRPr lang="da-DK" dirty="0"/>
          </a:p>
          <a:p>
            <a:r>
              <a:rPr lang="en-GB" b="1" dirty="0"/>
              <a:t>Summary of progress since last week</a:t>
            </a:r>
            <a:endParaRPr lang="da-DK" dirty="0"/>
          </a:p>
          <a:p>
            <a:r>
              <a:rPr lang="en-GB" dirty="0"/>
              <a:t>I am done with stripping the letter-distributor solution for features which are not needed by the client as for now. </a:t>
            </a:r>
            <a:endParaRPr lang="da-DK" dirty="0"/>
          </a:p>
          <a:p>
            <a:r>
              <a:rPr lang="en-GB" b="1" dirty="0"/>
              <a:t>Focus next week</a:t>
            </a:r>
            <a:endParaRPr lang="da-DK" dirty="0"/>
          </a:p>
          <a:p>
            <a:pPr lvl="0"/>
            <a:r>
              <a:rPr lang="en-GB" dirty="0"/>
              <a:t>Integration to letter-distributor service</a:t>
            </a:r>
            <a:endParaRPr lang="da-DK" dirty="0"/>
          </a:p>
          <a:p>
            <a:pPr lvl="0"/>
            <a:r>
              <a:rPr lang="en-GB" dirty="0"/>
              <a:t>Documentation of the letter-distributor client</a:t>
            </a:r>
            <a:endParaRPr lang="da-DK" dirty="0"/>
          </a:p>
          <a:p>
            <a:r>
              <a:rPr lang="en-GB" dirty="0"/>
              <a:t> </a:t>
            </a:r>
            <a:endParaRPr lang="da-DK" dirty="0"/>
          </a:p>
          <a:p>
            <a:r>
              <a:rPr lang="en-GB" b="1" dirty="0"/>
              <a:t>Risks (if any)</a:t>
            </a:r>
            <a:endParaRPr lang="da-DK" dirty="0"/>
          </a:p>
          <a:p>
            <a:r>
              <a:rPr lang="en-GB" dirty="0"/>
              <a:t>That the letter-distributor have been stripped for too many features and we will end up having to reimplement some of the stripped features.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0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E24-C109-4398-980B-8548DA6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 from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B12D-4C02-4671-B002-C2AB02CC1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Developer 2</a:t>
            </a:r>
            <a:endParaRPr lang="da-DK" dirty="0"/>
          </a:p>
          <a:p>
            <a:r>
              <a:rPr lang="en-GB" b="1" dirty="0"/>
              <a:t>Overall summary</a:t>
            </a:r>
            <a:br>
              <a:rPr lang="en-GB" b="1" dirty="0"/>
            </a:br>
            <a:r>
              <a:rPr lang="en-GB" dirty="0"/>
              <a:t>We have gotten a nice start on the project but there is still many uncertainties around the requirements for the letter-distributor.</a:t>
            </a:r>
            <a:endParaRPr lang="da-DK" dirty="0"/>
          </a:p>
          <a:p>
            <a:r>
              <a:rPr lang="en-GB" b="1" dirty="0"/>
              <a:t>Summary of progress since last week</a:t>
            </a:r>
            <a:endParaRPr lang="da-DK" dirty="0"/>
          </a:p>
          <a:p>
            <a:r>
              <a:rPr lang="en-GB" dirty="0"/>
              <a:t>A lot of coordination with the team which owns the original letter-distributor. We had some good knowledge sharing sessions about the functionality of LD which is going to accelerate the work that will happen in the future</a:t>
            </a:r>
            <a:endParaRPr lang="da-DK" dirty="0"/>
          </a:p>
          <a:p>
            <a:r>
              <a:rPr lang="en-GB" b="1" dirty="0"/>
              <a:t>Focus next week</a:t>
            </a:r>
            <a:endParaRPr lang="da-DK" dirty="0"/>
          </a:p>
          <a:p>
            <a:pPr lvl="0"/>
            <a:r>
              <a:rPr lang="en-GB" dirty="0"/>
              <a:t>Keep in touch with the owner of the original letter-distributor team.</a:t>
            </a:r>
            <a:endParaRPr lang="da-DK" dirty="0"/>
          </a:p>
          <a:p>
            <a:pPr lvl="0"/>
            <a:r>
              <a:rPr lang="en-GB" dirty="0"/>
              <a:t>Start implementing features</a:t>
            </a:r>
            <a:r>
              <a:rPr lang="en-GB" b="1" dirty="0"/>
              <a:t> </a:t>
            </a:r>
            <a:r>
              <a:rPr lang="en-GB" dirty="0"/>
              <a:t>on the letter-distributor client</a:t>
            </a:r>
            <a:r>
              <a:rPr lang="en-GB" b="1" dirty="0"/>
              <a:t> </a:t>
            </a:r>
            <a:br>
              <a:rPr lang="en-GB" b="1" dirty="0"/>
            </a:br>
            <a:endParaRPr lang="da-DK" dirty="0"/>
          </a:p>
          <a:p>
            <a:r>
              <a:rPr lang="en-GB" b="1" dirty="0"/>
              <a:t>Risks (if any)</a:t>
            </a:r>
            <a:br>
              <a:rPr lang="en-GB" b="1" dirty="0"/>
            </a:br>
            <a:r>
              <a:rPr lang="en-GB" dirty="0"/>
              <a:t>We might run into problems when we go into production as we do not have that any test cases.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1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61323-2F7E-47E4-910A-94789AD724C5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33</TotalTime>
  <Words>489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System Font Regular</vt:lpstr>
      <vt:lpstr>Wingdings</vt:lpstr>
      <vt:lpstr>Office Theme</vt:lpstr>
      <vt:lpstr>Hands-on Workshop – Project lead</vt:lpstr>
      <vt:lpstr>Case</vt:lpstr>
      <vt:lpstr>My workday yesterday</vt:lpstr>
      <vt:lpstr>Task</vt:lpstr>
      <vt:lpstr>Status</vt:lpstr>
      <vt:lpstr>Bugs</vt:lpstr>
      <vt:lpstr>Issues</vt:lpstr>
      <vt:lpstr>Status from team</vt:lpstr>
      <vt:lpstr>Status from team</vt:lpstr>
      <vt:lpstr>Status from team</vt:lpstr>
      <vt:lpstr>Status from team</vt:lpstr>
      <vt:lpstr>References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 – Project lead</dc:title>
  <dc:subject/>
  <dc:creator>Søren Bonderup</dc:creator>
  <cp:keywords/>
  <dc:description/>
  <cp:lastModifiedBy>Søren Bonderup</cp:lastModifiedBy>
  <cp:revision>7</cp:revision>
  <dcterms:created xsi:type="dcterms:W3CDTF">2019-03-31T18:31:35Z</dcterms:created>
  <dcterms:modified xsi:type="dcterms:W3CDTF">2019-04-08T14:34:37Z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