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8" r:id="rId5"/>
    <p:sldId id="271" r:id="rId6"/>
    <p:sldId id="276" r:id="rId7"/>
    <p:sldId id="281" r:id="rId8"/>
    <p:sldId id="282" r:id="rId9"/>
    <p:sldId id="272" r:id="rId10"/>
    <p:sldId id="277" r:id="rId11"/>
    <p:sldId id="273" r:id="rId12"/>
    <p:sldId id="278" r:id="rId13"/>
    <p:sldId id="283" r:id="rId14"/>
    <p:sldId id="284" r:id="rId15"/>
    <p:sldId id="285" r:id="rId16"/>
    <p:sldId id="274" r:id="rId17"/>
    <p:sldId id="279" r:id="rId18"/>
    <p:sldId id="286" r:id="rId19"/>
    <p:sldId id="275" r:id="rId20"/>
    <p:sldId id="288" r:id="rId21"/>
    <p:sldId id="287" r:id="rId22"/>
    <p:sldId id="289" r:id="rId23"/>
    <p:sldId id="292" r:id="rId24"/>
    <p:sldId id="290" r:id="rId25"/>
    <p:sldId id="293" r:id="rId26"/>
    <p:sldId id="291" r:id="rId27"/>
    <p:sldId id="269" r:id="rId28"/>
  </p:sldIdLst>
  <p:sldSz cx="9144000" cy="5143500" type="screen16x9"/>
  <p:notesSz cx="6858000" cy="9144000"/>
  <p:defaultTextStyle>
    <a:defPPr>
      <a:defRPr lang="da-DK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C44FC-0485-4396-A3D9-E23EA01ACD5A}" v="13" dt="2019-04-08T06:09:0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6628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554" y="102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øren Arthur Bojesen Bonderup" userId="187df27e-fa7b-42ad-825e-948b8f3ac352" providerId="ADAL" clId="{E89C44FC-0485-4396-A3D9-E23EA01ACD5A}"/>
    <pc:docChg chg="custSel addSld modSld">
      <pc:chgData name="Søren Arthur Bojesen Bonderup" userId="187df27e-fa7b-42ad-825e-948b8f3ac352" providerId="ADAL" clId="{E89C44FC-0485-4396-A3D9-E23EA01ACD5A}" dt="2019-04-01T14:52:45.996" v="222" actId="20577"/>
      <pc:docMkLst>
        <pc:docMk/>
      </pc:docMkLst>
      <pc:sldChg chg="modSp">
        <pc:chgData name="Søren Arthur Bojesen Bonderup" userId="187df27e-fa7b-42ad-825e-948b8f3ac352" providerId="ADAL" clId="{E89C44FC-0485-4396-A3D9-E23EA01ACD5A}" dt="2019-04-01T14:47:02.342" v="58" actId="20577"/>
        <pc:sldMkLst>
          <pc:docMk/>
          <pc:sldMk cId="1388330330" sldId="277"/>
        </pc:sldMkLst>
        <pc:spChg chg="mod">
          <ac:chgData name="Søren Arthur Bojesen Bonderup" userId="187df27e-fa7b-42ad-825e-948b8f3ac352" providerId="ADAL" clId="{E89C44FC-0485-4396-A3D9-E23EA01ACD5A}" dt="2019-04-01T14:47:02.342" v="58" actId="20577"/>
          <ac:spMkLst>
            <pc:docMk/>
            <pc:sldMk cId="1388330330" sldId="277"/>
            <ac:spMk id="6" creationId="{00000000-0000-0000-0000-000000000000}"/>
          </ac:spMkLst>
        </pc:spChg>
      </pc:sldChg>
      <pc:sldChg chg="modSp">
        <pc:chgData name="Søren Arthur Bojesen Bonderup" userId="187df27e-fa7b-42ad-825e-948b8f3ac352" providerId="ADAL" clId="{E89C44FC-0485-4396-A3D9-E23EA01ACD5A}" dt="2019-04-01T14:47:45.697" v="126" actId="20577"/>
        <pc:sldMkLst>
          <pc:docMk/>
          <pc:sldMk cId="2981311841" sldId="283"/>
        </pc:sldMkLst>
        <pc:spChg chg="mod">
          <ac:chgData name="Søren Arthur Bojesen Bonderup" userId="187df27e-fa7b-42ad-825e-948b8f3ac352" providerId="ADAL" clId="{E89C44FC-0485-4396-A3D9-E23EA01ACD5A}" dt="2019-04-01T14:47:45.697" v="126" actId="20577"/>
          <ac:spMkLst>
            <pc:docMk/>
            <pc:sldMk cId="2981311841" sldId="283"/>
            <ac:spMk id="6" creationId="{00000000-0000-0000-0000-000000000000}"/>
          </ac:spMkLst>
        </pc:spChg>
      </pc:sldChg>
      <pc:sldChg chg="modNotesTx">
        <pc:chgData name="Søren Arthur Bojesen Bonderup" userId="187df27e-fa7b-42ad-825e-948b8f3ac352" providerId="ADAL" clId="{E89C44FC-0485-4396-A3D9-E23EA01ACD5A}" dt="2019-04-01T14:52:24.002" v="221" actId="20577"/>
        <pc:sldMkLst>
          <pc:docMk/>
          <pc:sldMk cId="2485151214" sldId="287"/>
        </pc:sldMkLst>
      </pc:sldChg>
      <pc:sldChg chg="modNotesTx">
        <pc:chgData name="Søren Arthur Bojesen Bonderup" userId="187df27e-fa7b-42ad-825e-948b8f3ac352" providerId="ADAL" clId="{E89C44FC-0485-4396-A3D9-E23EA01ACD5A}" dt="2019-04-01T14:52:45.996" v="222" actId="20577"/>
        <pc:sldMkLst>
          <pc:docMk/>
          <pc:sldMk cId="1326970704" sldId="289"/>
        </pc:sldMkLst>
      </pc:sldChg>
    </pc:docChg>
  </pc:docChgLst>
  <pc:docChgLst>
    <pc:chgData name="Søren Bonderup" userId="187df27e-fa7b-42ad-825e-948b8f3ac352" providerId="ADAL" clId="{E89C44FC-0485-4396-A3D9-E23EA01ACD5A}"/>
    <pc:docChg chg="custSel delSld modSld">
      <pc:chgData name="Søren Bonderup" userId="187df27e-fa7b-42ad-825e-948b8f3ac352" providerId="ADAL" clId="{E89C44FC-0485-4396-A3D9-E23EA01ACD5A}" dt="2019-04-08T14:04:15.037" v="465" actId="20577"/>
      <pc:docMkLst>
        <pc:docMk/>
      </pc:docMkLst>
      <pc:sldChg chg="modSp">
        <pc:chgData name="Søren Bonderup" userId="187df27e-fa7b-42ad-825e-948b8f3ac352" providerId="ADAL" clId="{E89C44FC-0485-4396-A3D9-E23EA01ACD5A}" dt="2019-04-08T14:04:15.037" v="465" actId="20577"/>
        <pc:sldMkLst>
          <pc:docMk/>
          <pc:sldMk cId="1027146499" sldId="276"/>
        </pc:sldMkLst>
        <pc:spChg chg="mod">
          <ac:chgData name="Søren Bonderup" userId="187df27e-fa7b-42ad-825e-948b8f3ac352" providerId="ADAL" clId="{E89C44FC-0485-4396-A3D9-E23EA01ACD5A}" dt="2019-04-08T14:04:11.640" v="463" actId="20577"/>
          <ac:spMkLst>
            <pc:docMk/>
            <pc:sldMk cId="1027146499" sldId="276"/>
            <ac:spMk id="5" creationId="{00000000-0000-0000-0000-000000000000}"/>
          </ac:spMkLst>
        </pc:spChg>
        <pc:spChg chg="mod">
          <ac:chgData name="Søren Bonderup" userId="187df27e-fa7b-42ad-825e-948b8f3ac352" providerId="ADAL" clId="{E89C44FC-0485-4396-A3D9-E23EA01ACD5A}" dt="2019-04-08T14:04:15.037" v="465" actId="20577"/>
          <ac:spMkLst>
            <pc:docMk/>
            <pc:sldMk cId="1027146499" sldId="276"/>
            <ac:spMk id="6" creationId="{00000000-0000-0000-0000-000000000000}"/>
          </ac:spMkLst>
        </pc:spChg>
      </pc:sldChg>
      <pc:sldChg chg="modSp">
        <pc:chgData name="Søren Bonderup" userId="187df27e-fa7b-42ad-825e-948b8f3ac352" providerId="ADAL" clId="{E89C44FC-0485-4396-A3D9-E23EA01ACD5A}" dt="2019-04-08T06:09:13.217" v="460" actId="15"/>
        <pc:sldMkLst>
          <pc:docMk/>
          <pc:sldMk cId="130708523" sldId="281"/>
        </pc:sldMkLst>
        <pc:spChg chg="mod">
          <ac:chgData name="Søren Bonderup" userId="187df27e-fa7b-42ad-825e-948b8f3ac352" providerId="ADAL" clId="{E89C44FC-0485-4396-A3D9-E23EA01ACD5A}" dt="2019-04-08T06:09:13.217" v="460" actId="15"/>
          <ac:spMkLst>
            <pc:docMk/>
            <pc:sldMk cId="130708523" sldId="281"/>
            <ac:spMk id="6" creationId="{00000000-0000-0000-0000-000000000000}"/>
          </ac:spMkLst>
        </pc:spChg>
      </pc:sldChg>
      <pc:sldChg chg="modSp">
        <pc:chgData name="Søren Bonderup" userId="187df27e-fa7b-42ad-825e-948b8f3ac352" providerId="ADAL" clId="{E89C44FC-0485-4396-A3D9-E23EA01ACD5A}" dt="2019-04-07T08:29:20.119" v="268" actId="20577"/>
        <pc:sldMkLst>
          <pc:docMk/>
          <pc:sldMk cId="1006399350" sldId="282"/>
        </pc:sldMkLst>
        <pc:spChg chg="mod">
          <ac:chgData name="Søren Bonderup" userId="187df27e-fa7b-42ad-825e-948b8f3ac352" providerId="ADAL" clId="{E89C44FC-0485-4396-A3D9-E23EA01ACD5A}" dt="2019-04-07T08:29:20.119" v="268" actId="20577"/>
          <ac:spMkLst>
            <pc:docMk/>
            <pc:sldMk cId="1006399350" sldId="282"/>
            <ac:spMk id="6" creationId="{00000000-0000-0000-0000-000000000000}"/>
          </ac:spMkLst>
        </pc:spChg>
      </pc:sldChg>
      <pc:sldChg chg="del">
        <pc:chgData name="Søren Bonderup" userId="187df27e-fa7b-42ad-825e-948b8f3ac352" providerId="ADAL" clId="{E89C44FC-0485-4396-A3D9-E23EA01ACD5A}" dt="2019-04-08T14:03:55.924" v="461" actId="2696"/>
        <pc:sldMkLst>
          <pc:docMk/>
          <pc:sldMk cId="2620283679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BD6D45-6EE9-4945-BC5F-0D0A3C9016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8EF79-1A82-CF4A-B617-4B550B38E5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6BEA-3EAF-184F-971B-CE59E0ED1E73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72C9-7E5E-A14D-8DBA-B3B07F4662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20A54-F960-6241-A449-79CE1BE29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2CFE-3B7A-3B44-89D6-7B8AC0C65C9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07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CAED-7BFE-974C-9513-70D0F3B3319B}" type="datetimeFigureOut">
              <a:rPr lang="da-DK" smtClean="0"/>
              <a:t>08-04-2019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9B09-1343-A043-9921-A0566060D0A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7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need</a:t>
            </a:r>
            <a:r>
              <a:rPr lang="en-US" baseline="0" dirty="0"/>
              <a:t> to be pragmatic in the way we think, otherwise </a:t>
            </a:r>
            <a:r>
              <a:rPr lang="en-US" baseline="0" dirty="0" err="1"/>
              <a:t>soluitons</a:t>
            </a:r>
            <a:r>
              <a:rPr lang="en-US" baseline="0" dirty="0"/>
              <a:t> might be thought of too much and deadlines are missed in “architectural part”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2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387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Netcompany </a:t>
            </a:r>
            <a:r>
              <a:rPr lang="da-DK" dirty="0" err="1"/>
              <a:t>follows</a:t>
            </a:r>
            <a:r>
              <a:rPr lang="da-DK" dirty="0"/>
              <a:t> up on points and participants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C9B09-1343-A043-9921-A0566060D0AA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801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projec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9142729" cy="5143500"/>
          </a:xfrm>
          <a:prstGeom prst="rect">
            <a:avLst/>
          </a:prstGeom>
        </p:spPr>
      </p:pic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8" y="2872370"/>
            <a:ext cx="924997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solidFill>
            <a:srgbClr val="E46053"/>
          </a:solid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7BFF3BF-506C-DF44-9146-4A56F7D7E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60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3D2A6F-6DE4-C141-AB3A-764E4AD0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57195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A1315E3-5CDC-2347-8227-8B321E1CAC12}"/>
              </a:ext>
            </a:extLst>
          </p:cNvPr>
          <p:cNvSpPr txBox="1">
            <a:spLocks/>
          </p:cNvSpPr>
          <p:nvPr userDrawn="1"/>
        </p:nvSpPr>
        <p:spPr>
          <a:xfrm>
            <a:off x="1150938" y="241920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62944-0457-8D49-AB0B-8A0829E3863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 - customis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 archive: Intranet  Marketing  PPT Images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A3DE6B0-84AB-9647-876A-F5DA928B242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2587A19-7C1C-5C49-A4D9-4DB7F02126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NAME OF SECTION BREAKER</a:t>
            </a:r>
            <a:br>
              <a:rPr lang="en-US" noProof="0"/>
            </a:br>
            <a:endParaRPr lang="en-US" noProof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FEEAD67-D3CB-0A40-89F1-EB325AFB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68971"/>
            <a:ext cx="6858000" cy="1241822"/>
          </a:xfrm>
        </p:spPr>
        <p:txBody>
          <a:bodyPr lIns="0" tIns="0" rIns="0" bIns="0" anchor="t" anchorCtr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0945C-2C14-5E4B-B957-67C4FEB5350B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853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B1556-87ED-CF4E-916D-085F92714FE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5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whit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FF17-E767-4F48-ABDE-25A5F0AE212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964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with dark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A35F901-1886-0D44-967D-CBC9ADBDFD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4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3810623" cy="105850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TEXT ON TOP OF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1B82323-145F-E647-A2E7-C7608BD00A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4798800"/>
            <a:ext cx="7560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0,28 cm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2030A-4015-8047-AC41-06474BD89AFD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73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8174"/>
            <a:ext cx="3827463" cy="3566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563" y="1058174"/>
            <a:ext cx="3827463" cy="3566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C1-C59B-FC4C-804E-0F086BAC1732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586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72325"/>
            <a:ext cx="3827214" cy="32556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4174"/>
            <a:ext cx="3827463" cy="35302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8CE0523-219C-4D46-9AB9-3FC871B17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9750" y="1094174"/>
            <a:ext cx="3631151" cy="353021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045" y="943656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 flipV="1">
            <a:off x="1078173" y="4640238"/>
            <a:ext cx="0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70AA9-8E00-D64A-AC0F-6D76CF82CF63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15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and quot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5167DF-EFAC-764D-B6D0-1D97808365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5894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kstfelt 1">
            <a:extLst>
              <a:ext uri="{FF2B5EF4-FFF2-40B4-BE49-F238E27FC236}">
                <a16:creationId xmlns:a16="http://schemas.microsoft.com/office/drawing/2014/main" id="{B3E61175-05F9-EF42-83BC-FDFD379CC0A2}"/>
              </a:ext>
            </a:extLst>
          </p:cNvPr>
          <p:cNvSpPr txBox="1"/>
          <p:nvPr userDrawn="1"/>
        </p:nvSpPr>
        <p:spPr>
          <a:xfrm>
            <a:off x="5151546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FEAC2A-37DC-8941-95AF-394E4C4A7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196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013050-2CD0-8C46-A175-8C8436CB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5827"/>
            <a:ext cx="3833564" cy="33930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E770B-255F-9C4C-8223-9478899CD8D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3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mn and 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D7D860-AB02-0343-AD7F-DC678A61E430}"/>
              </a:ext>
            </a:extLst>
          </p:cNvPr>
          <p:cNvSpPr/>
          <p:nvPr userDrawn="1"/>
        </p:nvSpPr>
        <p:spPr>
          <a:xfrm>
            <a:off x="158401" y="158750"/>
            <a:ext cx="4413600" cy="48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93941-513E-9349-BDBF-84A98715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295" y="465826"/>
            <a:ext cx="3827214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DB0D81-F352-AE4F-A936-C3D8C4AE5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045" y="1093427"/>
            <a:ext cx="3827463" cy="3542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5FD2F-F8BE-7745-8EA6-D8C9A836D610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7198A0-C6D5-A743-9E25-1B246CB6D3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50" y="4799640"/>
            <a:ext cx="756000" cy="10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315E2-0B57-CA45-BB71-980E7E842D1F}"/>
              </a:ext>
            </a:extLst>
          </p:cNvPr>
          <p:cNvSpPr txBox="1"/>
          <p:nvPr userDrawn="1"/>
        </p:nvSpPr>
        <p:spPr>
          <a:xfrm>
            <a:off x="1078173" y="46402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F1EB-DBA1-9345-AEC9-2BC1225354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2295" y="2099634"/>
            <a:ext cx="3133320" cy="1786566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b="1" i="1">
                <a:solidFill>
                  <a:schemeClr val="accent4"/>
                </a:solidFill>
              </a:defRPr>
            </a:lvl1pPr>
            <a:lvl2pPr marL="3429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b="1" i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kstfelt 1">
            <a:extLst>
              <a:ext uri="{FF2B5EF4-FFF2-40B4-BE49-F238E27FC236}">
                <a16:creationId xmlns:a16="http://schemas.microsoft.com/office/drawing/2014/main" id="{97ED7EAA-B35C-3242-B58B-B208B9657D5D}"/>
              </a:ext>
            </a:extLst>
          </p:cNvPr>
          <p:cNvSpPr txBox="1"/>
          <p:nvPr userDrawn="1"/>
        </p:nvSpPr>
        <p:spPr>
          <a:xfrm>
            <a:off x="737947" y="1556087"/>
            <a:ext cx="67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>
                <a:solidFill>
                  <a:srgbClr val="E7675A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29CF3-6CBA-7A4C-BC25-3CCD11ED0BF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3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75CD9-D63F-1842-8593-95C16D32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513362"/>
            <a:ext cx="8070601" cy="30327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E051934-3E34-F340-9D82-E17795650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8174"/>
            <a:ext cx="8070601" cy="35662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12737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744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0CFBCC-18CC-E746-A5BB-3C80385048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1999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8F610-395C-AC4E-86CC-2E4BA2BB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50" y="460075"/>
            <a:ext cx="3833564" cy="35080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576E1E-DA16-0F4C-9A6C-50B994F8A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9750" y="1052423"/>
            <a:ext cx="3827463" cy="3577716"/>
          </a:xfrm>
        </p:spPr>
        <p:txBody>
          <a:bodyPr/>
          <a:lstStyle>
            <a:lvl1pPr marL="0" indent="0">
              <a:buNone/>
              <a:defRPr/>
            </a:lvl1pPr>
            <a:lvl2pPr marL="312737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0BDF-A99D-6647-8F4C-8D3362DE10E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40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58550"/>
            <a:ext cx="4429125" cy="48262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78597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650" y="1069676"/>
            <a:ext cx="3812511" cy="3566214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3F434-8BBE-E547-8109-F4364C1D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1" y="442823"/>
            <a:ext cx="3816350" cy="33355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B3481-A035-1F49-AF08-06936BE81508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1A5A68D-04C4-4993-951C-36BBC3AA2B05}"/>
              </a:ext>
            </a:extLst>
          </p:cNvPr>
          <p:cNvSpPr txBox="1">
            <a:spLocks/>
          </p:cNvSpPr>
          <p:nvPr userDrawn="1"/>
        </p:nvSpPr>
        <p:spPr>
          <a:xfrm>
            <a:off x="4792295" y="945150"/>
            <a:ext cx="129600" cy="1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770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front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32EBE8-8426-D141-B961-7F1254C6F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CASE TITLE ABOUT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4C793-A347-E241-8060-268BA5F17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6110" y="2583840"/>
            <a:ext cx="3421062" cy="53312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12737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noProof="0" dirty="0"/>
              <a:t>Describe clients challenge and the wanted or delivered effects for their customers, users, business, infrastructure etc. To the point in max 3 lines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484C613-7386-F14A-94C2-A85CE69C73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7" y="4798800"/>
            <a:ext cx="759600" cy="1008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0C02521-8454-4C49-B25B-482883CFB5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26110" y="2420758"/>
            <a:ext cx="129600" cy="180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651CC1A-971B-8147-BA3C-54731C3A0A0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26110" y="1090724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Place logo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A4E40-9E23-3146-B8B5-4117EBCABB60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038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-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504DCFA-E593-0B45-B302-F0BE9348B2E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340249" cy="51435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>
                <a:sym typeface="Wingdings" panose="05000000000000000000" pitchFamily="2" charset="2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Click icon to add image. Image archive: Intranet  Marketing  PPT Images</a:t>
            </a:r>
          </a:p>
          <a:p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555899" y="4788157"/>
            <a:ext cx="3086100" cy="19659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7C46C1-3D47-574B-A7FD-E386AEAF5F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798800"/>
            <a:ext cx="7596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462B0F-0597-ED4B-88EB-D24FF9C8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899" y="1395525"/>
            <a:ext cx="2473200" cy="32383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tx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A285BBFB-66C5-A24D-8365-38DB96975650}"/>
              </a:ext>
            </a:extLst>
          </p:cNvPr>
          <p:cNvSpPr/>
          <p:nvPr userDrawn="1"/>
        </p:nvSpPr>
        <p:spPr>
          <a:xfrm>
            <a:off x="3556149" y="1227600"/>
            <a:ext cx="120014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773" y="0"/>
                </a:lnTo>
              </a:path>
            </a:pathLst>
          </a:custGeom>
          <a:ln w="2032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lang="en-US" noProof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2DDCBD-9D5D-2E4F-85CF-A935CD68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149" y="158751"/>
            <a:ext cx="5048101" cy="924018"/>
          </a:xfrm>
        </p:spPr>
        <p:txBody>
          <a:bodyPr>
            <a:normAutofit/>
          </a:bodyPr>
          <a:lstStyle>
            <a:lvl1pPr>
              <a:lnSpc>
                <a:spcPts val="1500"/>
              </a:lnSpc>
              <a:defRPr sz="140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20FF6D-595E-6B4A-ACAE-8D216A9B2B1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32355" y="1395525"/>
            <a:ext cx="2473200" cy="3238388"/>
          </a:xfrm>
        </p:spPr>
        <p:txBody>
          <a:bodyPr>
            <a:normAutofit/>
          </a:bodyPr>
          <a:lstStyle>
            <a:lvl1pPr marL="92075" indent="-92075">
              <a:buFont typeface="Arial" panose="020B0604020202020204" pitchFamily="34" charset="0"/>
              <a:buChar char="•"/>
              <a:tabLst/>
              <a:defRPr sz="1000">
                <a:solidFill>
                  <a:schemeClr val="tx1"/>
                </a:solidFill>
              </a:defRPr>
            </a:lvl1pPr>
            <a:lvl2pPr marL="5143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2pPr>
            <a:lvl3pPr marL="8572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 marL="12001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4pPr>
            <a:lvl5pPr marL="15430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66A3B70-D4C4-6240-9F95-E6682082FA0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39854" y="1395526"/>
            <a:ext cx="2473200" cy="103062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1" i="0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“Add statement about effects for business, society or customers”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8C7E1E-8EEE-D544-A8E5-30EA5009D314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tx1"/>
                </a:solidFill>
              </a:rPr>
              <a:pPr algn="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89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E232CD-F606-F242-AFC7-8477842FA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F2147"/>
          </a:solidFill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E2C2F9B-0086-2E42-A7C8-42B6E5F818FB}"/>
              </a:ext>
            </a:extLst>
          </p:cNvPr>
          <p:cNvSpPr txBox="1"/>
          <p:nvPr userDrawn="1"/>
        </p:nvSpPr>
        <p:spPr>
          <a:xfrm>
            <a:off x="1146101" y="2867413"/>
            <a:ext cx="106094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b="1" spc="-5" noProof="0" dirty="0">
                <a:solidFill>
                  <a:srgbClr val="FFFFFF"/>
                </a:solidFill>
                <a:latin typeface="+mn-lt"/>
                <a:cs typeface="Calibri"/>
              </a:rPr>
              <a:t>www.netcompany.com</a:t>
            </a:r>
            <a:endParaRPr lang="en-US" sz="800" noProof="0" dirty="0">
              <a:latin typeface="Calibri"/>
              <a:cs typeface="Calibri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F0718DE-0C89-1D45-A3C2-9BF94FDF8A35}"/>
              </a:ext>
            </a:extLst>
          </p:cNvPr>
          <p:cNvSpPr txBox="1">
            <a:spLocks/>
          </p:cNvSpPr>
          <p:nvPr userDrawn="1"/>
        </p:nvSpPr>
        <p:spPr>
          <a:xfrm>
            <a:off x="1135635" y="2024241"/>
            <a:ext cx="5039797" cy="10389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We are</a:t>
            </a:r>
          </a:p>
          <a:p>
            <a:pPr>
              <a:lnSpc>
                <a:spcPts val="2200"/>
              </a:lnSpc>
            </a:pPr>
            <a:r>
              <a:rPr lang="en-US" sz="2200" b="0" noProof="0" dirty="0">
                <a:solidFill>
                  <a:schemeClr val="accent4"/>
                </a:solidFill>
              </a:rPr>
              <a:t>committed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710-7F6F-A243-85D0-A0F885154A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8875" y="3106235"/>
            <a:ext cx="2828925" cy="42727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  <a:lvl2pPr>
              <a:defRPr sz="800">
                <a:solidFill>
                  <a:schemeClr val="bg1"/>
                </a:solidFill>
              </a:defRPr>
            </a:lvl2pPr>
            <a:lvl3pPr>
              <a:defRPr sz="8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other relevant contact information</a:t>
            </a:r>
            <a:endParaRPr lang="da-D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769613-D6C1-8249-A193-08FA6FA35E48}"/>
              </a:ext>
            </a:extLst>
          </p:cNvPr>
          <p:cNvSpPr txBox="1">
            <a:spLocks/>
          </p:cNvSpPr>
          <p:nvPr userDrawn="1"/>
        </p:nvSpPr>
        <p:spPr>
          <a:xfrm>
            <a:off x="1150938" y="2711470"/>
            <a:ext cx="129600" cy="180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EC023E0-F442-EA46-BAB9-BBDF64230F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638934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9" name="Tekstfelt 23">
            <a:extLst>
              <a:ext uri="{FF2B5EF4-FFF2-40B4-BE49-F238E27FC236}">
                <a16:creationId xmlns:a16="http://schemas.microsoft.com/office/drawing/2014/main" id="{195DF60A-771F-4FD9-9643-581F4625C0D4}"/>
              </a:ext>
            </a:extLst>
          </p:cNvPr>
          <p:cNvSpPr txBox="1"/>
          <p:nvPr userDrawn="1"/>
        </p:nvSpPr>
        <p:spPr>
          <a:xfrm>
            <a:off x="1150938" y="475174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580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8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- customise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felt 23">
            <a:extLst>
              <a:ext uri="{FF2B5EF4-FFF2-40B4-BE49-F238E27FC236}">
                <a16:creationId xmlns:a16="http://schemas.microsoft.com/office/drawing/2014/main" id="{B173A3F8-2827-664B-B034-70338F873D9F}"/>
              </a:ext>
            </a:extLst>
          </p:cNvPr>
          <p:cNvSpPr txBox="1"/>
          <p:nvPr userDrawn="1"/>
        </p:nvSpPr>
        <p:spPr>
          <a:xfrm>
            <a:off x="1150938" y="4779963"/>
            <a:ext cx="3324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38"/>
            <a:r>
              <a:rPr lang="en-US" sz="80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 Copyright 2019 Netcompany. All rights reserved.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DDED2-82DF-B842-B46F-9F947CAF8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10389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C779E-2811-B14E-9974-985F7B8F93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50937" y="964059"/>
            <a:ext cx="1323096" cy="232165"/>
          </a:xfrm>
          <a:solidFill>
            <a:schemeClr val="accent4"/>
          </a:solidFill>
        </p:spPr>
        <p:txBody>
          <a:bodyPr wrap="none" lIns="90000" tIns="54000" rIns="90000" bIns="54000" anchor="ctr" anchorCtr="0">
            <a:spAutoFit/>
          </a:bodyPr>
          <a:lstStyle>
            <a:lvl1pPr marL="0" indent="0" algn="l">
              <a:buFontTx/>
              <a:buNone/>
              <a:defRPr sz="800" b="1" cap="all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Name of client or logo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E85E9E-2EAB-7A41-8CF1-640C3022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938" y="2668589"/>
            <a:ext cx="3421062" cy="226612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Project name here</a:t>
            </a:r>
          </a:p>
          <a:p>
            <a:pPr lvl="0"/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1BDC018-947C-3848-B70A-1F9C77F155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9890" y="2872370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915BC-B6D1-EE41-B47D-4759A6A3BDA5}"/>
              </a:ext>
            </a:extLst>
          </p:cNvPr>
          <p:cNvSpPr txBox="1"/>
          <p:nvPr userDrawn="1"/>
        </p:nvSpPr>
        <p:spPr>
          <a:xfrm>
            <a:off x="1150939" y="2872370"/>
            <a:ext cx="606526" cy="471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b="1" noProof="0">
                <a:solidFill>
                  <a:schemeClr val="bg1"/>
                </a:solidFill>
              </a:rPr>
              <a:t>Date: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Version: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Author:</a:t>
            </a:r>
          </a:p>
          <a:p>
            <a:pPr algn="l"/>
            <a:r>
              <a:rPr lang="en-US" sz="800" b="1" noProof="0">
                <a:solidFill>
                  <a:schemeClr val="bg1"/>
                </a:solidFill>
              </a:rPr>
              <a:t>Contact: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3DEA1A-1A0F-CC43-972E-39C36D6CCE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9890" y="2992881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version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DC78372-9D76-F74B-8706-DB4AFC8A05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49890" y="3113392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name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D312C8-6AE9-C847-B7B8-CDF7E32B1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9890" y="3237077"/>
            <a:ext cx="3022109" cy="13517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8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8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8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xxx@netcompany.com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C3E4B5-BBA3-9F47-ADEA-FF870EA90B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0938" y="2420758"/>
            <a:ext cx="129600" cy="1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C3F1E7D-7A50-C34B-8EBB-345E76A948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50935" y="3565730"/>
            <a:ext cx="1162800" cy="154105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bIns="7200">
            <a:normAutofit/>
          </a:bodyPr>
          <a:lstStyle>
            <a:lvl1pPr marL="0" indent="0">
              <a:buFontTx/>
              <a:buNone/>
              <a:defRPr sz="10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09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9FE9C-07C8-244B-A763-5D7AF1910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49" y="477329"/>
            <a:ext cx="8070601" cy="327804"/>
          </a:xfrm>
        </p:spPr>
        <p:txBody>
          <a:bodyPr/>
          <a:lstStyle/>
          <a:p>
            <a:r>
              <a:rPr lang="en-US" noProof="0" dirty="0"/>
              <a:t>Add title or 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F9A4EF-1E7A-6F4E-A242-3290FFD066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0601" cy="35719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7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6C41B6-F729-DF4D-BB23-27F0C0E9B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649" y="1052423"/>
            <a:ext cx="8078221" cy="3571965"/>
          </a:xfrm>
        </p:spPr>
        <p:txBody>
          <a:bodyPr/>
          <a:lstStyle>
            <a:lvl1pPr marL="171450" indent="-171450">
              <a:buFont typeface="System Font Regular"/>
              <a:buChar char="–"/>
              <a:defRPr/>
            </a:lvl1pPr>
            <a:lvl2pPr marL="447675" indent="-134938">
              <a:buFont typeface="System Font Regular"/>
              <a:buChar char="–"/>
              <a:defRPr/>
            </a:lvl2pPr>
            <a:lvl3pPr marL="857250" indent="-171450">
              <a:buFont typeface="System Font Regular"/>
              <a:buChar char="–"/>
              <a:defRPr/>
            </a:lvl3pPr>
            <a:lvl4pPr marL="1200150" indent="-171450">
              <a:buFont typeface="System Font Regular"/>
              <a:buChar char="–"/>
              <a:defRPr/>
            </a:lvl4pPr>
            <a:lvl5pPr marL="1543050" indent="-171450">
              <a:buFont typeface="System Font Regular"/>
              <a:buChar char="–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cxnSp>
        <p:nvCxnSpPr>
          <p:cNvPr id="10" name="Lige forbindelse 11">
            <a:extLst>
              <a:ext uri="{FF2B5EF4-FFF2-40B4-BE49-F238E27FC236}">
                <a16:creationId xmlns:a16="http://schemas.microsoft.com/office/drawing/2014/main" id="{9EFB6787-87CE-224E-867A-E55855B0183F}"/>
              </a:ext>
            </a:extLst>
          </p:cNvPr>
          <p:cNvCxnSpPr>
            <a:cxnSpLocks/>
          </p:cNvCxnSpPr>
          <p:nvPr userDrawn="1"/>
        </p:nvCxnSpPr>
        <p:spPr>
          <a:xfrm>
            <a:off x="533649" y="1109932"/>
            <a:ext cx="2818" cy="3514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86EAC9-EDFE-904A-B58B-B8CB0FC0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77329"/>
            <a:ext cx="8078221" cy="316302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87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hop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EB3A9E-020F-BF41-851C-2C2B5D96106F}"/>
              </a:ext>
            </a:extLst>
          </p:cNvPr>
          <p:cNvSpPr/>
          <p:nvPr userDrawn="1"/>
        </p:nvSpPr>
        <p:spPr>
          <a:xfrm>
            <a:off x="4572000" y="158750"/>
            <a:ext cx="44291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C35FF43-6CEB-A24F-AD8E-2FF3712276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650" y="1039416"/>
            <a:ext cx="3826634" cy="2286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Agenda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EBDD77-0BA0-D34A-804A-0EC92A9EE2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78597" y="1385999"/>
            <a:ext cx="3826687" cy="1299803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4745526-66DF-844C-A035-8973B065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3541" y="1039416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Add workshop goal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4AC0F6B-FC54-F64D-A9C4-3AD1B0841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541" y="559824"/>
            <a:ext cx="3840863" cy="228600"/>
          </a:xfrm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 dirty="0"/>
              <a:t>Date and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63A529-EF68-A341-AEC0-AA9ACCD980B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78597" y="3150368"/>
            <a:ext cx="3826687" cy="1474019"/>
          </a:xfrm>
        </p:spPr>
        <p:txBody>
          <a:bodyPr numCol="2" spcCol="72000">
            <a:norm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FontTx/>
              <a:buNone/>
              <a:tabLst>
                <a:tab pos="1862138" algn="l"/>
              </a:tabLst>
              <a:defRPr sz="1200">
                <a:solidFill>
                  <a:schemeClr val="bg1"/>
                </a:solidFill>
              </a:defRPr>
            </a:lvl1pPr>
            <a:lvl2pPr marL="312737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6858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3pPr>
            <a:lvl4pPr marL="10287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4pPr>
            <a:lvl5pPr marL="1371600" indent="0">
              <a:buClr>
                <a:schemeClr val="bg1"/>
              </a:buClr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DC9C7C7-9B9A-5246-B60D-6FF76ECD5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3541" y="2803785"/>
            <a:ext cx="3840863" cy="2286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noProof="0"/>
              <a:t>Add participants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DBDFA3-8BCC-F34E-93D6-FB94E0983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50" y="471577"/>
            <a:ext cx="3832788" cy="327804"/>
          </a:xfrm>
        </p:spPr>
        <p:txBody>
          <a:bodyPr/>
          <a:lstStyle/>
          <a:p>
            <a:r>
              <a:rPr lang="en-US" noProof="0" dirty="0"/>
              <a:t>Add workshop title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C3A28F9-C656-7744-92AF-202E25469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3650" y="1386000"/>
            <a:ext cx="3832787" cy="32383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0F3174-4EB7-FF42-A757-1477CE8408EF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391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D9AC15-4AB9-9343-BA26-FC911F3FDE70}"/>
              </a:ext>
            </a:extLst>
          </p:cNvPr>
          <p:cNvSpPr/>
          <p:nvPr userDrawn="1"/>
        </p:nvSpPr>
        <p:spPr>
          <a:xfrm>
            <a:off x="158400" y="158750"/>
            <a:ext cx="8842725" cy="482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C9CB07-78E4-DF47-ADAA-770BADDC00D1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>
                <a:solidFill>
                  <a:schemeClr val="bg1"/>
                </a:solidFill>
              </a:rPr>
              <a:pPr algn="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06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26110" y="1335600"/>
            <a:ext cx="5039797" cy="313549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000"/>
              </a:lnSpc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A3F43-4AA1-194A-A0C3-A3782F985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BA3B20-7CB5-C24F-B97D-44A8DC1C4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38" y="4799640"/>
            <a:ext cx="756001" cy="10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5ED56F-8F37-D949-BB31-B03884069A65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52558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9" y="1046672"/>
            <a:ext cx="3854053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4D3B7-455C-4845-8F72-2E985F1831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3541" y="1046672"/>
            <a:ext cx="3820709" cy="35669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28FEE7-F840-2C49-80F8-2E5AF3F15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client name in "Header and footer" or place logo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E02A26-0D13-E442-8875-5F1DDD46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49" y="460075"/>
            <a:ext cx="8070601" cy="33355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5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649" y="519113"/>
            <a:ext cx="8070601" cy="2945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060478"/>
            <a:ext cx="8064498" cy="35528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215D774B-28C5-BC4B-8793-6A356D10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83541" y="4788157"/>
            <a:ext cx="3086100" cy="1965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client name in "Header and footer" or place logo here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B72E8D6A-FA7B-7341-A767-0D888E9CD45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9750" y="4799640"/>
            <a:ext cx="756001" cy="100800"/>
          </a:xfrm>
          <a:prstGeom prst="rect">
            <a:avLst/>
          </a:prstGeom>
        </p:spPr>
      </p:pic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BD53941-A3E4-3748-8EC9-CCB59BD453DC}"/>
              </a:ext>
            </a:extLst>
          </p:cNvPr>
          <p:cNvSpPr txBox="1">
            <a:spLocks/>
          </p:cNvSpPr>
          <p:nvPr userDrawn="1"/>
        </p:nvSpPr>
        <p:spPr>
          <a:xfrm>
            <a:off x="533649" y="928061"/>
            <a:ext cx="129600" cy="18000"/>
          </a:xfrm>
          <a:prstGeom prst="rect">
            <a:avLst/>
          </a:pr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 bIns="720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1"/>
              </a:buClr>
              <a:buFontTx/>
              <a:buNone/>
              <a:defRPr sz="1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47675" indent="-134938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EAFE48-E092-0541-90A9-7A19F42A2DFC}"/>
              </a:ext>
            </a:extLst>
          </p:cNvPr>
          <p:cNvSpPr txBox="1"/>
          <p:nvPr userDrawn="1"/>
        </p:nvSpPr>
        <p:spPr>
          <a:xfrm>
            <a:off x="8067369" y="4788155"/>
            <a:ext cx="536881" cy="196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9836263-BA1D-3449-85A4-C83D0CFDFF94}" type="slidenum">
              <a:rPr lang="en-US" sz="800" noProof="0" smtClean="0"/>
              <a:pPr algn="r"/>
              <a:t>‹#›</a:t>
            </a:fld>
            <a:endParaRPr lang="en-US" sz="800" noProof="0"/>
          </a:p>
        </p:txBody>
      </p:sp>
    </p:spTree>
    <p:extLst>
      <p:ext uri="{BB962C8B-B14F-4D97-AF65-F5344CB8AC3E}">
        <p14:creationId xmlns:p14="http://schemas.microsoft.com/office/powerpoint/2010/main" val="3913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4" r:id="rId3"/>
    <p:sldLayoutId id="2147483662" r:id="rId4"/>
    <p:sldLayoutId id="2147483705" r:id="rId5"/>
    <p:sldLayoutId id="2147483692" r:id="rId6"/>
    <p:sldLayoutId id="2147483681" r:id="rId7"/>
    <p:sldLayoutId id="2147483682" r:id="rId8"/>
    <p:sldLayoutId id="2147483674" r:id="rId9"/>
    <p:sldLayoutId id="2147483675" r:id="rId10"/>
    <p:sldLayoutId id="2147483676" r:id="rId11"/>
    <p:sldLayoutId id="2147483706" r:id="rId12"/>
    <p:sldLayoutId id="2147483708" r:id="rId13"/>
    <p:sldLayoutId id="2147483709" r:id="rId14"/>
    <p:sldLayoutId id="2147483710" r:id="rId15"/>
    <p:sldLayoutId id="2147483673" r:id="rId16"/>
    <p:sldLayoutId id="2147483711" r:id="rId17"/>
    <p:sldLayoutId id="2147483678" r:id="rId18"/>
    <p:sldLayoutId id="2147483712" r:id="rId19"/>
    <p:sldLayoutId id="2147483683" r:id="rId20"/>
    <p:sldLayoutId id="2147483684" r:id="rId21"/>
    <p:sldLayoutId id="2147483697" r:id="rId22"/>
    <p:sldLayoutId id="2147483713" r:id="rId23"/>
    <p:sldLayoutId id="2147483663" r:id="rId24"/>
    <p:sldLayoutId id="2147483694" r:id="rId25"/>
  </p:sldLayoutIdLst>
  <p:hf sldNum="0" hdr="0" ft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34938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orient="horz" pos="327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4" orient="horz" pos="2913" userDrawn="1">
          <p15:clr>
            <a:srgbClr val="F26B43"/>
          </p15:clr>
        </p15:guide>
        <p15:guide id="5" orient="horz" pos="100" userDrawn="1">
          <p15:clr>
            <a:srgbClr val="F26B43"/>
          </p15:clr>
        </p15:guide>
        <p15:guide id="6" pos="5670" userDrawn="1">
          <p15:clr>
            <a:srgbClr val="F26B43"/>
          </p15:clr>
        </p15:guide>
        <p15:guide id="7" orient="horz" pos="3140" userDrawn="1">
          <p15:clr>
            <a:srgbClr val="F26B43"/>
          </p15:clr>
        </p15:guide>
        <p15:guide id="8" pos="90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3072" userDrawn="1">
          <p15:clr>
            <a:srgbClr val="F26B43"/>
          </p15:clr>
        </p15:guide>
        <p15:guide id="11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59AF0-8578-4A3F-9225-4185D0EAA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Workshop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919DA-C05D-4D6E-93E0-B7EB2412A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0937" y="964059"/>
            <a:ext cx="681895" cy="232165"/>
          </a:xfrm>
        </p:spPr>
        <p:txBody>
          <a:bodyPr/>
          <a:lstStyle/>
          <a:p>
            <a:r>
              <a:rPr lang="en-US" dirty="0"/>
              <a:t>F-</a:t>
            </a:r>
            <a:r>
              <a:rPr lang="en-US" dirty="0" err="1"/>
              <a:t>klubben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311F8-A1A7-4DC9-BD13-2D71DB6D94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Netcompany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D8B26-06E9-4C13-B78C-71A1385A04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25-03-2019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2F8BBF-E671-448B-B075-A247DA58E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7A0B7-C50B-44FD-AB47-59DF58765F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Søren Bonderup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E3E49D-0858-4973-9DBB-42775FD700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sbon@netcompany.com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25D84E-950D-4E00-9AC1-FC438AEB4A7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F5B4B5-477D-4E94-9B40-3BAB12E915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0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roles |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Executive parts in developing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specific assignment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New feature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Bug fix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Testcases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Pull request reviews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5" descr="Team">
            <a:extLst>
              <a:ext uri="{FF2B5EF4-FFF2-40B4-BE49-F238E27FC236}">
                <a16:creationId xmlns:a16="http://schemas.microsoft.com/office/drawing/2014/main" id="{3B2951B5-B9BE-4061-94A8-0818D1CA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399" y="1748031"/>
            <a:ext cx="3080919" cy="30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roles | architect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a the overall architecture in projects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Should it be hosed in cloud or </a:t>
            </a:r>
            <a:r>
              <a:rPr lang="en-US" dirty="0" err="1"/>
              <a:t>on-premise</a:t>
            </a:r>
            <a:endParaRPr lang="en-US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How to integrate to other systems?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dirty="0"/>
              <a:t>Design interfaces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Ensure high “enough” code quality</a:t>
            </a:r>
          </a:p>
        </p:txBody>
      </p:sp>
      <p:pic>
        <p:nvPicPr>
          <p:cNvPr id="4" name="Graphic 33" descr="User">
            <a:extLst>
              <a:ext uri="{FF2B5EF4-FFF2-40B4-BE49-F238E27FC236}">
                <a16:creationId xmlns:a16="http://schemas.microsoft.com/office/drawing/2014/main" id="{187F2DE8-1D3C-4ACA-B192-C15E92E6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1274" y="480204"/>
            <a:ext cx="1653396" cy="16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8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34" y="2463114"/>
            <a:ext cx="3447747" cy="21612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roles | project manager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Shield developers from too much </a:t>
            </a:r>
            <a:r>
              <a:rPr lang="en-US" dirty="0" err="1"/>
              <a:t>noice</a:t>
            </a:r>
            <a:r>
              <a:rPr lang="en-US" dirty="0"/>
              <a:t> from “outside”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developers with questions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Some questions can be answered others has to be forward to correct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Assist in clarifications with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deadline and budget are within 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to project owners and responsible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4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Intro (about us)</a:t>
            </a:r>
          </a:p>
          <a:p>
            <a:r>
              <a:rPr lang="en-US" dirty="0"/>
              <a:t>Assignment today and how to solve it</a:t>
            </a:r>
          </a:p>
          <a:p>
            <a:r>
              <a:rPr lang="en-US" dirty="0"/>
              <a:t>Describe roles</a:t>
            </a:r>
          </a:p>
          <a:p>
            <a:r>
              <a:rPr lang="en-US" dirty="0"/>
              <a:t>Describe assignments</a:t>
            </a:r>
          </a:p>
          <a:p>
            <a:r>
              <a:rPr lang="en-US" dirty="0"/>
              <a:t>Hands-on workshop in teams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2028410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11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assignments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split up in teams of 5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project participant will be given an assignment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#1: developer – pull request with new feature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#2: developer – responsible for setting up repository and pull request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#3: developer – integration to other team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#4: architect – integration to other team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#5: project manager – will ensure project are on track and report to project owner and responsible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assignments |</a:t>
            </a:r>
            <a:r>
              <a:rPr lang="en-US" b="0" dirty="0"/>
              <a:t>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17:15 – 17:20: Get together in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17:20 – 17:30: Read your assignment, and prepare for daily standup in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17:30 – 18:15: Work on you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As soon as possible each group will have a daily standup. Wait for a Netcompany guy to attend (we will come to each group)</a:t>
            </a:r>
          </a:p>
        </p:txBody>
      </p:sp>
    </p:spTree>
    <p:extLst>
      <p:ext uri="{BB962C8B-B14F-4D97-AF65-F5344CB8AC3E}">
        <p14:creationId xmlns:p14="http://schemas.microsoft.com/office/powerpoint/2010/main" val="7624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Intro (about us)</a:t>
            </a:r>
          </a:p>
          <a:p>
            <a:r>
              <a:rPr lang="en-US" dirty="0"/>
              <a:t>Assignment today and how to solve it</a:t>
            </a:r>
          </a:p>
          <a:p>
            <a:r>
              <a:rPr lang="en-US" dirty="0"/>
              <a:t>Describe roles</a:t>
            </a:r>
          </a:p>
          <a:p>
            <a:r>
              <a:rPr lang="en-US" dirty="0"/>
              <a:t>Describe assignments</a:t>
            </a:r>
          </a:p>
          <a:p>
            <a:r>
              <a:rPr lang="en-US" dirty="0"/>
              <a:t>Hands-on workshop in teams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2391382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81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workshop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soon as possible each group will have a daily standup. Wait for a Netcompany guy to attend (we will come to each group)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5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Food break</a:t>
            </a:r>
          </a:p>
          <a:p>
            <a:r>
              <a:rPr lang="en-US" dirty="0"/>
              <a:t>Follow up on assignments</a:t>
            </a:r>
          </a:p>
          <a:p>
            <a:r>
              <a:rPr lang="en-US" dirty="0"/>
              <a:t>Presentation of points</a:t>
            </a:r>
          </a:p>
          <a:p>
            <a:r>
              <a:rPr lang="en-US" dirty="0"/>
              <a:t>Winner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| outro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1023895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15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Food break</a:t>
            </a:r>
          </a:p>
          <a:p>
            <a:r>
              <a:rPr lang="en-US" dirty="0"/>
              <a:t>Follow up on assignments</a:t>
            </a:r>
          </a:p>
          <a:p>
            <a:r>
              <a:rPr lang="en-US" dirty="0"/>
              <a:t>Presentation of points</a:t>
            </a:r>
          </a:p>
          <a:p>
            <a:r>
              <a:rPr lang="en-US" dirty="0"/>
              <a:t>Winner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| outro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1345172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697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Intro (about us)</a:t>
            </a:r>
          </a:p>
          <a:p>
            <a:r>
              <a:rPr lang="en-US" dirty="0"/>
              <a:t>Assignment today and how to solve it</a:t>
            </a:r>
          </a:p>
          <a:p>
            <a:r>
              <a:rPr lang="en-US" dirty="0"/>
              <a:t>Describe roles</a:t>
            </a:r>
          </a:p>
          <a:p>
            <a:r>
              <a:rPr lang="en-US" dirty="0"/>
              <a:t>Describe assignments</a:t>
            </a:r>
          </a:p>
          <a:p>
            <a:r>
              <a:rPr lang="en-US" dirty="0"/>
              <a:t>Hands-on workshop in teams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1058174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13" name="Rectangle 12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2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up on assignments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it difficult?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anything you can relate to from your studies?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there any surprises?</a:t>
            </a:r>
          </a:p>
        </p:txBody>
      </p:sp>
    </p:spTree>
    <p:extLst>
      <p:ext uri="{BB962C8B-B14F-4D97-AF65-F5344CB8AC3E}">
        <p14:creationId xmlns:p14="http://schemas.microsoft.com/office/powerpoint/2010/main" val="292630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Food break</a:t>
            </a:r>
          </a:p>
          <a:p>
            <a:r>
              <a:rPr lang="en-US" dirty="0"/>
              <a:t>Follow up on assignments</a:t>
            </a:r>
          </a:p>
          <a:p>
            <a:r>
              <a:rPr lang="en-US" dirty="0"/>
              <a:t>Presentation of points</a:t>
            </a:r>
          </a:p>
          <a:p>
            <a:r>
              <a:rPr lang="en-US" dirty="0"/>
              <a:t>Winner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| outro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1674691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81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of points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6:</a:t>
            </a:r>
          </a:p>
        </p:txBody>
      </p:sp>
    </p:spTree>
    <p:extLst>
      <p:ext uri="{BB962C8B-B14F-4D97-AF65-F5344CB8AC3E}">
        <p14:creationId xmlns:p14="http://schemas.microsoft.com/office/powerpoint/2010/main" val="296472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Food break</a:t>
            </a:r>
          </a:p>
          <a:p>
            <a:r>
              <a:rPr lang="en-US" dirty="0"/>
              <a:t>Follow up on assignments</a:t>
            </a:r>
          </a:p>
          <a:p>
            <a:r>
              <a:rPr lang="en-US" dirty="0"/>
              <a:t>Presentation of points</a:t>
            </a:r>
          </a:p>
          <a:p>
            <a:r>
              <a:rPr lang="en-US" dirty="0"/>
              <a:t>Winner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| outro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2020687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0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88FF3-FE16-4F5D-B7F5-A01C2050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1AFAD-13BF-493C-9EE2-BC17D42896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| </a:t>
            </a:r>
            <a:r>
              <a:rPr lang="en-US" b="0" dirty="0"/>
              <a:t>Rene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Rene Mejer Lauritsen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Consultant, Aalborg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Employment since: August,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Education: Master of science in engineering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in Netcompany: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ICI – </a:t>
            </a:r>
            <a:r>
              <a:rPr lang="en-US" dirty="0" err="1"/>
              <a:t>inddrivelse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skattegæld</a:t>
            </a:r>
            <a:r>
              <a:rPr lang="en-US" dirty="0"/>
              <a:t> – Letter distributer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ICE – </a:t>
            </a:r>
            <a:r>
              <a:rPr lang="en-US" dirty="0" err="1"/>
              <a:t>Ejendomsvurderings</a:t>
            </a:r>
            <a:r>
              <a:rPr lang="en-US" dirty="0"/>
              <a:t> </a:t>
            </a:r>
            <a:r>
              <a:rPr lang="en-US" dirty="0" err="1"/>
              <a:t>systemet</a:t>
            </a:r>
            <a:r>
              <a:rPr lang="en-US" dirty="0"/>
              <a:t> – Letter distributer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46" y="1058174"/>
            <a:ext cx="1874504" cy="13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| </a:t>
            </a:r>
            <a:r>
              <a:rPr lang="en-US" b="0" dirty="0"/>
              <a:t>Lasse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Lasse Würtz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Consultant, Aalborg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Employment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: August,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Education: </a:t>
            </a:r>
            <a:r>
              <a:rPr lang="da-DK" dirty="0" err="1"/>
              <a:t>Cand.Scient.</a:t>
            </a:r>
            <a:r>
              <a:rPr lang="da-DK" dirty="0"/>
              <a:t> Computer Science, Aalborg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Projects in Netcompany: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da-DK" dirty="0"/>
              <a:t>ICI – </a:t>
            </a:r>
            <a:r>
              <a:rPr lang="da-DK" dirty="0" err="1"/>
              <a:t>Debt</a:t>
            </a:r>
            <a:r>
              <a:rPr lang="da-DK" dirty="0"/>
              <a:t> </a:t>
            </a:r>
            <a:r>
              <a:rPr lang="da-DK" dirty="0" err="1"/>
              <a:t>collection</a:t>
            </a:r>
            <a:r>
              <a:rPr lang="da-DK" dirty="0"/>
              <a:t> system for the </a:t>
            </a:r>
            <a:r>
              <a:rPr lang="da-DK" dirty="0" err="1"/>
              <a:t>danish</a:t>
            </a:r>
            <a:r>
              <a:rPr lang="da-DK" dirty="0"/>
              <a:t> </a:t>
            </a:r>
            <a:r>
              <a:rPr lang="da-DK" dirty="0" err="1"/>
              <a:t>tax</a:t>
            </a:r>
            <a:r>
              <a:rPr lang="da-DK" dirty="0"/>
              <a:t> administration.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24" y="1058174"/>
            <a:ext cx="1910726" cy="13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| </a:t>
            </a:r>
            <a:r>
              <a:rPr lang="en-US" b="0" dirty="0"/>
              <a:t>Søren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Søren Bonderup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Consultant, Aalborg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Employment since: August,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Education: Master of science in Vision, Graphics and Interactive </a:t>
            </a:r>
            <a:br>
              <a:rPr lang="en-US" dirty="0"/>
            </a:br>
            <a:r>
              <a:rPr lang="en-US" dirty="0"/>
              <a:t>Systems Aalborg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in Netcompany: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B2B e-Commerce solutions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Selfservice</a:t>
            </a:r>
            <a:r>
              <a:rPr lang="en-US" dirty="0"/>
              <a:t> portals and reporting systems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Currently project lead on new order portal a teleservice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46" y="1058174"/>
            <a:ext cx="1874504" cy="12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Intro (about us)</a:t>
            </a:r>
          </a:p>
          <a:p>
            <a:r>
              <a:rPr lang="en-US" dirty="0"/>
              <a:t>Assignment today and how to solve it</a:t>
            </a:r>
          </a:p>
          <a:p>
            <a:r>
              <a:rPr lang="en-US" dirty="0"/>
              <a:t>Describe roles</a:t>
            </a:r>
          </a:p>
          <a:p>
            <a:r>
              <a:rPr lang="en-US" dirty="0"/>
              <a:t>Describe assignments</a:t>
            </a:r>
          </a:p>
          <a:p>
            <a:r>
              <a:rPr lang="en-US" dirty="0"/>
              <a:t>Hands-on workshop in teams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1372282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970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today and how to solve 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normal day as a Consultant in Netcompany?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through workshop and team work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98487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what is relevant to share on the daily standup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Remember max 1-2 minutes pr. Person (standup)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what is relevant to people outside the team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3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Intro (about us)</a:t>
            </a:r>
          </a:p>
          <a:p>
            <a:r>
              <a:rPr lang="en-US" dirty="0"/>
              <a:t>Assignment today and how to solve it</a:t>
            </a:r>
          </a:p>
          <a:p>
            <a:r>
              <a:rPr lang="en-US" dirty="0"/>
              <a:t>Describe roles</a:t>
            </a:r>
          </a:p>
          <a:p>
            <a:r>
              <a:rPr lang="en-US" dirty="0"/>
              <a:t>Describe assignments</a:t>
            </a:r>
          </a:p>
          <a:p>
            <a:r>
              <a:rPr lang="en-US" dirty="0"/>
              <a:t>Hands-on workshop in teams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78" y="1679404"/>
            <a:ext cx="3881636" cy="341804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08605" y="1301578"/>
            <a:ext cx="3674076" cy="2693773"/>
            <a:chOff x="5008605" y="1301578"/>
            <a:chExt cx="3674076" cy="2693773"/>
          </a:xfrm>
        </p:grpSpPr>
        <p:sp>
          <p:nvSpPr>
            <p:cNvPr id="9" name="Rectangle 8"/>
            <p:cNvSpPr/>
            <p:nvPr/>
          </p:nvSpPr>
          <p:spPr>
            <a:xfrm>
              <a:off x="5008605" y="1301578"/>
              <a:ext cx="3674076" cy="26937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0529" y="2228805"/>
              <a:ext cx="192405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23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roles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teams: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3 developers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1 architect</a:t>
            </a:r>
          </a:p>
          <a:p>
            <a:pPr marL="598487" lvl="1" indent="-285750">
              <a:buFont typeface="Arial" panose="020B0604020202020204" pitchFamily="34" charset="0"/>
              <a:buChar char="•"/>
            </a:pPr>
            <a:r>
              <a:rPr lang="en-US" dirty="0"/>
              <a:t>1 project manager</a:t>
            </a:r>
          </a:p>
        </p:txBody>
      </p:sp>
      <p:pic>
        <p:nvPicPr>
          <p:cNvPr id="7" name="Graphic 9" descr="Users">
            <a:extLst>
              <a:ext uri="{FF2B5EF4-FFF2-40B4-BE49-F238E27FC236}">
                <a16:creationId xmlns:a16="http://schemas.microsoft.com/office/drawing/2014/main" id="{413914B4-18B9-4142-97C8-26BDD920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9212" y="1482812"/>
            <a:ext cx="3059501" cy="30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5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company">
      <a:dk1>
        <a:srgbClr val="0F2047"/>
      </a:dk1>
      <a:lt1>
        <a:srgbClr val="FFFFFF"/>
      </a:lt1>
      <a:dk2>
        <a:srgbClr val="0E2046"/>
      </a:dk2>
      <a:lt2>
        <a:srgbClr val="FFFFFF"/>
      </a:lt2>
      <a:accent1>
        <a:srgbClr val="0E2046"/>
      </a:accent1>
      <a:accent2>
        <a:srgbClr val="50B8C1"/>
      </a:accent2>
      <a:accent3>
        <a:srgbClr val="5CBDAA"/>
      </a:accent3>
      <a:accent4>
        <a:srgbClr val="E36053"/>
      </a:accent4>
      <a:accent5>
        <a:srgbClr val="DE9C2B"/>
      </a:accent5>
      <a:accent6>
        <a:srgbClr val="385B73"/>
      </a:accent6>
      <a:hlink>
        <a:srgbClr val="E25F53"/>
      </a:hlink>
      <a:folHlink>
        <a:srgbClr val="EC93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etcompany Powerpoint Template" id="{47AB3740-E70E-4D3C-88FA-0B102EAFF503}" vid="{19529865-8C57-4D88-AF12-74A0CF131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313E4C9D595B541BDDE14264FC51536" ma:contentTypeVersion="" ma:contentTypeDescription="Opret et nyt dokument." ma:contentTypeScope="" ma:versionID="e5798a4ed982b3af83ba3a4d5a893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2391a9a5862706a061a5fd8fdc5658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661323-2F7E-47E4-910A-94789AD724C5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AE58052-EB7A-4267-8495-48A70A424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17B405-4B53-4B6D-8020-930A4CDDC7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Netcompany Powerpoint Template</Template>
  <TotalTime>140</TotalTime>
  <Words>709</Words>
  <Application>Microsoft Office PowerPoint</Application>
  <PresentationFormat>On-screen Show (16:9)</PresentationFormat>
  <Paragraphs>154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System Font Regular</vt:lpstr>
      <vt:lpstr>Wingdings</vt:lpstr>
      <vt:lpstr>Office Theme</vt:lpstr>
      <vt:lpstr>Hands-on Workshop</vt:lpstr>
      <vt:lpstr>Agenda </vt:lpstr>
      <vt:lpstr>Intro | Rene</vt:lpstr>
      <vt:lpstr>Intro | Lasse</vt:lpstr>
      <vt:lpstr>Intro | Søren</vt:lpstr>
      <vt:lpstr>Agenda </vt:lpstr>
      <vt:lpstr>Assignment today and how to solve it</vt:lpstr>
      <vt:lpstr>Agenda </vt:lpstr>
      <vt:lpstr>Describe roles</vt:lpstr>
      <vt:lpstr>Describe roles | developers</vt:lpstr>
      <vt:lpstr>Describe roles | architect</vt:lpstr>
      <vt:lpstr>Describe roles | project manager</vt:lpstr>
      <vt:lpstr>Agenda </vt:lpstr>
      <vt:lpstr>Describe assignments</vt:lpstr>
      <vt:lpstr>Describe assignments |Plan</vt:lpstr>
      <vt:lpstr>Agenda </vt:lpstr>
      <vt:lpstr>Hands-on workshop</vt:lpstr>
      <vt:lpstr>Agenda | outro</vt:lpstr>
      <vt:lpstr>Agenda | outro</vt:lpstr>
      <vt:lpstr>Follow up on assignments</vt:lpstr>
      <vt:lpstr>Agenda | outro</vt:lpstr>
      <vt:lpstr>Presentation of points</vt:lpstr>
      <vt:lpstr>Agenda | outro</vt:lpstr>
      <vt:lpstr>PowerPoint Presentation</vt:lpstr>
    </vt:vector>
  </TitlesOfParts>
  <Manager/>
  <Company>Netcompany A/S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Workshop</dc:title>
  <dc:subject/>
  <dc:creator>Søren Bonderup</dc:creator>
  <cp:keywords/>
  <dc:description/>
  <cp:lastModifiedBy>Søren Bonderup</cp:lastModifiedBy>
  <cp:revision>12</cp:revision>
  <dcterms:created xsi:type="dcterms:W3CDTF">2019-03-25T16:14:35Z</dcterms:created>
  <dcterms:modified xsi:type="dcterms:W3CDTF">2019-04-08T14:04:18Z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Netcompany</vt:lpwstr>
  </property>
  <property fmtid="{D5CDD505-2E9C-101B-9397-08002B2CF9AE}" pid="3" name="ContentTypeId">
    <vt:lpwstr>0x0101004313E4C9D595B541BDDE14264FC51536</vt:lpwstr>
  </property>
</Properties>
</file>