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6A13-8A3B-4592-8FBB-D1D4EFB1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700C2-EEF0-49D2-83D9-392566816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BA9C-8430-41DC-959B-C24CDB2C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684-6503-4546-B22E-53318803546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C538-7FC1-4A6F-9505-00FDE372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2A8F-48F8-466C-A2FB-B59EC16A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1B59-F7B7-45E9-96BD-22AD9CC6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95F0-EF9A-482C-BE14-52FE77D6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48742-B040-44A1-BA0C-0564B7943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7D7C-2AA1-436E-ABD1-4E3454EF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684-6503-4546-B22E-53318803546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0F32-EB30-4C8B-9D66-631CE788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B06A-5C7C-4F4C-976D-C8763020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1B59-F7B7-45E9-96BD-22AD9CC6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6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B1414-F994-4619-B0D2-083AE5F37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5ACCF-9C66-424F-9EE2-02C6287F1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AC92-2F42-4BCB-8A10-E185159B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684-6503-4546-B22E-53318803546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2031-E690-41D4-800C-7DC01C8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86DB-3F9E-46EC-915D-5FD08488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1B59-F7B7-45E9-96BD-22AD9CC6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F28B-4A72-4BFB-86C6-DFE9233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443B-74BB-4F5B-807C-BCDA9C96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06E4-F78E-4027-9A2D-0966CFD2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684-6503-4546-B22E-53318803546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009D-5070-4EC4-902A-04C39A88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4D9B5-3D42-4D18-A349-403A77DF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1B59-F7B7-45E9-96BD-22AD9CC6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16FB-A9B0-46BF-BCCE-E8DEF6AD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3AE3-798F-4DD8-8AA9-40DE06F1F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9B72-0204-4097-A903-48E332CF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684-6503-4546-B22E-53318803546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5058E-AEA3-4631-9890-93340EDE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2100-C5EA-4D1F-9FB0-68A06A50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1B59-F7B7-45E9-96BD-22AD9CC6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9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E8AB-EB6D-48FB-BADE-52DD9E65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3A0F-60EE-4A88-A839-C1CFC041C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D4F91-1702-47DD-BFE9-6C0049170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0C69-C0AD-41E9-A7D3-54A67199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684-6503-4546-B22E-53318803546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7FD7-4ADE-4A2F-8414-89ED561C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C10D2-55EA-4C2C-8D8C-D354C8C9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1B59-F7B7-45E9-96BD-22AD9CC6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4ABB-4060-417C-9464-A8C353AB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B499D-61C1-4866-B648-A16B177C6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9FFC9-596D-44C4-9D1B-99645D7C6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D14FB-8C74-453F-9EDF-A8E1DC284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46055-1A35-4A78-B6B0-6C2E44F3B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E79C0-5DB6-4A9A-8736-168589A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684-6503-4546-B22E-53318803546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F5E06-AA7D-4F7E-839E-AB2773F6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4BBFB-EF30-43B0-935C-04DE6607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1B59-F7B7-45E9-96BD-22AD9CC6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0847-0F33-4C33-A974-0A8F8F5E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1E565-9B4C-404E-A0B5-BE8B11DE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684-6503-4546-B22E-53318803546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221D6-DA36-4C10-B5D5-6A94074D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C6A5A-4EC5-4E69-976F-5C207DC9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1B59-F7B7-45E9-96BD-22AD9CC6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5821E-5490-4917-B8EF-18F9E46C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684-6503-4546-B22E-53318803546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DF695-7150-4182-B9EC-D129DFB0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D6A8C-9CC2-4304-A8C5-88EF6F15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1B59-F7B7-45E9-96BD-22AD9CC6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2B24-AA5E-4C4A-9B10-38364692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DAFB-9F18-4911-97F9-4FB4009EB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9DF6E-7DFE-4FE0-AD91-B1DDDD0CD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67EF-F551-4341-997E-E1A7A975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684-6503-4546-B22E-53318803546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8941F-FC7A-4A46-A255-155AA5EA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102C6-07A0-4039-BDFA-753B2B4A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1B59-F7B7-45E9-96BD-22AD9CC6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09CB-B0ED-4C91-8192-06EFEF11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4241B-70DB-4D43-A0DD-D335A39FB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891D4-5FB1-4FF7-A233-AE64E7C4A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8BC97-9D4E-4D5F-B6AB-CE9C6962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684-6503-4546-B22E-53318803546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02CE-7EFE-4326-994F-843FD54C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347AD-A491-45A9-8F01-42DD8A7D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1B59-F7B7-45E9-96BD-22AD9CC6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0BB75-58BB-44DC-8742-92E55547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8AA75-AF79-4DCA-B177-E3C9C284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C1E2-EA78-4DAF-8CC6-61B1577FA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3684-6503-4546-B22E-53318803546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7C596-E7E8-45DB-A6FA-D3B3F33CD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9D05-3EB4-4CE2-A48C-744D809FC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1B59-F7B7-45E9-96BD-22AD9CC6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3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C98DC-1D24-4884-9692-3EC42CC9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82" y="1262810"/>
            <a:ext cx="4250662" cy="545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90125-B649-4495-9E91-9CB744F45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6" y="760140"/>
            <a:ext cx="1790544" cy="1550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24CFC0-8F97-45BD-9A15-A8F73FD18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48" y="3822557"/>
            <a:ext cx="737006" cy="6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8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Schuster, John (DHHS)</dc:creator>
  <cp:lastModifiedBy>Schuster, John (DHHS)</cp:lastModifiedBy>
  <cp:revision>2</cp:revision>
  <dcterms:created xsi:type="dcterms:W3CDTF">2019-07-19T14:28:55Z</dcterms:created>
  <dcterms:modified xsi:type="dcterms:W3CDTF">2019-07-19T16:23:49Z</dcterms:modified>
</cp:coreProperties>
</file>