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BDF8-B91D-467B-979D-919EB9E96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52FC3-95E8-4CAD-AC28-8073CF4B4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31CA5-AEB4-4682-A844-389834CE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A160-8E2F-40B1-8709-F07FFFA442B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1D7C-B42F-4262-B6EE-CEABF93B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5E7DF-CC9E-45CB-9D87-AAE2C34F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C31D-133F-4F3D-AAE5-9F3C486E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9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046-CE97-4B9B-BD91-B1F51E50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5AE0D-D89C-46F1-B6CC-98D4C2E78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456B1-D3A7-4FDB-8CC0-1F089315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A160-8E2F-40B1-8709-F07FFFA442B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FEE43-8F63-424F-ACCD-91A38944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C414-8B2E-435C-A77D-1D412EC7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C31D-133F-4F3D-AAE5-9F3C486E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1A7A8-0F89-4597-81AF-B38906775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3E256-87D1-470D-AD6F-33FA81368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5AAB2-B720-40A8-87C8-861BEA38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A160-8E2F-40B1-8709-F07FFFA442B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F2CF-91EF-485A-A575-54EB9ED8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75C1B-405A-4A26-876F-6BB6F33B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C31D-133F-4F3D-AAE5-9F3C486E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4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3E32-6131-4AE7-8A55-286138A7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DDE1-B5D5-4869-95FA-A6836BD5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02EF-55AE-412A-9BE4-B3165ED6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A160-8E2F-40B1-8709-F07FFFA442B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2F0CB-00F8-48A8-BB8D-5690A986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2F0-9504-4303-B665-1CEE8DDE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C31D-133F-4F3D-AAE5-9F3C486E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5AAC-5EA4-4C9B-B630-89DE54B4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DA18-E112-484E-A7A1-9D72231E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9449-2BE7-444E-8E5D-B285486F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A160-8E2F-40B1-8709-F07FFFA442B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7149-359F-4807-BFD7-A276997E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E192-A7B3-4976-892A-BBCB91C6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C31D-133F-4F3D-AAE5-9F3C486E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BCD7-466B-42E2-B3FC-D4AB94E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A7FE-19D6-42A4-9280-8F5D53182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C5DEF-053E-4892-BBB7-8F633BB9A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6ED-5B07-4A85-B022-7C350D29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A160-8E2F-40B1-8709-F07FFFA442B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890A9-6404-46F9-8477-4BF4E178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F2D21-099A-4DCE-ACFC-A31C4113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C31D-133F-4F3D-AAE5-9F3C486E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E069-3341-405F-89E4-B292C206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FB703-A45D-4701-BBA8-5B90F1C9C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5D3AD-586C-4CFC-844B-C7C2FDC64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6843F-5FE5-4166-B4E0-3C23AA555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6ED8D-A8E2-4300-9E74-24C1F9744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16020-0E1D-48CD-B601-F2A64C6E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A160-8E2F-40B1-8709-F07FFFA442B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93B1E-57AB-4A4D-B563-D4D7AED3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A3BA8-ECDE-4B19-ACE3-32B55B62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C31D-133F-4F3D-AAE5-9F3C486E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F6E2-5215-439B-A8BA-79965C62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0BE7E-9CD9-4E84-8E95-51C18A53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A160-8E2F-40B1-8709-F07FFFA442B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87062-6601-4B0E-BDC1-6A87E97C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A175E-0CDB-4ECB-BFFA-45627064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C31D-133F-4F3D-AAE5-9F3C486E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6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B7C31-0A96-4219-9374-8D121173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A160-8E2F-40B1-8709-F07FFFA442B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F72A7-0BBF-45C4-80CF-2C3F5A3F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C95CF-D293-4977-A863-2897CAD9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C31D-133F-4F3D-AAE5-9F3C486E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58E7-CB82-459A-90B9-CD67D200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0BA2-3994-4453-B6BD-9C8F011D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A9881-4DF7-47F3-A185-F7BB3BAB1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6D37C-BF0F-42F1-8501-8140211A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A160-8E2F-40B1-8709-F07FFFA442B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29E30-2EEA-48ED-9536-89057384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4C19F-5DAF-4499-B995-808E47F1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C31D-133F-4F3D-AAE5-9F3C486E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4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E9C8-C303-4122-85F2-DC25BC2E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FD8EE-0DC0-4C81-BEBD-41232D3B7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4C3F9-008F-4678-9D9B-80FC6FC4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3B3C9-7478-4C6D-9718-8A8F1CCE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A160-8E2F-40B1-8709-F07FFFA442B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C5A0-E520-4F48-8DB4-62E4B6EA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A8E31-A8E8-4F94-9F23-C1660DFB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C31D-133F-4F3D-AAE5-9F3C486E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45C02-3D7A-4916-8D5B-B150BEFF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2C864-E6F6-4762-99AC-B6F39BC77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BC6A-9F73-41B0-BCC4-71511B035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8A160-8E2F-40B1-8709-F07FFFA442B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838AB-4A63-40C1-8A71-D6CD6A040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8841-D7D8-4F82-92EF-C8DF16D56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C31D-133F-4F3D-AAE5-9F3C486E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0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kMustHave@Phoenixworkgroup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eekMustHave" TargetMode="External"/><Relationship Id="rId5" Type="http://schemas.openxmlformats.org/officeDocument/2006/relationships/hyperlink" Target="https://youtube.com/c/GeekMustHave" TargetMode="External"/><Relationship Id="rId4" Type="http://schemas.openxmlformats.org/officeDocument/2006/relationships/hyperlink" Target="https://geekmusthav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4D6DC5-A589-49C8-99F5-D041A258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60" y="105032"/>
            <a:ext cx="5101061" cy="3188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58B88E-AB58-4FD7-B994-28D6B4F11C38}"/>
              </a:ext>
            </a:extLst>
          </p:cNvPr>
          <p:cNvSpPr txBox="1"/>
          <p:nvPr/>
        </p:nvSpPr>
        <p:spPr>
          <a:xfrm>
            <a:off x="3910915" y="914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This document created 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B45B2-10C3-4F2B-91FB-08088F395726}"/>
              </a:ext>
            </a:extLst>
          </p:cNvPr>
          <p:cNvSpPr txBox="1"/>
          <p:nvPr/>
        </p:nvSpPr>
        <p:spPr>
          <a:xfrm>
            <a:off x="3960340" y="2032686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Open Source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EAF05-845D-4513-817E-0A6BBA50C8AD}"/>
              </a:ext>
            </a:extLst>
          </p:cNvPr>
          <p:cNvSpPr txBox="1"/>
          <p:nvPr/>
        </p:nvSpPr>
        <p:spPr>
          <a:xfrm>
            <a:off x="617838" y="2402018"/>
            <a:ext cx="6169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3"/>
              </a:rPr>
              <a:t>GeekMustHave@Phoenixworkgroup.com</a:t>
            </a:r>
            <a:r>
              <a:rPr lang="en-US" sz="1400" dirty="0"/>
              <a:t>                    EMAIL</a:t>
            </a:r>
          </a:p>
          <a:p>
            <a:pPr algn="r"/>
            <a:r>
              <a:rPr lang="en-US" sz="1400" dirty="0">
                <a:hlinkClick r:id="rId4"/>
              </a:rPr>
              <a:t>https://GeekMustHave.com</a:t>
            </a:r>
            <a:r>
              <a:rPr lang="en-US" sz="1400" dirty="0"/>
              <a:t>                        Blog</a:t>
            </a:r>
          </a:p>
          <a:p>
            <a:pPr algn="r"/>
            <a:r>
              <a:rPr lang="en-US" sz="1400" dirty="0">
                <a:hlinkClick r:id="rId5"/>
              </a:rPr>
              <a:t>https://YouTube.com/c/GeekMustHave</a:t>
            </a:r>
            <a:r>
              <a:rPr lang="en-US" sz="1400" dirty="0"/>
              <a:t> YouTube Channel</a:t>
            </a:r>
          </a:p>
          <a:p>
            <a:pPr algn="r"/>
            <a:r>
              <a:rPr lang="en-US" sz="1400" dirty="0">
                <a:hlinkClick r:id="rId6"/>
              </a:rPr>
              <a:t>https://GitHub.com/GeekMustHave</a:t>
            </a:r>
            <a:r>
              <a:rPr lang="en-US" sz="1400" dirty="0"/>
              <a:t>                  GitHub</a:t>
            </a:r>
          </a:p>
          <a:p>
            <a:pPr algn="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00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jschust2</dc:creator>
  <cp:lastModifiedBy>jschust2</cp:lastModifiedBy>
  <cp:revision>1</cp:revision>
  <dcterms:created xsi:type="dcterms:W3CDTF">2018-10-04T16:54:54Z</dcterms:created>
  <dcterms:modified xsi:type="dcterms:W3CDTF">2018-10-04T17:01:58Z</dcterms:modified>
</cp:coreProperties>
</file>