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264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9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2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0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3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D590-8BB1-45E7-9752-3722218B9A6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E6BB-2459-4E82-A417-ED196A11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33165"/>
            <a:ext cx="617220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JeremyIsLeaving.Com</a:t>
            </a:r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Tag your</a:t>
            </a:r>
          </a:p>
          <a:p>
            <a:pPr algn="ctr"/>
            <a:endParaRPr lang="en-US" sz="3600" b="1" dirty="0"/>
          </a:p>
          <a:p>
            <a:r>
              <a:rPr lang="en-US" sz="4400" b="1" dirty="0" smtClean="0">
                <a:solidFill>
                  <a:schemeClr val="accent2"/>
                </a:solidFill>
              </a:rPr>
              <a:t>Instagram</a:t>
            </a:r>
          </a:p>
          <a:p>
            <a:pPr algn="r"/>
            <a:endParaRPr lang="en-US" sz="3600" b="1" dirty="0" smtClean="0"/>
          </a:p>
          <a:p>
            <a:pPr algn="r"/>
            <a:r>
              <a:rPr lang="en-US" sz="4400" b="1" dirty="0" smtClean="0">
                <a:solidFill>
                  <a:srgbClr val="3333FF"/>
                </a:solidFill>
              </a:rPr>
              <a:t>Twitter</a:t>
            </a:r>
            <a:r>
              <a:rPr lang="en-US" sz="3600" b="1" dirty="0" smtClean="0"/>
              <a:t> posts</a:t>
            </a:r>
            <a:br>
              <a:rPr lang="en-US" sz="3600" b="1" dirty="0" smtClean="0"/>
            </a:br>
            <a:endParaRPr lang="en-US" sz="3600" b="1" dirty="0"/>
          </a:p>
          <a:p>
            <a:pPr algn="ctr"/>
            <a:r>
              <a:rPr lang="en-US" sz="3600" b="1" dirty="0" smtClean="0"/>
              <a:t>With hashtag</a:t>
            </a:r>
          </a:p>
          <a:p>
            <a:pPr algn="ctr"/>
            <a:endParaRPr lang="en-US" sz="3600" b="1" dirty="0"/>
          </a:p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#</a:t>
            </a:r>
            <a:r>
              <a:rPr lang="en-US" sz="6000" b="1" dirty="0" err="1" smtClean="0">
                <a:solidFill>
                  <a:srgbClr val="FF0000"/>
                </a:solidFill>
              </a:rPr>
              <a:t>JeremyIsLeaving</a:t>
            </a:r>
            <a:endParaRPr lang="en-US" sz="4000" b="1" dirty="0"/>
          </a:p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To add it to the </a:t>
            </a:r>
            <a:br>
              <a:rPr lang="en-US" sz="3600" b="1" dirty="0" smtClean="0"/>
            </a:br>
            <a:r>
              <a:rPr lang="en-US" sz="3600" b="1" dirty="0" smtClean="0"/>
              <a:t>live slide show!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2" y="2568892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64506"/>
            <a:ext cx="1110129" cy="90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5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Schuster</dc:creator>
  <cp:lastModifiedBy>John Schuster</cp:lastModifiedBy>
  <cp:revision>2</cp:revision>
  <cp:lastPrinted>2016-01-21T19:20:10Z</cp:lastPrinted>
  <dcterms:created xsi:type="dcterms:W3CDTF">2016-01-21T19:13:21Z</dcterms:created>
  <dcterms:modified xsi:type="dcterms:W3CDTF">2016-01-21T19:25:38Z</dcterms:modified>
</cp:coreProperties>
</file>