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uster, John (DHHS)" initials="SJ(" lastIdx="1" clrIdx="0">
    <p:extLst>
      <p:ext uri="{19B8F6BF-5375-455C-9EA6-DF929625EA0E}">
        <p15:presenceInfo xmlns:p15="http://schemas.microsoft.com/office/powerpoint/2012/main" userId="Schuster, John (DH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86" d="100"/>
          <a:sy n="86" d="100"/>
        </p:scale>
        <p:origin x="72"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E311-D441-41DF-822C-4FD296B120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D3E428-01F7-48BC-9812-3657A8442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72408-1A28-499E-8495-C05134EEABDA}"/>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8AB9E1DC-94A2-401F-88C2-31B0E8BFB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8A92A-2FCE-470E-BC8D-BAB2B936FB45}"/>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33013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E202-29D0-4219-BC10-160CA9BAE4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C1F35-C5E4-414E-86E4-E094B8758D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34EAA-011D-4457-805C-2B51C41FE578}"/>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E3919294-9243-4267-8EB3-5FF23A853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99A5D-4EEE-4F9D-A10C-D7B6D26A88A5}"/>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27840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6FBF9-3BDA-43FD-A3EF-BC80708406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833C1-5E4B-42AF-AE18-B33457249A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3EB78-1B0C-4B7C-921B-AB49881651BF}"/>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938D3FBF-9336-4DDD-BDEF-BBC96A0C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749C4-791E-4D11-AB73-1FB98B5F3DD4}"/>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392222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47CD-5C2D-4027-893C-BD93961180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0D0A0-8D70-4525-8B89-CB95D3175B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5AE0A-26F9-483A-AEBB-E618441CD26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FA66D396-22C2-4D31-A600-1662079E8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053EB-F55B-4A82-9B5F-8444752B5539}"/>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03947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31B-A231-4A24-988D-C172A7C01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D66898-7887-4987-B141-7768A5A47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95DFE3-F863-4A5E-B587-4B897B573FB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674C5473-BE3F-4ADC-98FF-5C139B246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9C4C1-6A34-4689-837F-12FF41ABBE8B}"/>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203748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7D7E-138F-49FB-9171-7E60FF7AF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6409B-4E19-4B2D-BF18-AFEBBDF2B1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01564-AACD-420A-AF4B-AE9C99D523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DE18B-E07E-46C4-9CBF-D2762B1F47B2}"/>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B0440B50-4145-4656-A2FD-0EC16B910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0525A-0FB1-462D-8A17-EAC2E26175EA}"/>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52119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C10E-3ADA-4E87-815D-154314B9A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0154B9-4B37-436C-8F34-8C1490F11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57955F-8131-4811-86EF-B1736BB524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22CFA6-9923-4866-AE73-3E8060FD4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22F136-2AC7-48D5-B59D-4D07C78CD1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2076B-9A9E-42B7-883F-867A6888D1D2}"/>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8" name="Footer Placeholder 7">
            <a:extLst>
              <a:ext uri="{FF2B5EF4-FFF2-40B4-BE49-F238E27FC236}">
                <a16:creationId xmlns:a16="http://schemas.microsoft.com/office/drawing/2014/main" id="{086A847B-2A34-4813-8B39-7ECAA4CF45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21E86A-4867-4D9D-BE0F-F3F276271AEE}"/>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42352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6DEA-B8F4-4E2A-96A0-D5CA487C63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DDBA5A-9882-4EEF-8A6F-E2A87FC333AB}"/>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4" name="Footer Placeholder 3">
            <a:extLst>
              <a:ext uri="{FF2B5EF4-FFF2-40B4-BE49-F238E27FC236}">
                <a16:creationId xmlns:a16="http://schemas.microsoft.com/office/drawing/2014/main" id="{0A4532C2-7EC8-4E79-A23F-36270B1A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25081B-E6F8-40AC-9899-750AA77FE972}"/>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241729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BB02B-E2C5-4B6B-A57A-A4467028F5DC}"/>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3" name="Footer Placeholder 2">
            <a:extLst>
              <a:ext uri="{FF2B5EF4-FFF2-40B4-BE49-F238E27FC236}">
                <a16:creationId xmlns:a16="http://schemas.microsoft.com/office/drawing/2014/main" id="{535B7970-8DC1-4CB6-8003-639A551E5F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C85B96-B1D8-4A4C-8F5F-0F0B7E57EEAF}"/>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5753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5568-84C6-46C2-A0D8-0722302A4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D8516-A95E-4275-9965-DF7A0EE53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6C6169-761E-4AA9-9A3B-57D3334E1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64B86-30D8-4368-AF13-E9D47F487DE8}"/>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533E421B-89C9-4D15-A5EF-E6F79CE24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090AD-044D-4B21-8C62-C4F4F37BFB58}"/>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127724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FF0B-B425-4515-968C-098FA91BB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4FD30-18AA-4BCF-A2F4-3B35F4B16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8D04A-DBB7-480C-A704-0C8CD3B39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C9790E-8D03-4AD8-B167-C560B9560F96}"/>
              </a:ext>
            </a:extLst>
          </p:cNvPr>
          <p:cNvSpPr>
            <a:spLocks noGrp="1"/>
          </p:cNvSpPr>
          <p:nvPr>
            <p:ph type="dt" sz="half" idx="10"/>
          </p:nvPr>
        </p:nvSpPr>
        <p:spPr/>
        <p:txBody>
          <a:bodyPr/>
          <a:lstStyle/>
          <a:p>
            <a:fld id="{A3ECBF42-1CDD-409E-946D-4715AD0B6415}" type="datetimeFigureOut">
              <a:rPr lang="en-US" smtClean="0"/>
              <a:t>1/28/2019</a:t>
            </a:fld>
            <a:endParaRPr lang="en-US"/>
          </a:p>
        </p:txBody>
      </p:sp>
      <p:sp>
        <p:nvSpPr>
          <p:cNvPr id="6" name="Footer Placeholder 5">
            <a:extLst>
              <a:ext uri="{FF2B5EF4-FFF2-40B4-BE49-F238E27FC236}">
                <a16:creationId xmlns:a16="http://schemas.microsoft.com/office/drawing/2014/main" id="{B261A348-D773-422B-BF7B-44530F3E3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50364-760B-46F2-8BEE-DAA31B518D1F}"/>
              </a:ext>
            </a:extLst>
          </p:cNvPr>
          <p:cNvSpPr>
            <a:spLocks noGrp="1"/>
          </p:cNvSpPr>
          <p:nvPr>
            <p:ph type="sldNum" sz="quarter" idx="12"/>
          </p:nvPr>
        </p:nvSpPr>
        <p:spPr/>
        <p:txBody>
          <a:bodyPr/>
          <a:lstStyle/>
          <a:p>
            <a:fld id="{03BFE5E6-AEEB-49FF-92E2-B358CD4C7AE2}" type="slidenum">
              <a:rPr lang="en-US" smtClean="0"/>
              <a:t>‹#›</a:t>
            </a:fld>
            <a:endParaRPr lang="en-US"/>
          </a:p>
        </p:txBody>
      </p:sp>
    </p:spTree>
    <p:extLst>
      <p:ext uri="{BB962C8B-B14F-4D97-AF65-F5344CB8AC3E}">
        <p14:creationId xmlns:p14="http://schemas.microsoft.com/office/powerpoint/2010/main" val="89308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BFCAC-C3DA-40D4-AFBA-2B3EAFE56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97482-FF3E-4937-B59D-1912A28C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F897E-D0A3-48EB-AADE-EBB892CCE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CBF42-1CDD-409E-946D-4715AD0B6415}" type="datetimeFigureOut">
              <a:rPr lang="en-US" smtClean="0"/>
              <a:t>1/28/2019</a:t>
            </a:fld>
            <a:endParaRPr lang="en-US"/>
          </a:p>
        </p:txBody>
      </p:sp>
      <p:sp>
        <p:nvSpPr>
          <p:cNvPr id="5" name="Footer Placeholder 4">
            <a:extLst>
              <a:ext uri="{FF2B5EF4-FFF2-40B4-BE49-F238E27FC236}">
                <a16:creationId xmlns:a16="http://schemas.microsoft.com/office/drawing/2014/main" id="{8535E9C1-8B16-4B37-A32A-74C678FCD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680D2-7B61-42F7-8BF3-AC06A1212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FE5E6-AEEB-49FF-92E2-B358CD4C7AE2}" type="slidenum">
              <a:rPr lang="en-US" smtClean="0"/>
              <a:t>‹#›</a:t>
            </a:fld>
            <a:endParaRPr lang="en-US"/>
          </a:p>
        </p:txBody>
      </p:sp>
    </p:spTree>
    <p:extLst>
      <p:ext uri="{BB962C8B-B14F-4D97-AF65-F5344CB8AC3E}">
        <p14:creationId xmlns:p14="http://schemas.microsoft.com/office/powerpoint/2010/main" val="383235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youtube.com/user/julius2" TargetMode="External"/><Relationship Id="rId4" Type="http://schemas.openxmlformats.org/officeDocument/2006/relationships/hyperlink" Target="https://www.youtube.com/redirect?redir_token=LyHhTZ3UMjZ7YvWQBT6bkg_ZnCB8MTU0ODc3ODQ2MkAxNTQ4NjkyMDYy&amp;v=EL7ZMlBv-ps&amp;q=http%3A%2F%2FGeekMustHave.com&amp;event=video_descrip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7E74DD-AD4A-4047-884F-ACE74C5F5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3" y="178701"/>
            <a:ext cx="3181262" cy="666276"/>
          </a:xfrm>
          <a:prstGeom prst="rect">
            <a:avLst/>
          </a:prstGeom>
        </p:spPr>
      </p:pic>
      <p:sp>
        <p:nvSpPr>
          <p:cNvPr id="6" name="TextBox 5">
            <a:extLst>
              <a:ext uri="{FF2B5EF4-FFF2-40B4-BE49-F238E27FC236}">
                <a16:creationId xmlns:a16="http://schemas.microsoft.com/office/drawing/2014/main" id="{E903D2EA-2C76-49ED-A341-DBC0F0532D89}"/>
              </a:ext>
            </a:extLst>
          </p:cNvPr>
          <p:cNvSpPr txBox="1"/>
          <p:nvPr/>
        </p:nvSpPr>
        <p:spPr>
          <a:xfrm>
            <a:off x="601375" y="844977"/>
            <a:ext cx="3033584" cy="369332"/>
          </a:xfrm>
          <a:prstGeom prst="rect">
            <a:avLst/>
          </a:prstGeom>
          <a:noFill/>
        </p:spPr>
        <p:txBody>
          <a:bodyPr wrap="square" rtlCol="0">
            <a:spAutoFit/>
          </a:bodyPr>
          <a:lstStyle/>
          <a:p>
            <a:r>
              <a:rPr lang="en-US" dirty="0"/>
              <a:t>Video Catalog</a:t>
            </a:r>
          </a:p>
        </p:txBody>
      </p:sp>
      <p:sp>
        <p:nvSpPr>
          <p:cNvPr id="7" name="TextBox 6">
            <a:extLst>
              <a:ext uri="{FF2B5EF4-FFF2-40B4-BE49-F238E27FC236}">
                <a16:creationId xmlns:a16="http://schemas.microsoft.com/office/drawing/2014/main" id="{668D8C59-7C8B-4EE4-90C1-663BBF6ADAF1}"/>
              </a:ext>
            </a:extLst>
          </p:cNvPr>
          <p:cNvSpPr txBox="1"/>
          <p:nvPr/>
        </p:nvSpPr>
        <p:spPr>
          <a:xfrm>
            <a:off x="4415994" y="943746"/>
            <a:ext cx="614872" cy="261610"/>
          </a:xfrm>
          <a:prstGeom prst="rect">
            <a:avLst/>
          </a:prstGeom>
          <a:noFill/>
        </p:spPr>
        <p:txBody>
          <a:bodyPr wrap="square" rtlCol="0">
            <a:spAutoFit/>
          </a:bodyPr>
          <a:lstStyle/>
          <a:p>
            <a:r>
              <a:rPr lang="en-US" sz="1100" dirty="0"/>
              <a:t>Search</a:t>
            </a:r>
          </a:p>
        </p:txBody>
      </p:sp>
      <p:sp>
        <p:nvSpPr>
          <p:cNvPr id="8" name="Rectangle 7">
            <a:extLst>
              <a:ext uri="{FF2B5EF4-FFF2-40B4-BE49-F238E27FC236}">
                <a16:creationId xmlns:a16="http://schemas.microsoft.com/office/drawing/2014/main" id="{E6C89E41-42AA-42D8-80B6-5857E22ECF7D}"/>
              </a:ext>
            </a:extLst>
          </p:cNvPr>
          <p:cNvSpPr/>
          <p:nvPr/>
        </p:nvSpPr>
        <p:spPr>
          <a:xfrm>
            <a:off x="4981439" y="995784"/>
            <a:ext cx="1501346" cy="186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FBD8C2-7A8E-419D-8635-10F7D68F487D}"/>
              </a:ext>
            </a:extLst>
          </p:cNvPr>
          <p:cNvSpPr txBox="1"/>
          <p:nvPr/>
        </p:nvSpPr>
        <p:spPr>
          <a:xfrm>
            <a:off x="601375" y="3732826"/>
            <a:ext cx="2275944" cy="307777"/>
          </a:xfrm>
          <a:prstGeom prst="rect">
            <a:avLst/>
          </a:prstGeom>
          <a:noFill/>
        </p:spPr>
        <p:txBody>
          <a:bodyPr wrap="none" rtlCol="0">
            <a:spAutoFit/>
          </a:bodyPr>
          <a:lstStyle/>
          <a:p>
            <a:r>
              <a:rPr lang="en-US" sz="1400" b="1" dirty="0"/>
              <a:t>GMH-001 Introduction.MP4</a:t>
            </a:r>
          </a:p>
        </p:txBody>
      </p:sp>
      <p:pic>
        <p:nvPicPr>
          <p:cNvPr id="10" name="Picture 9">
            <a:extLst>
              <a:ext uri="{FF2B5EF4-FFF2-40B4-BE49-F238E27FC236}">
                <a16:creationId xmlns:a16="http://schemas.microsoft.com/office/drawing/2014/main" id="{92354411-3E70-43B9-AA1C-A714EB490F62}"/>
              </a:ext>
            </a:extLst>
          </p:cNvPr>
          <p:cNvPicPr>
            <a:picLocks noChangeAspect="1"/>
          </p:cNvPicPr>
          <p:nvPr/>
        </p:nvPicPr>
        <p:blipFill>
          <a:blip r:embed="rId3"/>
          <a:stretch>
            <a:fillRect/>
          </a:stretch>
        </p:blipFill>
        <p:spPr>
          <a:xfrm>
            <a:off x="694944" y="4073437"/>
            <a:ext cx="2019404" cy="1104957"/>
          </a:xfrm>
          <a:prstGeom prst="rect">
            <a:avLst/>
          </a:prstGeom>
        </p:spPr>
      </p:pic>
      <p:sp>
        <p:nvSpPr>
          <p:cNvPr id="11" name="TextBox 10">
            <a:extLst>
              <a:ext uri="{FF2B5EF4-FFF2-40B4-BE49-F238E27FC236}">
                <a16:creationId xmlns:a16="http://schemas.microsoft.com/office/drawing/2014/main" id="{2D4157BC-F32F-4B13-A6B6-7B6C87A357B5}"/>
              </a:ext>
            </a:extLst>
          </p:cNvPr>
          <p:cNvSpPr txBox="1"/>
          <p:nvPr/>
        </p:nvSpPr>
        <p:spPr>
          <a:xfrm>
            <a:off x="2714348" y="4073437"/>
            <a:ext cx="3768437" cy="1015663"/>
          </a:xfrm>
          <a:prstGeom prst="rect">
            <a:avLst/>
          </a:prstGeom>
          <a:noFill/>
        </p:spPr>
        <p:txBody>
          <a:bodyPr wrap="square" rtlCol="0">
            <a:spAutoFit/>
          </a:bodyPr>
          <a:lstStyle/>
          <a:p>
            <a:r>
              <a:rPr lang="en-US" sz="1200" dirty="0"/>
              <a:t>This is the introduction to Geek and his channel about learning and building stuff. Technology of all flavors from the useful to the absurd. There is a companion blog at </a:t>
            </a:r>
            <a:r>
              <a:rPr lang="en-US" sz="1200" dirty="0">
                <a:hlinkClick r:id="rId4"/>
              </a:rPr>
              <a:t>http://GeekMustHave.com</a:t>
            </a:r>
            <a:r>
              <a:rPr lang="en-US" sz="1200" dirty="0"/>
              <a:t>. Please click on the Subscribe button, the Geek likes to be liked.</a:t>
            </a:r>
          </a:p>
        </p:txBody>
      </p:sp>
      <p:sp>
        <p:nvSpPr>
          <p:cNvPr id="12" name="Rectangle 11">
            <a:extLst>
              <a:ext uri="{FF2B5EF4-FFF2-40B4-BE49-F238E27FC236}">
                <a16:creationId xmlns:a16="http://schemas.microsoft.com/office/drawing/2014/main" id="{E325D20E-9053-47C7-A241-C75CDE254F26}"/>
              </a:ext>
            </a:extLst>
          </p:cNvPr>
          <p:cNvSpPr/>
          <p:nvPr/>
        </p:nvSpPr>
        <p:spPr>
          <a:xfrm>
            <a:off x="2714347" y="1513609"/>
            <a:ext cx="3667979" cy="2123658"/>
          </a:xfrm>
          <a:prstGeom prst="rect">
            <a:avLst/>
          </a:prstGeom>
        </p:spPr>
        <p:txBody>
          <a:bodyPr wrap="square">
            <a:spAutoFit/>
          </a:bodyPr>
          <a:lstStyle/>
          <a:p>
            <a:r>
              <a:rPr lang="en-US" sz="1200" b="0" i="0" dirty="0">
                <a:solidFill>
                  <a:srgbClr val="0A0A0A"/>
                </a:solidFill>
                <a:effectLst/>
                <a:latin typeface="Roboto"/>
              </a:rPr>
              <a:t>Here are some goodies from China. Electromagnetic Radiation Detector, Electronic Computer identifier, and Neodymium magnets. This is my first video with “Charlotte” my overhead camera rig. Using a Logitech C630 webcam set at 720p. I am not happy with the quality of this video. I will be looking into alternative cameras, Special shout out to Julian Lett whose channel has been both educational and an inspiration for me to try something like it. Please visit and support his channel at </a:t>
            </a:r>
            <a:r>
              <a:rPr lang="en-US" sz="1200" b="0" i="0" u="none" strike="noStrike" dirty="0">
                <a:effectLst/>
                <a:latin typeface="Roboto"/>
                <a:hlinkClick r:id="rId5"/>
              </a:rPr>
              <a:t>https://www.youtube.com/user/julius2</a:t>
            </a:r>
            <a:endParaRPr lang="en-US" sz="1200" dirty="0"/>
          </a:p>
        </p:txBody>
      </p:sp>
      <p:pic>
        <p:nvPicPr>
          <p:cNvPr id="14" name="Picture 13">
            <a:extLst>
              <a:ext uri="{FF2B5EF4-FFF2-40B4-BE49-F238E27FC236}">
                <a16:creationId xmlns:a16="http://schemas.microsoft.com/office/drawing/2014/main" id="{8B020666-200D-45E1-B9F8-3797459CB471}"/>
              </a:ext>
            </a:extLst>
          </p:cNvPr>
          <p:cNvPicPr>
            <a:picLocks noChangeAspect="1"/>
          </p:cNvPicPr>
          <p:nvPr/>
        </p:nvPicPr>
        <p:blipFill>
          <a:blip r:embed="rId6"/>
          <a:stretch>
            <a:fillRect/>
          </a:stretch>
        </p:blipFill>
        <p:spPr>
          <a:xfrm>
            <a:off x="694944" y="1618961"/>
            <a:ext cx="2006703" cy="1098606"/>
          </a:xfrm>
          <a:prstGeom prst="rect">
            <a:avLst/>
          </a:prstGeom>
        </p:spPr>
      </p:pic>
      <p:sp>
        <p:nvSpPr>
          <p:cNvPr id="15" name="TextBox 14">
            <a:extLst>
              <a:ext uri="{FF2B5EF4-FFF2-40B4-BE49-F238E27FC236}">
                <a16:creationId xmlns:a16="http://schemas.microsoft.com/office/drawing/2014/main" id="{B19984A3-6824-4BEC-B53C-A64A357DCA48}"/>
              </a:ext>
            </a:extLst>
          </p:cNvPr>
          <p:cNvSpPr txBox="1"/>
          <p:nvPr/>
        </p:nvSpPr>
        <p:spPr>
          <a:xfrm>
            <a:off x="601375" y="1266347"/>
            <a:ext cx="6205825" cy="492443"/>
          </a:xfrm>
          <a:prstGeom prst="rect">
            <a:avLst/>
          </a:prstGeom>
          <a:noFill/>
        </p:spPr>
        <p:txBody>
          <a:bodyPr wrap="square" rtlCol="0">
            <a:spAutoFit/>
          </a:bodyPr>
          <a:lstStyle/>
          <a:p>
            <a:r>
              <a:rPr lang="en-US" sz="1400" b="1" dirty="0"/>
              <a:t>GMH-002 PostBag.MP4</a:t>
            </a:r>
          </a:p>
          <a:p>
            <a:endParaRPr lang="en-US" sz="1100" b="1" dirty="0"/>
          </a:p>
        </p:txBody>
      </p:sp>
      <p:cxnSp>
        <p:nvCxnSpPr>
          <p:cNvPr id="17" name="Straight Connector 16">
            <a:extLst>
              <a:ext uri="{FF2B5EF4-FFF2-40B4-BE49-F238E27FC236}">
                <a16:creationId xmlns:a16="http://schemas.microsoft.com/office/drawing/2014/main" id="{513554E4-15D2-49CF-A9C9-16AB37993D02}"/>
              </a:ext>
            </a:extLst>
          </p:cNvPr>
          <p:cNvCxnSpPr/>
          <p:nvPr/>
        </p:nvCxnSpPr>
        <p:spPr>
          <a:xfrm>
            <a:off x="601375" y="3683447"/>
            <a:ext cx="605804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8AF8EF-0E8E-4BF1-93D2-7ADE047C5860}"/>
              </a:ext>
            </a:extLst>
          </p:cNvPr>
          <p:cNvSpPr/>
          <p:nvPr/>
        </p:nvSpPr>
        <p:spPr>
          <a:xfrm>
            <a:off x="694944" y="2810613"/>
            <a:ext cx="794327"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Download</a:t>
            </a:r>
          </a:p>
        </p:txBody>
      </p:sp>
      <p:sp>
        <p:nvSpPr>
          <p:cNvPr id="19" name="Rectangle 18">
            <a:extLst>
              <a:ext uri="{FF2B5EF4-FFF2-40B4-BE49-F238E27FC236}">
                <a16:creationId xmlns:a16="http://schemas.microsoft.com/office/drawing/2014/main" id="{ADAC5683-E2D0-4CE8-B53D-B468A48FE4CD}"/>
              </a:ext>
            </a:extLst>
          </p:cNvPr>
          <p:cNvSpPr/>
          <p:nvPr/>
        </p:nvSpPr>
        <p:spPr>
          <a:xfrm>
            <a:off x="694943" y="5285895"/>
            <a:ext cx="794327"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Download</a:t>
            </a:r>
          </a:p>
        </p:txBody>
      </p:sp>
      <p:sp>
        <p:nvSpPr>
          <p:cNvPr id="2" name="Rectangle 1">
            <a:extLst>
              <a:ext uri="{FF2B5EF4-FFF2-40B4-BE49-F238E27FC236}">
                <a16:creationId xmlns:a16="http://schemas.microsoft.com/office/drawing/2014/main" id="{E6DD46B9-D4BC-419A-8680-EA3912CF85EF}"/>
              </a:ext>
            </a:extLst>
          </p:cNvPr>
          <p:cNvSpPr/>
          <p:nvPr/>
        </p:nvSpPr>
        <p:spPr>
          <a:xfrm>
            <a:off x="694943"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&lt;&lt;</a:t>
            </a:r>
          </a:p>
        </p:txBody>
      </p:sp>
      <p:sp>
        <p:nvSpPr>
          <p:cNvPr id="16" name="Rectangle 15">
            <a:extLst>
              <a:ext uri="{FF2B5EF4-FFF2-40B4-BE49-F238E27FC236}">
                <a16:creationId xmlns:a16="http://schemas.microsoft.com/office/drawing/2014/main" id="{0F520797-B521-41C6-BF07-EA9D7B4B5957}"/>
              </a:ext>
            </a:extLst>
          </p:cNvPr>
          <p:cNvSpPr/>
          <p:nvPr/>
        </p:nvSpPr>
        <p:spPr>
          <a:xfrm>
            <a:off x="1092106"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a:t>
            </a:r>
          </a:p>
        </p:txBody>
      </p:sp>
      <p:sp>
        <p:nvSpPr>
          <p:cNvPr id="3" name="Rectangle 2">
            <a:extLst>
              <a:ext uri="{FF2B5EF4-FFF2-40B4-BE49-F238E27FC236}">
                <a16:creationId xmlns:a16="http://schemas.microsoft.com/office/drawing/2014/main" id="{94198851-D856-47E9-8DAC-4DE62AA6BDF6}"/>
              </a:ext>
            </a:extLst>
          </p:cNvPr>
          <p:cNvSpPr/>
          <p:nvPr/>
        </p:nvSpPr>
        <p:spPr>
          <a:xfrm>
            <a:off x="1489270" y="5843569"/>
            <a:ext cx="963546" cy="266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Page 1 of 12</a:t>
            </a:r>
          </a:p>
        </p:txBody>
      </p:sp>
      <p:sp>
        <p:nvSpPr>
          <p:cNvPr id="20" name="Rectangle 19">
            <a:extLst>
              <a:ext uri="{FF2B5EF4-FFF2-40B4-BE49-F238E27FC236}">
                <a16:creationId xmlns:a16="http://schemas.microsoft.com/office/drawing/2014/main" id="{BF75CFC9-C0D0-431F-8F06-505BBBD8DCD9}"/>
              </a:ext>
            </a:extLst>
          </p:cNvPr>
          <p:cNvSpPr/>
          <p:nvPr/>
        </p:nvSpPr>
        <p:spPr>
          <a:xfrm>
            <a:off x="2536656"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&gt;</a:t>
            </a:r>
          </a:p>
        </p:txBody>
      </p:sp>
      <p:sp>
        <p:nvSpPr>
          <p:cNvPr id="21" name="Rectangle 20">
            <a:extLst>
              <a:ext uri="{FF2B5EF4-FFF2-40B4-BE49-F238E27FC236}">
                <a16:creationId xmlns:a16="http://schemas.microsoft.com/office/drawing/2014/main" id="{7003626F-EE2F-40DF-B15A-4FB88B249B61}"/>
              </a:ext>
            </a:extLst>
          </p:cNvPr>
          <p:cNvSpPr/>
          <p:nvPr/>
        </p:nvSpPr>
        <p:spPr>
          <a:xfrm>
            <a:off x="2938860" y="5843569"/>
            <a:ext cx="355381" cy="26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&gt;&gt;</a:t>
            </a:r>
          </a:p>
        </p:txBody>
      </p:sp>
      <p:cxnSp>
        <p:nvCxnSpPr>
          <p:cNvPr id="22" name="Straight Connector 21">
            <a:extLst>
              <a:ext uri="{FF2B5EF4-FFF2-40B4-BE49-F238E27FC236}">
                <a16:creationId xmlns:a16="http://schemas.microsoft.com/office/drawing/2014/main" id="{EBB578CA-F185-4B17-AFFF-3A8582167672}"/>
              </a:ext>
            </a:extLst>
          </p:cNvPr>
          <p:cNvCxnSpPr/>
          <p:nvPr/>
        </p:nvCxnSpPr>
        <p:spPr>
          <a:xfrm>
            <a:off x="675265" y="5686949"/>
            <a:ext cx="605804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C32CCB-87A7-4430-A718-3C493C774947}"/>
              </a:ext>
            </a:extLst>
          </p:cNvPr>
          <p:cNvPicPr>
            <a:picLocks noChangeAspect="1"/>
          </p:cNvPicPr>
          <p:nvPr/>
        </p:nvPicPr>
        <p:blipFill>
          <a:blip r:embed="rId7"/>
          <a:stretch>
            <a:fillRect/>
          </a:stretch>
        </p:blipFill>
        <p:spPr>
          <a:xfrm>
            <a:off x="6005702" y="5821210"/>
            <a:ext cx="653716" cy="258009"/>
          </a:xfrm>
          <a:prstGeom prst="rect">
            <a:avLst/>
          </a:prstGeom>
        </p:spPr>
      </p:pic>
    </p:spTree>
    <p:extLst>
      <p:ext uri="{BB962C8B-B14F-4D97-AF65-F5344CB8AC3E}">
        <p14:creationId xmlns:p14="http://schemas.microsoft.com/office/powerpoint/2010/main" val="42684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70E755-A337-477E-94A6-9E72198C616D}"/>
              </a:ext>
            </a:extLst>
          </p:cNvPr>
          <p:cNvSpPr/>
          <p:nvPr/>
        </p:nvSpPr>
        <p:spPr>
          <a:xfrm>
            <a:off x="554182" y="800113"/>
            <a:ext cx="757381"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Content</a:t>
            </a:r>
          </a:p>
        </p:txBody>
      </p:sp>
      <p:sp>
        <p:nvSpPr>
          <p:cNvPr id="5" name="Rectangle 4">
            <a:extLst>
              <a:ext uri="{FF2B5EF4-FFF2-40B4-BE49-F238E27FC236}">
                <a16:creationId xmlns:a16="http://schemas.microsoft.com/office/drawing/2014/main" id="{861DB814-9982-43B9-AF50-EDA21E39434A}"/>
              </a:ext>
            </a:extLst>
          </p:cNvPr>
          <p:cNvSpPr/>
          <p:nvPr/>
        </p:nvSpPr>
        <p:spPr>
          <a:xfrm>
            <a:off x="1131454" y="4936836"/>
            <a:ext cx="946728"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Video</a:t>
            </a:r>
          </a:p>
        </p:txBody>
      </p:sp>
      <p:sp>
        <p:nvSpPr>
          <p:cNvPr id="6" name="Rectangle 5">
            <a:extLst>
              <a:ext uri="{FF2B5EF4-FFF2-40B4-BE49-F238E27FC236}">
                <a16:creationId xmlns:a16="http://schemas.microsoft.com/office/drawing/2014/main" id="{D67C272A-FDC4-42D5-AC01-6506A68A3D09}"/>
              </a:ext>
            </a:extLst>
          </p:cNvPr>
          <p:cNvSpPr/>
          <p:nvPr/>
        </p:nvSpPr>
        <p:spPr>
          <a:xfrm>
            <a:off x="1149925" y="1417788"/>
            <a:ext cx="946729"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Description</a:t>
            </a:r>
          </a:p>
        </p:txBody>
      </p:sp>
      <p:sp>
        <p:nvSpPr>
          <p:cNvPr id="7" name="Rectangle 6">
            <a:extLst>
              <a:ext uri="{FF2B5EF4-FFF2-40B4-BE49-F238E27FC236}">
                <a16:creationId xmlns:a16="http://schemas.microsoft.com/office/drawing/2014/main" id="{26F0CFD9-BCA3-4986-BCF4-BD6D934D8F03}"/>
              </a:ext>
            </a:extLst>
          </p:cNvPr>
          <p:cNvSpPr/>
          <p:nvPr/>
        </p:nvSpPr>
        <p:spPr>
          <a:xfrm>
            <a:off x="1133765" y="3177308"/>
            <a:ext cx="946728" cy="350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Thumbnail</a:t>
            </a:r>
          </a:p>
        </p:txBody>
      </p:sp>
      <p:sp>
        <p:nvSpPr>
          <p:cNvPr id="8" name="Rectangle 7">
            <a:extLst>
              <a:ext uri="{FF2B5EF4-FFF2-40B4-BE49-F238E27FC236}">
                <a16:creationId xmlns:a16="http://schemas.microsoft.com/office/drawing/2014/main" id="{B19A5303-8214-4256-9191-14DCE0B13EFC}"/>
              </a:ext>
            </a:extLst>
          </p:cNvPr>
          <p:cNvSpPr/>
          <p:nvPr/>
        </p:nvSpPr>
        <p:spPr>
          <a:xfrm>
            <a:off x="1736437" y="2334478"/>
            <a:ext cx="2068945" cy="304800"/>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Postbag.txt</a:t>
            </a:r>
          </a:p>
        </p:txBody>
      </p:sp>
      <p:sp>
        <p:nvSpPr>
          <p:cNvPr id="9" name="Rectangle 8">
            <a:extLst>
              <a:ext uri="{FF2B5EF4-FFF2-40B4-BE49-F238E27FC236}">
                <a16:creationId xmlns:a16="http://schemas.microsoft.com/office/drawing/2014/main" id="{D66C380A-6512-4D30-95C8-F07D424651C3}"/>
              </a:ext>
            </a:extLst>
          </p:cNvPr>
          <p:cNvSpPr/>
          <p:nvPr/>
        </p:nvSpPr>
        <p:spPr>
          <a:xfrm>
            <a:off x="1736437" y="1877310"/>
            <a:ext cx="2068945" cy="304800"/>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Introduction.txt</a:t>
            </a:r>
          </a:p>
        </p:txBody>
      </p:sp>
      <p:sp>
        <p:nvSpPr>
          <p:cNvPr id="10" name="Rectangle 9">
            <a:extLst>
              <a:ext uri="{FF2B5EF4-FFF2-40B4-BE49-F238E27FC236}">
                <a16:creationId xmlns:a16="http://schemas.microsoft.com/office/drawing/2014/main" id="{41AFC5C3-2535-4C96-A251-C34AA7020631}"/>
              </a:ext>
            </a:extLst>
          </p:cNvPr>
          <p:cNvSpPr/>
          <p:nvPr/>
        </p:nvSpPr>
        <p:spPr>
          <a:xfrm>
            <a:off x="1662545" y="4144792"/>
            <a:ext cx="2068945" cy="304800"/>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Postbag.png</a:t>
            </a:r>
          </a:p>
        </p:txBody>
      </p:sp>
      <p:sp>
        <p:nvSpPr>
          <p:cNvPr id="11" name="Rectangle 10">
            <a:extLst>
              <a:ext uri="{FF2B5EF4-FFF2-40B4-BE49-F238E27FC236}">
                <a16:creationId xmlns:a16="http://schemas.microsoft.com/office/drawing/2014/main" id="{89D592FF-81C7-404A-AF95-168495C21736}"/>
              </a:ext>
            </a:extLst>
          </p:cNvPr>
          <p:cNvSpPr/>
          <p:nvPr/>
        </p:nvSpPr>
        <p:spPr>
          <a:xfrm>
            <a:off x="1662545" y="3669148"/>
            <a:ext cx="2068945" cy="304800"/>
          </a:xfrm>
          <a:prstGeom prst="rect">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Introduction.png</a:t>
            </a:r>
          </a:p>
        </p:txBody>
      </p:sp>
      <p:sp>
        <p:nvSpPr>
          <p:cNvPr id="12" name="Rectangle 11">
            <a:extLst>
              <a:ext uri="{FF2B5EF4-FFF2-40B4-BE49-F238E27FC236}">
                <a16:creationId xmlns:a16="http://schemas.microsoft.com/office/drawing/2014/main" id="{72B4AFED-1F70-48D4-98D6-273AB0619B59}"/>
              </a:ext>
            </a:extLst>
          </p:cNvPr>
          <p:cNvSpPr/>
          <p:nvPr/>
        </p:nvSpPr>
        <p:spPr>
          <a:xfrm>
            <a:off x="1662545" y="5888160"/>
            <a:ext cx="2068945" cy="304800"/>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GMH-002 Postbag.png</a:t>
            </a:r>
          </a:p>
        </p:txBody>
      </p:sp>
      <p:sp>
        <p:nvSpPr>
          <p:cNvPr id="13" name="Rectangle 12">
            <a:extLst>
              <a:ext uri="{FF2B5EF4-FFF2-40B4-BE49-F238E27FC236}">
                <a16:creationId xmlns:a16="http://schemas.microsoft.com/office/drawing/2014/main" id="{50E25435-6AB8-4782-9433-FF9BABBE3B59}"/>
              </a:ext>
            </a:extLst>
          </p:cNvPr>
          <p:cNvSpPr/>
          <p:nvPr/>
        </p:nvSpPr>
        <p:spPr>
          <a:xfrm>
            <a:off x="1662545" y="5412516"/>
            <a:ext cx="2068945" cy="304800"/>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GMH-001 Introduction.png</a:t>
            </a:r>
          </a:p>
        </p:txBody>
      </p:sp>
      <p:cxnSp>
        <p:nvCxnSpPr>
          <p:cNvPr id="15" name="Straight Connector 14">
            <a:extLst>
              <a:ext uri="{FF2B5EF4-FFF2-40B4-BE49-F238E27FC236}">
                <a16:creationId xmlns:a16="http://schemas.microsoft.com/office/drawing/2014/main" id="{92B03569-C5F3-4DAC-AD09-2782AB5B1712}"/>
              </a:ext>
            </a:extLst>
          </p:cNvPr>
          <p:cNvCxnSpPr/>
          <p:nvPr/>
        </p:nvCxnSpPr>
        <p:spPr>
          <a:xfrm>
            <a:off x="674255" y="1191493"/>
            <a:ext cx="0" cy="51631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6EF4C0-3B35-48F8-BE7D-530FC18DC977}"/>
              </a:ext>
            </a:extLst>
          </p:cNvPr>
          <p:cNvCxnSpPr>
            <a:cxnSpLocks/>
            <a:endCxn id="6" idx="1"/>
          </p:cNvCxnSpPr>
          <p:nvPr/>
        </p:nvCxnSpPr>
        <p:spPr>
          <a:xfrm>
            <a:off x="674255" y="1593278"/>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4A8E6-BDAA-4082-82CC-FD54900F1DE7}"/>
              </a:ext>
            </a:extLst>
          </p:cNvPr>
          <p:cNvCxnSpPr>
            <a:cxnSpLocks/>
          </p:cNvCxnSpPr>
          <p:nvPr/>
        </p:nvCxnSpPr>
        <p:spPr>
          <a:xfrm>
            <a:off x="674255" y="3352798"/>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582971-CDEA-43A2-BD92-86268ED24F73}"/>
              </a:ext>
            </a:extLst>
          </p:cNvPr>
          <p:cNvCxnSpPr>
            <a:cxnSpLocks/>
          </p:cNvCxnSpPr>
          <p:nvPr/>
        </p:nvCxnSpPr>
        <p:spPr>
          <a:xfrm>
            <a:off x="654631" y="5112325"/>
            <a:ext cx="47567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B92946-B559-42BB-AA93-F7ABE955D079}"/>
              </a:ext>
            </a:extLst>
          </p:cNvPr>
          <p:cNvCxnSpPr>
            <a:cxnSpLocks/>
          </p:cNvCxnSpPr>
          <p:nvPr/>
        </p:nvCxnSpPr>
        <p:spPr>
          <a:xfrm>
            <a:off x="1353127" y="1768769"/>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2B1C63-368F-4F22-9332-8991FEDDD2A2}"/>
              </a:ext>
            </a:extLst>
          </p:cNvPr>
          <p:cNvCxnSpPr>
            <a:cxnSpLocks/>
            <a:endCxn id="9" idx="1"/>
          </p:cNvCxnSpPr>
          <p:nvPr/>
        </p:nvCxnSpPr>
        <p:spPr>
          <a:xfrm>
            <a:off x="1353127" y="2025113"/>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F42F34-0415-4C8B-AC19-8A4E6BA12F42}"/>
              </a:ext>
            </a:extLst>
          </p:cNvPr>
          <p:cNvCxnSpPr>
            <a:cxnSpLocks/>
          </p:cNvCxnSpPr>
          <p:nvPr/>
        </p:nvCxnSpPr>
        <p:spPr>
          <a:xfrm>
            <a:off x="1353127" y="2468445"/>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3011FA-DFF7-4424-A7FB-D0165544F034}"/>
              </a:ext>
            </a:extLst>
          </p:cNvPr>
          <p:cNvCxnSpPr>
            <a:cxnSpLocks/>
          </p:cNvCxnSpPr>
          <p:nvPr/>
        </p:nvCxnSpPr>
        <p:spPr>
          <a:xfrm>
            <a:off x="1281539" y="3567559"/>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2B2C68-8A56-4946-A486-64A7386AF25A}"/>
              </a:ext>
            </a:extLst>
          </p:cNvPr>
          <p:cNvCxnSpPr>
            <a:cxnSpLocks/>
          </p:cNvCxnSpPr>
          <p:nvPr/>
        </p:nvCxnSpPr>
        <p:spPr>
          <a:xfrm>
            <a:off x="1281539" y="3823903"/>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7518D72-DFE7-44C4-8D29-96D9389ECFD4}"/>
              </a:ext>
            </a:extLst>
          </p:cNvPr>
          <p:cNvCxnSpPr>
            <a:cxnSpLocks/>
          </p:cNvCxnSpPr>
          <p:nvPr/>
        </p:nvCxnSpPr>
        <p:spPr>
          <a:xfrm>
            <a:off x="1281539" y="4267235"/>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B41C42-2A4F-41BC-8403-D5BCCA1E7309}"/>
              </a:ext>
            </a:extLst>
          </p:cNvPr>
          <p:cNvCxnSpPr>
            <a:cxnSpLocks/>
          </p:cNvCxnSpPr>
          <p:nvPr/>
        </p:nvCxnSpPr>
        <p:spPr>
          <a:xfrm>
            <a:off x="1281539" y="5294688"/>
            <a:ext cx="0" cy="12330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D9B7FF-DA92-4092-ADB8-DE5166107ADF}"/>
              </a:ext>
            </a:extLst>
          </p:cNvPr>
          <p:cNvCxnSpPr>
            <a:cxnSpLocks/>
          </p:cNvCxnSpPr>
          <p:nvPr/>
        </p:nvCxnSpPr>
        <p:spPr>
          <a:xfrm>
            <a:off x="1281539" y="5551032"/>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21A886-6396-4460-A9DD-24E5C8B53C48}"/>
              </a:ext>
            </a:extLst>
          </p:cNvPr>
          <p:cNvCxnSpPr>
            <a:cxnSpLocks/>
          </p:cNvCxnSpPr>
          <p:nvPr/>
        </p:nvCxnSpPr>
        <p:spPr>
          <a:xfrm>
            <a:off x="1281539" y="5994364"/>
            <a:ext cx="383310" cy="459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00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203</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Roboto</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Schuster, John (DHHS)</dc:creator>
  <cp:lastModifiedBy>Schuster, John (DHHS)</cp:lastModifiedBy>
  <cp:revision>6</cp:revision>
  <dcterms:created xsi:type="dcterms:W3CDTF">2019-01-28T16:06:51Z</dcterms:created>
  <dcterms:modified xsi:type="dcterms:W3CDTF">2019-01-28T17:11:47Z</dcterms:modified>
</cp:coreProperties>
</file>