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38" y="-8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AC6-1283-48D1-9BFE-136E40AD9B20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2C1-AF87-4FCB-9BD7-375A2C8A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0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AC6-1283-48D1-9BFE-136E40AD9B20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2C1-AF87-4FCB-9BD7-375A2C8A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5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AC6-1283-48D1-9BFE-136E40AD9B20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2C1-AF87-4FCB-9BD7-375A2C8A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7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AC6-1283-48D1-9BFE-136E40AD9B20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2C1-AF87-4FCB-9BD7-375A2C8A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2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AC6-1283-48D1-9BFE-136E40AD9B20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2C1-AF87-4FCB-9BD7-375A2C8A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5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AC6-1283-48D1-9BFE-136E40AD9B20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2C1-AF87-4FCB-9BD7-375A2C8A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72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AC6-1283-48D1-9BFE-136E40AD9B20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2C1-AF87-4FCB-9BD7-375A2C8A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77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AC6-1283-48D1-9BFE-136E40AD9B20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2C1-AF87-4FCB-9BD7-375A2C8A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7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AC6-1283-48D1-9BFE-136E40AD9B20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2C1-AF87-4FCB-9BD7-375A2C8A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8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AC6-1283-48D1-9BFE-136E40AD9B20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2C1-AF87-4FCB-9BD7-375A2C8A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8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AC6-1283-48D1-9BFE-136E40AD9B20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2C1-AF87-4FCB-9BD7-375A2C8A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84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1AC6-1283-48D1-9BFE-136E40AD9B20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2C1-AF87-4FCB-9BD7-375A2C8A7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1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4704" y="2733768"/>
            <a:ext cx="6400800" cy="131445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Разработчики: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Феоктистов Дмитрий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Савичев Дмитрий</a:t>
            </a:r>
          </a:p>
          <a:p>
            <a:r>
              <a:rPr lang="ru-RU" dirty="0" err="1" smtClean="0">
                <a:solidFill>
                  <a:schemeClr val="bg1"/>
                </a:solidFill>
              </a:rPr>
              <a:t>Бударин</a:t>
            </a:r>
            <a:r>
              <a:rPr lang="ru-RU" dirty="0" smtClean="0">
                <a:solidFill>
                  <a:schemeClr val="bg1"/>
                </a:solidFill>
              </a:rPr>
              <a:t> Павел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AutoShape 2" descr="https://zipview.mail.ru/get/841b41c7037007db096982d7da6e385c/3c4098bb2c900f859cb84c7615997535?x-email=kubamba@mail.ru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zipview.mail.ru/get/841b41c7037007db096982d7da6e385c/3c4098bb2c900f859cb84c7615997535?x-email=kubamba@mail.ru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04" y="1707654"/>
            <a:ext cx="67818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8"/>
          <a:stretch/>
        </p:blipFill>
        <p:spPr bwMode="auto">
          <a:xfrm>
            <a:off x="-11967" y="699542"/>
            <a:ext cx="9112019" cy="386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46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r="34080"/>
          <a:stretch/>
        </p:blipFill>
        <p:spPr bwMode="auto">
          <a:xfrm>
            <a:off x="2583249" y="83729"/>
            <a:ext cx="6560751" cy="489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2" t="7495" r="36100" b="72502"/>
          <a:stretch/>
        </p:blipFill>
        <p:spPr bwMode="auto">
          <a:xfrm>
            <a:off x="323528" y="699542"/>
            <a:ext cx="2664296" cy="10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3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 b="4364"/>
          <a:stretch/>
        </p:blipFill>
        <p:spPr bwMode="auto">
          <a:xfrm>
            <a:off x="22133" y="0"/>
            <a:ext cx="5485971" cy="267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/>
          <a:stretch/>
        </p:blipFill>
        <p:spPr bwMode="auto">
          <a:xfrm>
            <a:off x="3937046" y="2567125"/>
            <a:ext cx="5220072" cy="256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76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pp.userapi.com/c850024/v850024600/94a57/sJrzgs90WX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52545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790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</Words>
  <Application>Microsoft Office PowerPoint</Application>
  <PresentationFormat>Экран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VOODOO</dc:creator>
  <cp:lastModifiedBy>VOODOO</cp:lastModifiedBy>
  <cp:revision>3</cp:revision>
  <dcterms:created xsi:type="dcterms:W3CDTF">2019-01-20T13:33:16Z</dcterms:created>
  <dcterms:modified xsi:type="dcterms:W3CDTF">2019-01-20T14:14:07Z</dcterms:modified>
</cp:coreProperties>
</file>