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5" r:id="rId6"/>
    <p:sldId id="269" r:id="rId7"/>
    <p:sldId id="267" r:id="rId8"/>
    <p:sldId id="270" r:id="rId9"/>
    <p:sldId id="274" r:id="rId10"/>
    <p:sldId id="27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icon</a:t>
            </a:r>
            <a:r>
              <a:rPr lang="en-US" baseline="0" dirty="0"/>
              <a:t> </a:t>
            </a:r>
            <a:r>
              <a:rPr lang="en-US" dirty="0"/>
              <a:t>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icon</a:t>
            </a:r>
            <a:r>
              <a:rPr lang="en-US" baseline="0" dirty="0"/>
              <a:t> </a:t>
            </a:r>
            <a:r>
              <a:rPr lang="en-US" dirty="0"/>
              <a:t>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0" y="152400"/>
            <a:ext cx="95250" cy="1295400"/>
          </a:xfrm>
        </p:spPr>
        <p:txBody>
          <a:bodyPr/>
          <a:lstStyle/>
          <a:p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4648200"/>
            <a:ext cx="8610600" cy="1143000"/>
          </a:xfrm>
        </p:spPr>
        <p:txBody>
          <a:bodyPr>
            <a:noAutofit/>
          </a:bodyPr>
          <a:lstStyle/>
          <a:p>
            <a:pPr algn="ctr"/>
            <a:r>
              <a:rPr lang="ru-RU" sz="32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Учись мыслить</a:t>
            </a:r>
            <a:r>
              <a:rPr lang="en-US" sz="32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быстро, </a:t>
            </a:r>
            <a:endParaRPr lang="en-US" sz="3200" u="sng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32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играючи</a:t>
            </a:r>
            <a:endParaRPr lang="en-US" sz="3200" u="sng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ABB35-D024-4667-8D60-CF12D018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28600"/>
            <a:ext cx="4419600" cy="47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Идея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371600" y="1600200"/>
            <a:ext cx="4654974" cy="3491231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4876800" cy="3962400"/>
          </a:xfrm>
        </p:spPr>
        <p:txBody>
          <a:bodyPr>
            <a:noAutofit/>
          </a:bodyPr>
          <a:lstStyle/>
          <a:p>
            <a:r>
              <a:rPr lang="ru-RU" sz="2400" dirty="0"/>
              <a:t>• Мы начали с идеи помочь детям учащимся в младших классов научится быстро считать примеры из таблицы умножения. Ведь в будущем им это однозначно пригодиться.</a:t>
            </a:r>
            <a:endParaRPr lang="en-US" sz="2400" dirty="0"/>
          </a:p>
          <a:p>
            <a:r>
              <a:rPr lang="ru-RU" sz="2400" dirty="0"/>
              <a:t>• Но как известно дети этого возраста усидчивастью не отличаются, поэтому наша программа сделана в форм-факторе игры.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3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Затем мы додумали идею</a:t>
            </a:r>
            <a:r>
              <a:rPr lang="en-US" sz="4000" b="1" dirty="0">
                <a:latin typeface="+mn-lt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9677400" cy="1600200"/>
          </a:xfrm>
        </p:spPr>
        <p:txBody>
          <a:bodyPr>
            <a:noAutofit/>
          </a:bodyPr>
          <a:lstStyle/>
          <a:p>
            <a:r>
              <a:rPr lang="ru-RU" sz="2400" dirty="0"/>
              <a:t>Суть задумки игры проста и заключается в том что машинка едет по одной из 3 полос и должна ловить правильные значки с цифрами которые являются ответами на вопросы в летающем облачке.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A5C40-76C3-4294-AEF2-7AAB5C5D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028950"/>
            <a:ext cx="4419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1247776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разработали систему ачивок:Значки даются за колличество времени которое удалось продержаться с нарастающими темпами игры.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967837" y="1113022"/>
            <a:ext cx="2922326" cy="3750319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tretch>
            <a:fillRect/>
          </a:stretch>
        </p:blipFill>
        <p:spPr>
          <a:xfrm>
            <a:off x="7091262" y="1109743"/>
            <a:ext cx="1456164" cy="1649530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tretch>
            <a:fillRect/>
          </a:stretch>
        </p:blipFill>
        <p:spPr>
          <a:xfrm>
            <a:off x="7055351" y="3203381"/>
            <a:ext cx="1527985" cy="164953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95400" y="170920"/>
            <a:ext cx="8104082" cy="4974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И после долгой работы, бессонной ночи, часов обучения по видео, вот что у нас получилось:</a:t>
            </a:r>
            <a:endParaRPr lang="en-US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AE4856-53C5-4E4F-80D5-1F5817A7FC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9241" b="24336"/>
          <a:stretch/>
        </p:blipFill>
        <p:spPr>
          <a:xfrm>
            <a:off x="1656962" y="1830071"/>
            <a:ext cx="4464438" cy="347472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84D0FF-F1AA-4B87-9806-3E0FBF9C9C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9928" b="24336"/>
          <a:stretch/>
        </p:blipFill>
        <p:spPr>
          <a:xfrm>
            <a:off x="6400800" y="1600200"/>
            <a:ext cx="4413946" cy="3474720"/>
          </a:xfrm>
        </p:spPr>
      </p:pic>
    </p:spTree>
    <p:extLst>
      <p:ext uri="{BB962C8B-B14F-4D97-AF65-F5344CB8AC3E}">
        <p14:creationId xmlns:p14="http://schemas.microsoft.com/office/powerpoint/2010/main" val="1359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0" y="-34926"/>
            <a:ext cx="9829800" cy="1082674"/>
          </a:xfrm>
        </p:spPr>
        <p:txBody>
          <a:bodyPr/>
          <a:lstStyle/>
          <a:p>
            <a:r>
              <a:rPr lang="en-US" dirty="0"/>
              <a:t>Add a Slide Title - 5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EEE143-C894-4F71-875E-FB2DF6DD3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041" b="23288"/>
          <a:stretch/>
        </p:blipFill>
        <p:spPr>
          <a:xfrm>
            <a:off x="4876800" y="609600"/>
            <a:ext cx="5776238" cy="45431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914400"/>
            <a:ext cx="3688080" cy="4114800"/>
          </a:xfrm>
        </p:spPr>
        <p:txBody>
          <a:bodyPr>
            <a:noAutofit/>
          </a:bodyPr>
          <a:lstStyle/>
          <a:p>
            <a:r>
              <a:rPr lang="ru-RU" sz="2800" dirty="0"/>
              <a:t>Машинка передвигается по рядам, в значках появляются цифры которые надвигаются на машинку а пример в облаке сменяется один за другим.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29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6096000"/>
            <a:ext cx="9829800" cy="1082674"/>
          </a:xfrm>
        </p:spPr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385445"/>
            <a:ext cx="4389120" cy="795867"/>
          </a:xfrm>
        </p:spPr>
        <p:txBody>
          <a:bodyPr>
            <a:normAutofit/>
          </a:bodyPr>
          <a:lstStyle/>
          <a:p>
            <a:r>
              <a:rPr lang="en-US" sz="4000" dirty="0"/>
              <a:t>P.S.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290318"/>
            <a:ext cx="4389120" cy="2675467"/>
          </a:xfrm>
        </p:spPr>
        <p:txBody>
          <a:bodyPr>
            <a:noAutofit/>
          </a:bodyPr>
          <a:lstStyle/>
          <a:p>
            <a:r>
              <a:rPr lang="ru-RU" sz="3200" dirty="0"/>
              <a:t>но стоит заметить что ещё 2 дня назад всё что мы могли сделать это нарисовать окно и создать в нём снеговичка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6D12DB-77BE-4F09-8FFB-A89501A8B7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15000" y="457200"/>
            <a:ext cx="3458951" cy="51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10200"/>
            <a:ext cx="10744200" cy="1219200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accent4">
                    <a:lumMod val="50000"/>
                  </a:schemeClr>
                </a:solidFill>
              </a:rPr>
              <a:t>Спасибо за внимание и хорошего дня</a:t>
            </a:r>
            <a:r>
              <a:rPr lang="en-US" sz="4800" b="1" dirty="0">
                <a:solidFill>
                  <a:schemeClr val="accent4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0900" y="3352800"/>
            <a:ext cx="5410200" cy="914400"/>
          </a:xfrm>
        </p:spPr>
        <p:txBody>
          <a:bodyPr/>
          <a:lstStyle/>
          <a:p>
            <a:pPr algn="ctr"/>
            <a:r>
              <a:rPr lang="ru-RU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Учись мыслить</a:t>
            </a:r>
            <a:r>
              <a:rPr lang="en-US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быстро, </a:t>
            </a:r>
            <a:endParaRPr lang="en-US" u="sng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играючи</a:t>
            </a:r>
            <a:endParaRPr lang="en-US" u="sng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1368D-6D88-476D-A84D-5C102ADA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84345"/>
            <a:ext cx="2667192" cy="28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15C6C-6BB6-4DB6-B7D6-7F14EAB2CC5C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a4f35948-e619-41b3-aa29-22878b09cfd2"/>
    <ds:schemaRef ds:uri="40262f94-9f35-4ac3-9a90-690165a166b7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60</TotalTime>
  <Words>261</Words>
  <Application>Microsoft Office PowerPoint</Application>
  <PresentationFormat>Widescreen</PresentationFormat>
  <Paragraphs>21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Children Friends 16x9</vt:lpstr>
      <vt:lpstr>PowerPoint Presentation</vt:lpstr>
      <vt:lpstr>Идея</vt:lpstr>
      <vt:lpstr>Затем мы додумали идею:</vt:lpstr>
      <vt:lpstr>Мы разработали систему ачивок:Значки даются за колличество времени которое удалось продержаться с нарастающими темпами игры.</vt:lpstr>
      <vt:lpstr>И после долгой работы, бессонной ночи, часов обучения по видео, вот что у нас получилось:</vt:lpstr>
      <vt:lpstr>Add a Slide Title - 5</vt:lpstr>
      <vt:lpstr>Add a Slide Title - 3</vt:lpstr>
      <vt:lpstr>Спасибо за внимание и хорошего дня!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NAUMOV</dc:creator>
  <cp:keywords/>
  <cp:lastModifiedBy>PAVEL NAUMOV</cp:lastModifiedBy>
  <cp:revision>8</cp:revision>
  <dcterms:created xsi:type="dcterms:W3CDTF">2019-01-20T13:29:19Z</dcterms:created>
  <dcterms:modified xsi:type="dcterms:W3CDTF">2019-01-20T14:29:57Z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