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EAC4E-06F1-4D00-A0F2-3C0A584C7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64268"/>
            <a:ext cx="2501155" cy="2421464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dirty="0" err="1"/>
              <a:t>Neurom</a:t>
            </a:r>
            <a:r>
              <a:rPr lang="en-US" dirty="0"/>
              <a:t>                     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AF8818-1FBE-4381-B451-EA2E8241D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6526" y="4385732"/>
            <a:ext cx="6551874" cy="1405467"/>
          </a:xfrm>
        </p:spPr>
        <p:txBody>
          <a:bodyPr>
            <a:noAutofit/>
          </a:bodyPr>
          <a:lstStyle/>
          <a:p>
            <a:r>
              <a:rPr lang="en-US" sz="4000" dirty="0"/>
              <a:t>Roguelike </a:t>
            </a:r>
            <a:r>
              <a:rPr lang="ru-RU" sz="4000" dirty="0" err="1"/>
              <a:t>космо-рпг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454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19AFE-CC9F-469B-93BA-17F01C57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результаты</a:t>
            </a:r>
            <a:endParaRPr lang="en-US" sz="7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B076C-0537-42E1-84E9-CFD595A9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Сделан скелет игры</a:t>
            </a:r>
          </a:p>
          <a:p>
            <a:r>
              <a:rPr lang="ru-RU" sz="3200" dirty="0"/>
              <a:t>90% бекэнда написано</a:t>
            </a:r>
          </a:p>
          <a:p>
            <a:r>
              <a:rPr lang="ru-RU" sz="3200" dirty="0"/>
              <a:t>35-40% фронтэнда написано</a:t>
            </a:r>
          </a:p>
          <a:p>
            <a:r>
              <a:rPr lang="ru-RU" sz="3200" dirty="0"/>
              <a:t>Есть увлекательная механика</a:t>
            </a:r>
            <a:r>
              <a:rPr lang="en-US" sz="3200" dirty="0"/>
              <a:t>,</a:t>
            </a:r>
            <a:r>
              <a:rPr lang="ru-RU" sz="3200" dirty="0"/>
              <a:t> оптимизированная под автомат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8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FB54-F6DA-4C22-9C0B-23A7EEF4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5" y="5274733"/>
            <a:ext cx="3680885" cy="1371600"/>
          </a:xfrm>
        </p:spPr>
        <p:txBody>
          <a:bodyPr/>
          <a:lstStyle/>
          <a:p>
            <a:r>
              <a:rPr lang="ru-RU" dirty="0"/>
              <a:t>Скриншоты игры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900F21-5505-47EC-86B9-9E2B5DBE4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294" y="5943600"/>
            <a:ext cx="3680885" cy="1828800"/>
          </a:xfrm>
        </p:spPr>
        <p:txBody>
          <a:bodyPr/>
          <a:lstStyle/>
          <a:p>
            <a:r>
              <a:rPr lang="ru-RU" dirty="0"/>
              <a:t>Вот как выглядит процесс нашей игры</a:t>
            </a:r>
            <a:endParaRPr lang="en-US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AF83672-DFAE-4802-BC87-BA0DEAD4D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816" y="0"/>
            <a:ext cx="6776184" cy="423511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787CDD-C32C-4E5B-89BE-248A7D5C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1" y="1"/>
            <a:ext cx="4315326" cy="42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CD44F-F1FF-4D03-9A3C-67A46FDD7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мы планируем сделать в будущем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8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8727A-D53B-4822-8DE5-17549CD1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Мы планируем:</a:t>
            </a:r>
            <a:endParaRPr lang="en-US" sz="7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62171-D012-464F-8EE2-573DCDB7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Дописать фронтэнд</a:t>
            </a:r>
          </a:p>
          <a:p>
            <a:r>
              <a:rPr lang="ru-RU" sz="4800" dirty="0"/>
              <a:t>Доработать бекэнд</a:t>
            </a:r>
          </a:p>
        </p:txBody>
      </p:sp>
    </p:spTree>
    <p:extLst>
      <p:ext uri="{BB962C8B-B14F-4D97-AF65-F5344CB8AC3E}">
        <p14:creationId xmlns:p14="http://schemas.microsoft.com/office/powerpoint/2010/main" val="29059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987A8-D943-44D8-B044-9FB955B2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ОШИБКИ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9B7C9-866A-4B12-841C-0D777488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Неправильное распределение труда в команде</a:t>
            </a:r>
          </a:p>
          <a:p>
            <a:r>
              <a:rPr lang="ru-RU" sz="4000" dirty="0"/>
              <a:t>Переоценили свои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355928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EAC4E-06F1-4D00-A0F2-3C0A584C7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64268"/>
            <a:ext cx="2501155" cy="2421464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dirty="0" err="1"/>
              <a:t>Neurom</a:t>
            </a:r>
            <a:r>
              <a:rPr lang="en-US" dirty="0"/>
              <a:t>                     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AF8818-1FBE-4381-B451-EA2E8241D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6526" y="4385732"/>
            <a:ext cx="6551874" cy="1405467"/>
          </a:xfrm>
        </p:spPr>
        <p:txBody>
          <a:bodyPr>
            <a:noAutofit/>
          </a:bodyPr>
          <a:lstStyle/>
          <a:p>
            <a:r>
              <a:rPr lang="en-US" sz="4000" dirty="0"/>
              <a:t>Roguelike </a:t>
            </a:r>
            <a:r>
              <a:rPr lang="ru-RU" sz="4000" dirty="0" err="1"/>
              <a:t>космо-рпг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1795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32</TotalTime>
  <Words>58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Небесная</vt:lpstr>
      <vt:lpstr>       Neurom                       </vt:lpstr>
      <vt:lpstr>результаты</vt:lpstr>
      <vt:lpstr>Скриншоты игры</vt:lpstr>
      <vt:lpstr>Что мы планируем сделать в будущем</vt:lpstr>
      <vt:lpstr>Мы планируем:</vt:lpstr>
      <vt:lpstr>НАШИ ОШИБКИ</vt:lpstr>
      <vt:lpstr>       Neurom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</dc:title>
  <dc:creator>Asad Gurbanzadeh</dc:creator>
  <cp:lastModifiedBy>Asad Gurbanzadeh</cp:lastModifiedBy>
  <cp:revision>5</cp:revision>
  <dcterms:created xsi:type="dcterms:W3CDTF">2019-01-20T13:39:11Z</dcterms:created>
  <dcterms:modified xsi:type="dcterms:W3CDTF">2019-01-20T15:11:13Z</dcterms:modified>
</cp:coreProperties>
</file>