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93362-5C65-48C0-BD78-03D10BEC9A74}" type="datetimeFigureOut">
              <a:rPr lang="en-US"/>
              <a:t>4/20/2017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5CD3F-71FF-4387-A129-E8C8D22D22D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77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FB59-53B1-43AC-A742-FACBDF9F9F9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599D-1990-4810-8A96-9357FE1BD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8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FB59-53B1-43AC-A742-FACBDF9F9F9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599D-1990-4810-8A96-9357FE1BD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23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FB59-53B1-43AC-A742-FACBDF9F9F9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599D-1990-4810-8A96-9357FE1BD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5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FB59-53B1-43AC-A742-FACBDF9F9F9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599D-1990-4810-8A96-9357FE1BD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8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FB59-53B1-43AC-A742-FACBDF9F9F9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599D-1990-4810-8A96-9357FE1BD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3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FB59-53B1-43AC-A742-FACBDF9F9F9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599D-1990-4810-8A96-9357FE1BD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FB59-53B1-43AC-A742-FACBDF9F9F9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599D-1990-4810-8A96-9357FE1BD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2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FB59-53B1-43AC-A742-FACBDF9F9F9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599D-1990-4810-8A96-9357FE1BD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9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FB59-53B1-43AC-A742-FACBDF9F9F9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599D-1990-4810-8A96-9357FE1BD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4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FB59-53B1-43AC-A742-FACBDF9F9F9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599D-1990-4810-8A96-9357FE1BD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FB59-53B1-43AC-A742-FACBDF9F9F9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599D-1990-4810-8A96-9357FE1BD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8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1FB59-53B1-43AC-A742-FACBDF9F9F9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3599D-1990-4810-8A96-9357FE1BD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8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nb-no/documentation/services/app-service/logic/" TargetMode="External"/><Relationship Id="rId2" Type="http://schemas.openxmlformats.org/officeDocument/2006/relationships/hyperlink" Target="https://azure.microsoft.com/nb-no/documentation/services/service-bu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zure.microsoft.com/nb-no/documentation/services/api-managemen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/>
              <a:t>Scenario</a:t>
            </a:r>
            <a:r>
              <a:rPr lang="nb-NO" dirty="0"/>
              <a:t>: </a:t>
            </a:r>
            <a:r>
              <a:rPr lang="nb-NO" dirty="0" err="1"/>
              <a:t>Integrate</a:t>
            </a:r>
            <a:r>
              <a:rPr lang="nb-NO" dirty="0"/>
              <a:t> Web &amp; </a:t>
            </a:r>
            <a:r>
              <a:rPr lang="nb-NO" dirty="0" err="1"/>
              <a:t>Api</a:t>
            </a:r>
            <a:r>
              <a:rPr lang="nb-NO" dirty="0"/>
              <a:t> </a:t>
            </a:r>
            <a:r>
              <a:rPr lang="nb-NO" dirty="0" err="1"/>
              <a:t>Apps</a:t>
            </a:r>
            <a:r>
              <a:rPr lang="nb-NO" dirty="0"/>
              <a:t> to form a simple ERP </a:t>
            </a:r>
            <a:r>
              <a:rPr lang="nb-NO" dirty="0" err="1"/>
              <a:t>workflow</a:t>
            </a:r>
            <a:endParaRPr lang="nb-NO" dirty="0"/>
          </a:p>
          <a:p>
            <a:r>
              <a:rPr lang="nb-NO" b="1" dirty="0"/>
              <a:t>Challenge</a:t>
            </a:r>
            <a:r>
              <a:rPr lang="nb-NO" dirty="0"/>
              <a:t>: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any</a:t>
            </a:r>
            <a:r>
              <a:rPr lang="nb-NO" dirty="0"/>
              <a:t> </a:t>
            </a:r>
            <a:r>
              <a:rPr lang="nb-NO" dirty="0" err="1"/>
              <a:t>integration</a:t>
            </a:r>
            <a:r>
              <a:rPr lang="nb-NO" dirty="0"/>
              <a:t> </a:t>
            </a:r>
            <a:r>
              <a:rPr lang="nb-NO" dirty="0" err="1"/>
              <a:t>technology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used </a:t>
            </a:r>
            <a:r>
              <a:rPr lang="nb-NO" dirty="0" err="1"/>
              <a:t>with</a:t>
            </a:r>
            <a:r>
              <a:rPr lang="nb-NO" dirty="0"/>
              <a:t>  Microsoft </a:t>
            </a:r>
            <a:r>
              <a:rPr lang="nb-NO" dirty="0" err="1"/>
              <a:t>Azure</a:t>
            </a:r>
            <a:r>
              <a:rPr lang="nb-NO" dirty="0"/>
              <a:t>. </a:t>
            </a:r>
            <a:r>
              <a:rPr lang="nb-NO" dirty="0" err="1"/>
              <a:t>Keep</a:t>
            </a:r>
            <a:r>
              <a:rPr lang="nb-NO" dirty="0"/>
              <a:t> in </a:t>
            </a:r>
            <a:r>
              <a:rPr lang="nb-NO" dirty="0" err="1"/>
              <a:t>mind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Quality</a:t>
            </a:r>
            <a:r>
              <a:rPr lang="nb-NO" dirty="0"/>
              <a:t> </a:t>
            </a:r>
            <a:r>
              <a:rPr lang="nb-NO" dirty="0" err="1"/>
              <a:t>Attributes</a:t>
            </a:r>
            <a:r>
              <a:rPr lang="nb-NO" dirty="0"/>
              <a:t>: </a:t>
            </a:r>
            <a:r>
              <a:rPr lang="en-US" dirty="0"/>
              <a:t>scalability</a:t>
            </a:r>
            <a:r>
              <a:rPr lang="nb-NO" dirty="0"/>
              <a:t>, </a:t>
            </a:r>
            <a:r>
              <a:rPr lang="nb-NO" dirty="0" err="1"/>
              <a:t>resiliency</a:t>
            </a:r>
            <a:r>
              <a:rPr lang="nb-NO" dirty="0"/>
              <a:t>, </a:t>
            </a:r>
            <a:r>
              <a:rPr lang="nb-NO" dirty="0" err="1"/>
              <a:t>performance</a:t>
            </a:r>
            <a:r>
              <a:rPr lang="nb-NO" dirty="0"/>
              <a:t> etc.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as an </a:t>
            </a:r>
            <a:r>
              <a:rPr lang="nb-NO" dirty="0" err="1"/>
              <a:t>opportunity</a:t>
            </a:r>
            <a:r>
              <a:rPr lang="nb-NO" dirty="0"/>
              <a:t> to </a:t>
            </a:r>
            <a:r>
              <a:rPr lang="nb-NO" dirty="0" err="1"/>
              <a:t>learn</a:t>
            </a:r>
            <a:r>
              <a:rPr lang="nb-NO" dirty="0"/>
              <a:t> </a:t>
            </a:r>
            <a:r>
              <a:rPr lang="nb-NO" dirty="0" err="1"/>
              <a:t>something</a:t>
            </a:r>
            <a:r>
              <a:rPr lang="nb-NO" dirty="0"/>
              <a:t>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Azure</a:t>
            </a:r>
            <a:r>
              <a:rPr lang="nb-NO" dirty="0"/>
              <a:t> </a:t>
            </a:r>
            <a:r>
              <a:rPr lang="nb-NO" dirty="0" err="1"/>
              <a:t>products</a:t>
            </a:r>
            <a:r>
              <a:rPr lang="nb-NO" dirty="0"/>
              <a:t> </a:t>
            </a:r>
            <a:r>
              <a:rPr lang="nb-NO" dirty="0" err="1"/>
              <a:t>such</a:t>
            </a:r>
            <a:r>
              <a:rPr lang="nb-NO" dirty="0"/>
              <a:t> as </a:t>
            </a:r>
            <a:r>
              <a:rPr lang="nb-NO" dirty="0" err="1"/>
              <a:t>Azure</a:t>
            </a:r>
            <a:r>
              <a:rPr lang="nb-NO" dirty="0"/>
              <a:t> Queues, </a:t>
            </a:r>
            <a:r>
              <a:rPr lang="nb-NO" dirty="0" err="1"/>
              <a:t>ServiceBus</a:t>
            </a:r>
            <a:r>
              <a:rPr lang="nb-NO" dirty="0"/>
              <a:t>, </a:t>
            </a:r>
            <a:r>
              <a:rPr lang="nb-NO" dirty="0" err="1"/>
              <a:t>EventHub</a:t>
            </a:r>
            <a:r>
              <a:rPr lang="nb-NO" dirty="0"/>
              <a:t>, Logic </a:t>
            </a:r>
            <a:r>
              <a:rPr lang="nb-NO" dirty="0" err="1"/>
              <a:t>Apps</a:t>
            </a:r>
            <a:r>
              <a:rPr lang="nb-NO" dirty="0"/>
              <a:t>, </a:t>
            </a:r>
            <a:r>
              <a:rPr lang="nb-NO" dirty="0" err="1"/>
              <a:t>Redis</a:t>
            </a:r>
            <a:r>
              <a:rPr lang="nb-NO" dirty="0"/>
              <a:t> and </a:t>
            </a:r>
            <a:r>
              <a:rPr lang="nb-NO" dirty="0" err="1"/>
              <a:t>many</a:t>
            </a:r>
            <a:r>
              <a:rPr lang="nb-NO" dirty="0"/>
              <a:t> more!</a:t>
            </a:r>
          </a:p>
        </p:txBody>
      </p:sp>
    </p:spTree>
    <p:extLst>
      <p:ext uri="{BB962C8B-B14F-4D97-AF65-F5344CB8AC3E}">
        <p14:creationId xmlns:p14="http://schemas.microsoft.com/office/powerpoint/2010/main" val="429214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254894" y="895076"/>
            <a:ext cx="3155424" cy="54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Can 37"/>
          <p:cNvSpPr/>
          <p:nvPr/>
        </p:nvSpPr>
        <p:spPr>
          <a:xfrm>
            <a:off x="4717798" y="4776397"/>
            <a:ext cx="1237891" cy="14151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/>
              <a:t>Quizes</a:t>
            </a:r>
            <a:r>
              <a:rPr lang="nb-NO" sz="1200" dirty="0"/>
              <a:t>,</a:t>
            </a:r>
          </a:p>
          <a:p>
            <a:pPr algn="ctr"/>
            <a:r>
              <a:rPr lang="nb-NO" sz="1200" dirty="0"/>
              <a:t>Questions, </a:t>
            </a:r>
            <a:r>
              <a:rPr lang="nb-NO" sz="1200" dirty="0" err="1"/>
              <a:t>Answers</a:t>
            </a:r>
            <a:r>
              <a:rPr lang="nb-NO" sz="1200" dirty="0"/>
              <a:t>,</a:t>
            </a:r>
          </a:p>
          <a:p>
            <a:pPr algn="ctr"/>
            <a:r>
              <a:rPr lang="nb-NO" sz="1200" dirty="0"/>
              <a:t>Scores</a:t>
            </a:r>
            <a:endParaRPr lang="en-US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8558489" y="2163223"/>
            <a:ext cx="1457865" cy="5434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/>
              <a:t>Quiz.Workflows</a:t>
            </a:r>
            <a:endParaRPr lang="en-US" sz="1200" dirty="0"/>
          </a:p>
        </p:txBody>
      </p:sp>
      <p:sp>
        <p:nvSpPr>
          <p:cNvPr id="46" name="Rounded Rectangle 45"/>
          <p:cNvSpPr/>
          <p:nvPr/>
        </p:nvSpPr>
        <p:spPr>
          <a:xfrm>
            <a:off x="8561767" y="3464080"/>
            <a:ext cx="1457865" cy="5434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/>
              <a:t>Quiz.Functions</a:t>
            </a:r>
            <a:endParaRPr lang="en-US" sz="1200" dirty="0"/>
          </a:p>
        </p:txBody>
      </p:sp>
      <p:cxnSp>
        <p:nvCxnSpPr>
          <p:cNvPr id="51" name="Straight Arrow Connector 50"/>
          <p:cNvCxnSpPr>
            <a:cxnSpLocks/>
            <a:stCxn id="36" idx="3"/>
            <a:endCxn id="41" idx="1"/>
          </p:cNvCxnSpPr>
          <p:nvPr/>
        </p:nvCxnSpPr>
        <p:spPr>
          <a:xfrm>
            <a:off x="6065678" y="2429225"/>
            <a:ext cx="2492811" cy="573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846059" y="2097228"/>
            <a:ext cx="932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400" dirty="0">
                <a:solidFill>
                  <a:schemeClr val="accent2">
                    <a:lumMod val="75000"/>
                  </a:schemeClr>
                </a:solidFill>
              </a:rPr>
              <a:t>1. Triggers</a:t>
            </a:r>
          </a:p>
        </p:txBody>
      </p:sp>
      <p:cxnSp>
        <p:nvCxnSpPr>
          <p:cNvPr id="55" name="Straight Arrow Connector 54"/>
          <p:cNvCxnSpPr>
            <a:cxnSpLocks/>
            <a:stCxn id="46" idx="2"/>
            <a:endCxn id="1026" idx="0"/>
          </p:cNvCxnSpPr>
          <p:nvPr/>
        </p:nvCxnSpPr>
        <p:spPr>
          <a:xfrm flipH="1">
            <a:off x="9287420" y="4007544"/>
            <a:ext cx="3280" cy="85031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380516" y="1164775"/>
            <a:ext cx="2793626" cy="54346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Web Application</a:t>
            </a:r>
            <a:endParaRPr lang="en-US" sz="1200" dirty="0"/>
          </a:p>
        </p:txBody>
      </p:sp>
      <p:sp>
        <p:nvSpPr>
          <p:cNvPr id="63" name="Can 62"/>
          <p:cNvSpPr/>
          <p:nvPr/>
        </p:nvSpPr>
        <p:spPr>
          <a:xfrm>
            <a:off x="1936252" y="4228719"/>
            <a:ext cx="1017919" cy="6297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Storage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146649" y="83534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Global </a:t>
            </a:r>
            <a:r>
              <a:rPr lang="nb-NO" dirty="0" err="1"/>
              <a:t>Azure</a:t>
            </a:r>
            <a:r>
              <a:rPr lang="nb-NO" dirty="0"/>
              <a:t> </a:t>
            </a:r>
            <a:r>
              <a:rPr lang="nb-NO" dirty="0" err="1"/>
              <a:t>Bootcamp</a:t>
            </a:r>
            <a:r>
              <a:rPr lang="nb-NO" dirty="0"/>
              <a:t> 2017 </a:t>
            </a:r>
            <a:r>
              <a:rPr lang="nb-NO" dirty="0" err="1"/>
              <a:t>assignment</a:t>
            </a:r>
            <a:r>
              <a:rPr lang="nb-NO" dirty="0"/>
              <a:t> - Components and data </a:t>
            </a:r>
            <a:r>
              <a:rPr lang="nb-NO" dirty="0" err="1"/>
              <a:t>flow</a:t>
            </a:r>
            <a:endParaRPr lang="en-US" dirty="0"/>
          </a:p>
        </p:txBody>
      </p:sp>
      <p:sp>
        <p:nvSpPr>
          <p:cNvPr id="66" name="Rounded Rectangle 35"/>
          <p:cNvSpPr/>
          <p:nvPr/>
        </p:nvSpPr>
        <p:spPr>
          <a:xfrm>
            <a:off x="4607813" y="3466945"/>
            <a:ext cx="1457865" cy="5434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/>
              <a:t>Quiz.DataAccess</a:t>
            </a:r>
            <a:endParaRPr lang="en-US" sz="1200" dirty="0"/>
          </a:p>
        </p:txBody>
      </p:sp>
      <p:cxnSp>
        <p:nvCxnSpPr>
          <p:cNvPr id="77" name="Straight Arrow Connector 50"/>
          <p:cNvCxnSpPr>
            <a:cxnSpLocks/>
            <a:stCxn id="36" idx="2"/>
            <a:endCxn id="66" idx="0"/>
          </p:cNvCxnSpPr>
          <p:nvPr/>
        </p:nvCxnSpPr>
        <p:spPr>
          <a:xfrm>
            <a:off x="5336746" y="2700957"/>
            <a:ext cx="0" cy="76598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50"/>
          <p:cNvCxnSpPr>
            <a:cxnSpLocks/>
            <a:stCxn id="66" idx="2"/>
            <a:endCxn id="38" idx="1"/>
          </p:cNvCxnSpPr>
          <p:nvPr/>
        </p:nvCxnSpPr>
        <p:spPr>
          <a:xfrm flipH="1">
            <a:off x="5336744" y="4010409"/>
            <a:ext cx="2" cy="76598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50"/>
          <p:cNvCxnSpPr>
            <a:cxnSpLocks/>
            <a:stCxn id="41" idx="2"/>
            <a:endCxn id="46" idx="0"/>
          </p:cNvCxnSpPr>
          <p:nvPr/>
        </p:nvCxnSpPr>
        <p:spPr>
          <a:xfrm>
            <a:off x="9287422" y="2706687"/>
            <a:ext cx="3278" cy="75739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3" name="TextBox 53"/>
          <p:cNvSpPr txBox="1"/>
          <p:nvPr/>
        </p:nvSpPr>
        <p:spPr>
          <a:xfrm>
            <a:off x="9324587" y="2930062"/>
            <a:ext cx="932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2">
                    <a:lumMod val="75000"/>
                  </a:schemeClr>
                </a:solidFill>
              </a:rPr>
              <a:t>2. Triggers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5" name="Straight Arrow Connector 50"/>
          <p:cNvCxnSpPr>
            <a:cxnSpLocks/>
            <a:endCxn id="1026" idx="1"/>
          </p:cNvCxnSpPr>
          <p:nvPr/>
        </p:nvCxnSpPr>
        <p:spPr>
          <a:xfrm>
            <a:off x="5955689" y="2635508"/>
            <a:ext cx="2942649" cy="261143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5" name="Rounded Rectangle 40"/>
          <p:cNvSpPr/>
          <p:nvPr/>
        </p:nvSpPr>
        <p:spPr>
          <a:xfrm>
            <a:off x="379533" y="2681129"/>
            <a:ext cx="2793626" cy="5353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Logic </a:t>
            </a:r>
            <a:r>
              <a:rPr lang="nb-NO" sz="1200" dirty="0" err="1"/>
              <a:t>App</a:t>
            </a:r>
            <a:endParaRPr lang="en-US" sz="1200" dirty="0"/>
          </a:p>
        </p:txBody>
      </p:sp>
      <p:pic>
        <p:nvPicPr>
          <p:cNvPr id="1026" name="Picture 2" descr="http://blog.dotnetnerd.dk/image.axd?picture=azure-storage-blob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338" y="4857859"/>
            <a:ext cx="778164" cy="77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http://blog.dotnetnerd.dk/image.axd?picture=azure-storage-blob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127" y="5072812"/>
            <a:ext cx="778164" cy="77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TekstSylinder 105"/>
          <p:cNvSpPr txBox="1"/>
          <p:nvPr/>
        </p:nvSpPr>
        <p:spPr>
          <a:xfrm>
            <a:off x="380516" y="5277228"/>
            <a:ext cx="135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Blob</a:t>
            </a:r>
            <a:r>
              <a:rPr lang="nb-NO" dirty="0"/>
              <a:t> </a:t>
            </a:r>
            <a:r>
              <a:rPr lang="nb-NO" dirty="0" err="1"/>
              <a:t>storage</a:t>
            </a:r>
            <a:endParaRPr lang="nb-NO" dirty="0"/>
          </a:p>
        </p:txBody>
      </p:sp>
      <p:sp>
        <p:nvSpPr>
          <p:cNvPr id="109" name="TekstSylinder 108"/>
          <p:cNvSpPr txBox="1"/>
          <p:nvPr/>
        </p:nvSpPr>
        <p:spPr>
          <a:xfrm>
            <a:off x="380516" y="4358917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Database</a:t>
            </a:r>
          </a:p>
        </p:txBody>
      </p:sp>
      <p:sp>
        <p:nvSpPr>
          <p:cNvPr id="110" name="TextBox 53"/>
          <p:cNvSpPr txBox="1"/>
          <p:nvPr/>
        </p:nvSpPr>
        <p:spPr>
          <a:xfrm>
            <a:off x="9421800" y="4227699"/>
            <a:ext cx="2030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2">
                    <a:lumMod val="75000"/>
                  </a:schemeClr>
                </a:solidFill>
              </a:rPr>
              <a:t>3. Writes diploma images</a:t>
            </a:r>
          </a:p>
        </p:txBody>
      </p:sp>
      <p:sp>
        <p:nvSpPr>
          <p:cNvPr id="115" name="TextBox 53"/>
          <p:cNvSpPr txBox="1"/>
          <p:nvPr/>
        </p:nvSpPr>
        <p:spPr>
          <a:xfrm>
            <a:off x="4223974" y="4119977"/>
            <a:ext cx="1001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2">
                    <a:lumMod val="75000"/>
                  </a:schemeClr>
                </a:solidFill>
              </a:rPr>
              <a:t>Reads &amp; </a:t>
            </a:r>
          </a:p>
          <a:p>
            <a:r>
              <a:rPr lang="nb-NO" sz="1400" dirty="0" err="1">
                <a:solidFill>
                  <a:schemeClr val="accent2">
                    <a:lumMod val="75000"/>
                  </a:schemeClr>
                </a:solidFill>
              </a:rPr>
              <a:t>writes</a:t>
            </a:r>
            <a:r>
              <a:rPr lang="nb-NO" sz="1400" dirty="0">
                <a:solidFill>
                  <a:schemeClr val="accent2">
                    <a:lumMod val="75000"/>
                  </a:schemeClr>
                </a:solidFill>
              </a:rPr>
              <a:t> data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7" name="Rounded Rectangle 45"/>
          <p:cNvSpPr/>
          <p:nvPr/>
        </p:nvSpPr>
        <p:spPr>
          <a:xfrm>
            <a:off x="379533" y="3431640"/>
            <a:ext cx="2793626" cy="5434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/>
              <a:t>Azure</a:t>
            </a:r>
            <a:r>
              <a:rPr lang="nb-NO" sz="1200" dirty="0"/>
              <a:t> </a:t>
            </a:r>
            <a:r>
              <a:rPr lang="nb-NO" sz="1200" dirty="0" err="1"/>
              <a:t>Function</a:t>
            </a:r>
            <a:endParaRPr lang="en-US" sz="1200" dirty="0"/>
          </a:p>
        </p:txBody>
      </p:sp>
      <p:sp>
        <p:nvSpPr>
          <p:cNvPr id="121" name="TextBox 53"/>
          <p:cNvSpPr txBox="1"/>
          <p:nvPr/>
        </p:nvSpPr>
        <p:spPr>
          <a:xfrm rot="2504667">
            <a:off x="6650521" y="3571856"/>
            <a:ext cx="1619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2">
                    <a:lumMod val="75000"/>
                  </a:schemeClr>
                </a:solidFill>
              </a:rPr>
              <a:t>4. Reads image files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2" name="Rounded Rectangle 35"/>
          <p:cNvSpPr/>
          <p:nvPr/>
        </p:nvSpPr>
        <p:spPr>
          <a:xfrm>
            <a:off x="374741" y="1923300"/>
            <a:ext cx="2799401" cy="5434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Class </a:t>
            </a:r>
            <a:r>
              <a:rPr lang="nb-NO" sz="1200" dirty="0" err="1"/>
              <a:t>library</a:t>
            </a:r>
            <a:endParaRPr lang="en-US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4607813" y="2157493"/>
            <a:ext cx="1457865" cy="54346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/>
              <a:t>Quiz.Web</a:t>
            </a:r>
            <a:endParaRPr lang="en-US" sz="1200" dirty="0"/>
          </a:p>
        </p:txBody>
      </p:sp>
      <p:cxnSp>
        <p:nvCxnSpPr>
          <p:cNvPr id="29" name="Straight Arrow Connector 50"/>
          <p:cNvCxnSpPr>
            <a:cxnSpLocks/>
            <a:stCxn id="4" idx="4"/>
            <a:endCxn id="36" idx="0"/>
          </p:cNvCxnSpPr>
          <p:nvPr/>
        </p:nvCxnSpPr>
        <p:spPr>
          <a:xfrm>
            <a:off x="5336743" y="1557185"/>
            <a:ext cx="3" cy="60030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Parallellogram 3"/>
          <p:cNvSpPr/>
          <p:nvPr/>
        </p:nvSpPr>
        <p:spPr>
          <a:xfrm>
            <a:off x="4269378" y="992909"/>
            <a:ext cx="2134730" cy="56427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&lt;User </a:t>
            </a:r>
            <a:r>
              <a:rPr lang="nb-NO" sz="1200" dirty="0" err="1"/>
              <a:t>completes</a:t>
            </a:r>
            <a:r>
              <a:rPr lang="nb-NO" sz="1200" dirty="0"/>
              <a:t> quiz&gt;</a:t>
            </a:r>
          </a:p>
        </p:txBody>
      </p:sp>
    </p:spTree>
    <p:extLst>
      <p:ext uri="{BB962C8B-B14F-4D97-AF65-F5344CB8AC3E}">
        <p14:creationId xmlns:p14="http://schemas.microsoft.com/office/powerpoint/2010/main" val="7364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Integration </a:t>
            </a:r>
            <a:r>
              <a:rPr lang="nb-NO" dirty="0" err="1"/>
              <a:t>options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b-NO"/>
              <a:t>Web API-client: </a:t>
            </a:r>
            <a:r>
              <a:rPr lang="nb-NO" dirty="0" err="1"/>
              <a:t>Plain</a:t>
            </a:r>
            <a:r>
              <a:rPr lang="nb-NO" dirty="0"/>
              <a:t> </a:t>
            </a:r>
            <a:r>
              <a:rPr lang="nb-NO" dirty="0" err="1"/>
              <a:t>old</a:t>
            </a:r>
            <a:r>
              <a:rPr lang="nb-NO" dirty="0"/>
              <a:t> REST </a:t>
            </a:r>
          </a:p>
          <a:p>
            <a:pPr lvl="1"/>
            <a:r>
              <a:rPr lang="nb-NO"/>
              <a:t>System.Net.Http.HttpClient</a:t>
            </a:r>
            <a:endParaRPr lang="nb-NO" dirty="0"/>
          </a:p>
          <a:p>
            <a:r>
              <a:rPr lang="nb-NO" dirty="0" err="1"/>
              <a:t>Azure</a:t>
            </a:r>
            <a:r>
              <a:rPr lang="nb-NO" dirty="0"/>
              <a:t> </a:t>
            </a:r>
            <a:r>
              <a:rPr lang="nb-NO" dirty="0" err="1"/>
              <a:t>ServiceBus</a:t>
            </a:r>
            <a:endParaRPr lang="nb-NO" dirty="0"/>
          </a:p>
          <a:p>
            <a:pPr lvl="1"/>
            <a:r>
              <a:rPr lang="nb-NO" dirty="0">
                <a:hlinkClick r:id="rId2"/>
              </a:rPr>
              <a:t>https://azure.microsoft.com/nb-no/documentation/services/service-bus/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Queues, </a:t>
            </a:r>
            <a:r>
              <a:rPr lang="nb-NO" dirty="0" err="1"/>
              <a:t>Topics</a:t>
            </a:r>
            <a:r>
              <a:rPr lang="nb-NO" dirty="0"/>
              <a:t>, </a:t>
            </a:r>
            <a:r>
              <a:rPr lang="nb-NO" dirty="0" err="1"/>
              <a:t>Relays</a:t>
            </a:r>
            <a:endParaRPr lang="nb-NO" dirty="0"/>
          </a:p>
          <a:p>
            <a:r>
              <a:rPr lang="nb-NO" dirty="0"/>
              <a:t>Logic </a:t>
            </a:r>
            <a:r>
              <a:rPr lang="nb-NO" dirty="0" err="1"/>
              <a:t>Apps</a:t>
            </a:r>
            <a:r>
              <a:rPr lang="nb-NO" dirty="0"/>
              <a:t> </a:t>
            </a:r>
          </a:p>
          <a:p>
            <a:pPr lvl="1"/>
            <a:r>
              <a:rPr lang="nb-NO" dirty="0">
                <a:hlinkClick r:id="rId3"/>
              </a:rPr>
              <a:t>https://azure.microsoft.com/nb-no/documentation/services/app-service/logic/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BEWARE! Preview. Not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weak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heart</a:t>
            </a:r>
            <a:r>
              <a:rPr lang="nb-NO" dirty="0"/>
              <a:t>.</a:t>
            </a:r>
          </a:p>
          <a:p>
            <a:r>
              <a:rPr lang="nb-NO" dirty="0"/>
              <a:t>API Management</a:t>
            </a:r>
          </a:p>
          <a:p>
            <a:pPr lvl="1"/>
            <a:r>
              <a:rPr lang="nb-NO" dirty="0"/>
              <a:t>Offer </a:t>
            </a:r>
            <a:r>
              <a:rPr lang="nb-NO" dirty="0" err="1"/>
              <a:t>your</a:t>
            </a:r>
            <a:r>
              <a:rPr lang="nb-NO" dirty="0"/>
              <a:t> API to </a:t>
            </a:r>
            <a:r>
              <a:rPr lang="nb-NO" dirty="0" err="1"/>
              <a:t>developers</a:t>
            </a:r>
            <a:r>
              <a:rPr lang="nb-NO" dirty="0"/>
              <a:t>. Swagger </a:t>
            </a:r>
            <a:r>
              <a:rPr lang="nb-NO" dirty="0" err="1"/>
              <a:t>on</a:t>
            </a:r>
            <a:r>
              <a:rPr lang="nb-NO" dirty="0"/>
              <a:t> steroids!</a:t>
            </a:r>
          </a:p>
          <a:p>
            <a:pPr lvl="1"/>
            <a:r>
              <a:rPr lang="nb-NO" dirty="0">
                <a:hlinkClick r:id="rId4"/>
              </a:rPr>
              <a:t>https://azure.microsoft.com/nb-no/documentation/services/api-management/</a:t>
            </a:r>
            <a:r>
              <a:rPr lang="nb-NO" dirty="0"/>
              <a:t> </a:t>
            </a:r>
          </a:p>
          <a:p>
            <a:r>
              <a:rPr lang="nb-NO" dirty="0" err="1"/>
              <a:t>Azure</a:t>
            </a:r>
            <a:r>
              <a:rPr lang="nb-NO" dirty="0"/>
              <a:t> </a:t>
            </a:r>
            <a:r>
              <a:rPr lang="nb-NO" dirty="0" err="1"/>
              <a:t>Functions</a:t>
            </a:r>
            <a:endParaRPr lang="nb-NO" dirty="0"/>
          </a:p>
          <a:p>
            <a:r>
              <a:rPr lang="nb-NO" dirty="0"/>
              <a:t>Service </a:t>
            </a:r>
            <a:r>
              <a:rPr lang="nb-NO" dirty="0" err="1"/>
              <a:t>Fabric</a:t>
            </a:r>
            <a:endParaRPr lang="nb-NO" dirty="0"/>
          </a:p>
          <a:p>
            <a:pPr lvl="1"/>
            <a:r>
              <a:rPr lang="nb-NO" dirty="0"/>
              <a:t>Black belt </a:t>
            </a:r>
            <a:r>
              <a:rPr lang="nb-NO" dirty="0" err="1"/>
              <a:t>solution</a:t>
            </a:r>
            <a:endParaRPr lang="nb-NO" dirty="0"/>
          </a:p>
          <a:p>
            <a:r>
              <a:rPr lang="nb-NO" dirty="0" err="1"/>
              <a:t>Create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own</a:t>
            </a:r>
            <a:r>
              <a:rPr lang="nb-NO" dirty="0"/>
              <a:t> mix</a:t>
            </a:r>
          </a:p>
          <a:p>
            <a:pPr lvl="1"/>
            <a:r>
              <a:rPr lang="nb-NO" dirty="0"/>
              <a:t>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experimentally</a:t>
            </a:r>
            <a:r>
              <a:rPr lang="nb-NO" dirty="0"/>
              <a:t> </a:t>
            </a:r>
            <a:r>
              <a:rPr lang="nb-NO" dirty="0" err="1"/>
              <a:t>inclined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3761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2580</TotalTime>
  <Words>249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Assignments</vt:lpstr>
      <vt:lpstr>PowerPoint-presentasjon</vt:lpstr>
      <vt:lpstr>Integration options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Per-Frode Pedersen</dc:creator>
  <cp:lastModifiedBy>Henrik Walker Moe</cp:lastModifiedBy>
  <cp:revision>32</cp:revision>
  <dcterms:created xsi:type="dcterms:W3CDTF">2015-03-24T10:24:32Z</dcterms:created>
  <dcterms:modified xsi:type="dcterms:W3CDTF">2017-04-20T17:55:25Z</dcterms:modified>
</cp:coreProperties>
</file>