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83" r:id="rId5"/>
    <p:sldId id="284" r:id="rId6"/>
    <p:sldId id="299" r:id="rId7"/>
    <p:sldId id="316" r:id="rId8"/>
    <p:sldId id="296" r:id="rId9"/>
    <p:sldId id="314" r:id="rId10"/>
    <p:sldId id="317" r:id="rId11"/>
    <p:sldId id="312" r:id="rId12"/>
    <p:sldId id="315" r:id="rId13"/>
    <p:sldId id="300" r:id="rId14"/>
    <p:sldId id="318" r:id="rId15"/>
    <p:sldId id="319" r:id="rId16"/>
    <p:sldId id="286" r:id="rId17"/>
    <p:sldId id="302" r:id="rId18"/>
    <p:sldId id="307" r:id="rId19"/>
    <p:sldId id="308" r:id="rId20"/>
    <p:sldId id="298"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1713" autoAdjust="0"/>
  </p:normalViewPr>
  <p:slideViewPr>
    <p:cSldViewPr snapToGrid="0">
      <p:cViewPr varScale="1">
        <p:scale>
          <a:sx n="79" d="100"/>
          <a:sy n="79" d="100"/>
        </p:scale>
        <p:origin x="780"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rtl="0" fontAlgn="ct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41845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054965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542030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53403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284511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a:t>
            </a:r>
            <a:r>
              <a:rPr lang="en-US" b="1" dirty="0"/>
              <a:t>Visual Studio </a:t>
            </a:r>
            <a:r>
              <a:rPr lang="en-US" b="1" dirty="0" smtClean="0"/>
              <a:t>&amp; ASP.NET </a:t>
            </a:r>
            <a:r>
              <a:rPr lang="en-US" b="1" dirty="0"/>
              <a:t>Integration</a:t>
            </a:r>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Scaffolding Optimization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Per-project: Scaffold Templates</a:t>
            </a:r>
          </a:p>
          <a:p>
            <a:pPr fontAlgn="ctr"/>
            <a:r>
              <a:rPr lang="en-US" dirty="0" smtClean="0"/>
              <a:t>Shared</a:t>
            </a:r>
          </a:p>
          <a:p>
            <a:pPr lvl="1" fontAlgn="ctr"/>
            <a:r>
              <a:rPr lang="en-US" dirty="0" smtClean="0"/>
              <a:t>Project Templates</a:t>
            </a:r>
          </a:p>
          <a:p>
            <a:pPr lvl="1" fontAlgn="ctr"/>
            <a:r>
              <a:rPr lang="en-US" dirty="0" smtClean="0"/>
              <a:t>Custom </a:t>
            </a:r>
            <a:r>
              <a:rPr lang="en-US" dirty="0" err="1" smtClean="0"/>
              <a:t>Scaffolder</a:t>
            </a:r>
            <a:endParaRPr lang="en-US" dirty="0"/>
          </a:p>
        </p:txBody>
      </p:sp>
      <p:sp>
        <p:nvSpPr>
          <p:cNvPr id="2" name="Title 1"/>
          <p:cNvSpPr>
            <a:spLocks noGrp="1"/>
          </p:cNvSpPr>
          <p:nvPr>
            <p:ph type="title"/>
          </p:nvPr>
        </p:nvSpPr>
        <p:spPr/>
        <p:txBody>
          <a:bodyPr/>
          <a:lstStyle/>
          <a:p>
            <a:r>
              <a:rPr lang="en-US" dirty="0" smtClean="0"/>
              <a:t>How to change scaffolding</a:t>
            </a:r>
            <a:endParaRPr lang="en-US" dirty="0"/>
          </a:p>
        </p:txBody>
      </p:sp>
    </p:spTree>
    <p:extLst>
      <p:ext uri="{BB962C8B-B14F-4D97-AF65-F5344CB8AC3E}">
        <p14:creationId xmlns:p14="http://schemas.microsoft.com/office/powerpoint/2010/main" val="2543534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Table classes</a:t>
            </a:r>
          </a:p>
          <a:p>
            <a:pPr fontAlgn="ctr"/>
            <a:r>
              <a:rPr lang="en-US" dirty="0" smtClean="0"/>
              <a:t>Tabs</a:t>
            </a:r>
          </a:p>
          <a:p>
            <a:pPr fontAlgn="ctr"/>
            <a:r>
              <a:rPr lang="en-US" dirty="0" smtClean="0"/>
              <a:t>Groupings</a:t>
            </a:r>
          </a:p>
          <a:p>
            <a:pPr fontAlgn="ctr"/>
            <a:r>
              <a:rPr lang="en-US" dirty="0" smtClean="0"/>
              <a:t>Navigation</a:t>
            </a:r>
          </a:p>
          <a:p>
            <a:pPr fontAlgn="ctr"/>
            <a:r>
              <a:rPr lang="en-US" dirty="0" smtClean="0"/>
              <a:t>Affix</a:t>
            </a:r>
          </a:p>
          <a:p>
            <a:pPr fontAlgn="ctr"/>
            <a:r>
              <a:rPr lang="en-US" dirty="0" smtClean="0"/>
              <a:t>NOT design (that goes in theme / CSS)</a:t>
            </a:r>
            <a:endParaRPr lang="en-US" dirty="0"/>
          </a:p>
        </p:txBody>
      </p:sp>
      <p:sp>
        <p:nvSpPr>
          <p:cNvPr id="2" name="Title 1"/>
          <p:cNvSpPr>
            <a:spLocks noGrp="1"/>
          </p:cNvSpPr>
          <p:nvPr>
            <p:ph type="title"/>
          </p:nvPr>
        </p:nvSpPr>
        <p:spPr/>
        <p:txBody>
          <a:bodyPr/>
          <a:lstStyle/>
          <a:p>
            <a:r>
              <a:rPr lang="en-US" dirty="0" smtClean="0"/>
              <a:t>What to change</a:t>
            </a:r>
            <a:endParaRPr lang="en-US" dirty="0"/>
          </a:p>
        </p:txBody>
      </p:sp>
    </p:spTree>
    <p:extLst>
      <p:ext uri="{BB962C8B-B14F-4D97-AF65-F5344CB8AC3E}">
        <p14:creationId xmlns:p14="http://schemas.microsoft.com/office/powerpoint/2010/main" val="3755364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Scaffolding</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pPr fontAlgn="ctr"/>
            <a:r>
              <a:rPr lang="en-US" dirty="0"/>
              <a:t>Browser Link</a:t>
            </a:r>
          </a:p>
          <a:p>
            <a:pPr fontAlgn="ctr"/>
            <a:r>
              <a:rPr lang="en-US" dirty="0"/>
              <a:t>Templates</a:t>
            </a:r>
          </a:p>
          <a:p>
            <a:pPr lvl="1" fontAlgn="ctr"/>
            <a:r>
              <a:rPr lang="en-US" dirty="0"/>
              <a:t>What's there by default?</a:t>
            </a:r>
          </a:p>
          <a:p>
            <a:pPr fontAlgn="ctr"/>
            <a:r>
              <a:rPr lang="en-US" dirty="0"/>
              <a:t>Scaffolding optimization</a:t>
            </a:r>
          </a:p>
          <a:p>
            <a:pPr lvl="1" fontAlgn="ctr"/>
            <a:r>
              <a:rPr lang="en-US" dirty="0"/>
              <a:t>Changing MVC scaffolding to use Bootstrap classes</a:t>
            </a:r>
          </a:p>
          <a:p>
            <a:pPr lvl="1" fontAlgn="ctr"/>
            <a:r>
              <a:rPr lang="en-US" dirty="0"/>
              <a:t>Improving File -&gt; New Project</a:t>
            </a:r>
          </a:p>
          <a:p>
            <a:pPr fontAlgn="ctr"/>
            <a:r>
              <a:rPr lang="en-US" dirty="0"/>
              <a:t>Tools</a:t>
            </a:r>
          </a:p>
          <a:p>
            <a:pPr lvl="1" fontAlgn="ctr"/>
            <a:r>
              <a:rPr lang="en-US" dirty="0"/>
              <a:t>Web Essentials</a:t>
            </a:r>
          </a:p>
          <a:p>
            <a:pPr lvl="1" fontAlgn="ctr"/>
            <a:r>
              <a:rPr lang="en-US" dirty="0"/>
              <a:t>Visual Studio Extensions</a:t>
            </a:r>
          </a:p>
          <a:p>
            <a:pPr lvl="1" fontAlgn="ctr"/>
            <a:r>
              <a:rPr lang="en-US" dirty="0"/>
              <a:t>Top NuGet Packages</a:t>
            </a:r>
          </a:p>
          <a:p>
            <a:pPr fontAlgn="ctr"/>
            <a:r>
              <a:rPr lang="en-US" dirty="0"/>
              <a:t>Bundling &amp; </a:t>
            </a:r>
            <a:r>
              <a:rPr lang="en-US" dirty="0" smtClean="0"/>
              <a:t>Minification</a:t>
            </a:r>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Browser Link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Link</a:t>
            </a:r>
            <a:endParaRPr lang="en-US" dirty="0"/>
          </a:p>
        </p:txBody>
      </p:sp>
      <p:sp>
        <p:nvSpPr>
          <p:cNvPr id="4" name="Slide Number Placeholder 3"/>
          <p:cNvSpPr>
            <a:spLocks noGrp="1"/>
          </p:cNvSpPr>
          <p:nvPr>
            <p:ph type="sldNum" sz="quarter" idx="4294967295"/>
          </p:nvPr>
        </p:nvSpPr>
        <p:spPr>
          <a:xfrm>
            <a:off x="8897023" y="6255815"/>
            <a:ext cx="2742811" cy="365074"/>
          </a:xfrm>
          <a:prstGeom prst="rect">
            <a:avLst/>
          </a:prstGeom>
        </p:spPr>
        <p:txBody>
          <a:bodyPr/>
          <a:lstStyle/>
          <a:p>
            <a:fld id="{0A164282-434E-41D4-9582-783D542A7B68}" type="slidenum">
              <a:rPr lang="en-US" smtClean="0"/>
              <a:t>4</a:t>
            </a:fld>
            <a:endParaRPr lang="en-US"/>
          </a:p>
        </p:txBody>
      </p:sp>
      <p:pic>
        <p:nvPicPr>
          <p:cNvPr id="3" name="Picture 2"/>
          <p:cNvPicPr>
            <a:picLocks noChangeAspect="1"/>
          </p:cNvPicPr>
          <p:nvPr/>
        </p:nvPicPr>
        <p:blipFill>
          <a:blip r:embed="rId3"/>
          <a:stretch>
            <a:fillRect/>
          </a:stretch>
        </p:blipFill>
        <p:spPr>
          <a:xfrm>
            <a:off x="761017" y="983969"/>
            <a:ext cx="10669967" cy="5874031"/>
          </a:xfrm>
          <a:prstGeom prst="rect">
            <a:avLst/>
          </a:prstGeom>
        </p:spPr>
      </p:pic>
    </p:spTree>
    <p:extLst>
      <p:ext uri="{BB962C8B-B14F-4D97-AF65-F5344CB8AC3E}">
        <p14:creationId xmlns:p14="http://schemas.microsoft.com/office/powerpoint/2010/main" val="96717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Link</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Templates</a:t>
            </a:r>
            <a:endParaRPr lang="en-US" dirty="0"/>
          </a:p>
        </p:txBody>
      </p:sp>
      <p:sp>
        <p:nvSpPr>
          <p:cNvPr id="5" name="Subtitle 4"/>
          <p:cNvSpPr>
            <a:spLocks noGrp="1"/>
          </p:cNvSpPr>
          <p:nvPr>
            <p:ph type="subTitle" idx="1"/>
          </p:nvPr>
        </p:nvSpPr>
        <p:spPr/>
        <p:txBody>
          <a:bodyPr/>
          <a:lstStyle/>
          <a:p>
            <a:r>
              <a:rPr lang="en-US" dirty="0" smtClean="0"/>
              <a:t>What’s in the box?</a:t>
            </a:r>
            <a:endParaRPr lang="en-US" dirty="0"/>
          </a:p>
        </p:txBody>
      </p:sp>
    </p:spTree>
    <p:extLst>
      <p:ext uri="{BB962C8B-B14F-4D97-AF65-F5344CB8AC3E}">
        <p14:creationId xmlns:p14="http://schemas.microsoft.com/office/powerpoint/2010/main" val="217062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Included files and references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79514" y="1387475"/>
            <a:ext cx="2392976" cy="5291138"/>
          </a:xfrm>
        </p:spPr>
      </p:pic>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b="16601"/>
          <a:stretch/>
        </p:blipFill>
        <p:spPr>
          <a:xfrm>
            <a:off x="3025707" y="1387475"/>
            <a:ext cx="2619741" cy="5323041"/>
          </a:xfrm>
          <a:prstGeom prst="rect">
            <a:avLst/>
          </a:prstGeom>
        </p:spPr>
      </p:pic>
      <p:sp>
        <p:nvSpPr>
          <p:cNvPr id="6" name="Content Placeholder 6"/>
          <p:cNvSpPr txBox="1">
            <a:spLocks/>
          </p:cNvSpPr>
          <p:nvPr/>
        </p:nvSpPr>
        <p:spPr>
          <a:xfrm>
            <a:off x="5898665" y="1387475"/>
            <a:ext cx="5977142" cy="347874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dirty="0" smtClean="0"/>
              <a:t>CSS</a:t>
            </a:r>
          </a:p>
          <a:p>
            <a:pPr fontAlgn="ctr"/>
            <a:r>
              <a:rPr lang="en-US" dirty="0" smtClean="0"/>
              <a:t>Bootstrap fonts (</a:t>
            </a:r>
            <a:r>
              <a:rPr lang="en-US" dirty="0" err="1" smtClean="0"/>
              <a:t>glyphicons</a:t>
            </a:r>
            <a:r>
              <a:rPr lang="en-US" dirty="0" smtClean="0"/>
              <a:t>)</a:t>
            </a:r>
          </a:p>
          <a:p>
            <a:pPr fontAlgn="ctr"/>
            <a:r>
              <a:rPr lang="en-US" dirty="0" smtClean="0"/>
              <a:t>JavaScript</a:t>
            </a:r>
          </a:p>
          <a:p>
            <a:pPr fontAlgn="ctr"/>
            <a:r>
              <a:rPr lang="en-US" dirty="0" smtClean="0"/>
              <a:t>References in Layout / Master</a:t>
            </a:r>
            <a:endParaRPr lang="en-US" dirty="0"/>
          </a:p>
        </p:txBody>
      </p:sp>
    </p:spTree>
    <p:extLst>
      <p:ext uri="{BB962C8B-B14F-4D97-AF65-F5344CB8AC3E}">
        <p14:creationId xmlns:p14="http://schemas.microsoft.com/office/powerpoint/2010/main" val="313333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Bootstrapified</a:t>
            </a:r>
            <a:r>
              <a:rPr lang="en-US" dirty="0" smtClean="0"/>
              <a:t> Templates</a:t>
            </a:r>
            <a:endParaRPr lang="en-US" dirty="0"/>
          </a:p>
        </p:txBody>
      </p:sp>
    </p:spTree>
    <p:extLst>
      <p:ext uri="{BB962C8B-B14F-4D97-AF65-F5344CB8AC3E}">
        <p14:creationId xmlns:p14="http://schemas.microsoft.com/office/powerpoint/2010/main" val="183540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239b4775-11ac-4188-ac69-b5b775bb2155"/>
    <ds:schemaRef ds:uri="http://www.w3.org/XML/1998/namespace"/>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7257</TotalTime>
  <Words>149</Words>
  <Application>Microsoft Office PowerPoint</Application>
  <PresentationFormat>Widescreen</PresentationFormat>
  <Paragraphs>55</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vt:lpstr>
      <vt:lpstr>Segoe UI</vt:lpstr>
      <vt:lpstr>Segoe UI Light</vt:lpstr>
      <vt:lpstr>1_Office Theme</vt:lpstr>
      <vt:lpstr>PowerPoint Presentation</vt:lpstr>
      <vt:lpstr>Outline</vt:lpstr>
      <vt:lpstr>PowerPoint Presentation</vt:lpstr>
      <vt:lpstr>Browser Link</vt:lpstr>
      <vt:lpstr>Browser Link</vt:lpstr>
      <vt:lpstr>PowerPoint Presentation</vt:lpstr>
      <vt:lpstr>Included files and references</vt:lpstr>
      <vt:lpstr>PowerPoint Presentation</vt:lpstr>
      <vt:lpstr>Bootstrapified Templates</vt:lpstr>
      <vt:lpstr>PowerPoint Presentation</vt:lpstr>
      <vt:lpstr>How to change scaffolding</vt:lpstr>
      <vt:lpstr>What to change</vt:lpstr>
      <vt:lpstr>Bootstrap - Scaffolding</vt:lpstr>
      <vt:lpstr>PowerPoint Presentation</vt:lpstr>
      <vt:lpstr>Visual Studio – Class IntelliSense</vt:lpstr>
      <vt:lpstr>Visual Studio – Missing Class Detection</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80</cp:revision>
  <dcterms:created xsi:type="dcterms:W3CDTF">2013-02-15T23:12:42Z</dcterms:created>
  <dcterms:modified xsi:type="dcterms:W3CDTF">2014-08-27T03:18:58Z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