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3"/>
  </p:sldMasterIdLst>
  <p:notesMasterIdLst>
    <p:notesMasterId r:id="rId44"/>
  </p:notesMasterIdLst>
  <p:handoutMasterIdLst>
    <p:handoutMasterId r:id="rId45"/>
  </p:handoutMasterIdLst>
  <p:sldIdLst>
    <p:sldId id="283" r:id="rId34"/>
    <p:sldId id="291" r:id="rId35"/>
    <p:sldId id="293" r:id="rId36"/>
    <p:sldId id="297" r:id="rId37"/>
    <p:sldId id="292" r:id="rId38"/>
    <p:sldId id="299" r:id="rId39"/>
    <p:sldId id="295" r:id="rId40"/>
    <p:sldId id="298" r:id="rId41"/>
    <p:sldId id="294" r:id="rId42"/>
    <p:sldId id="257"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93"/>
            <p14:sldId id="297"/>
            <p14:sldId id="292"/>
            <p14:sldId id="299"/>
            <p14:sldId id="295"/>
            <p14:sldId id="298"/>
            <p14:sldId id="294"/>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95CFDA"/>
    <a:srgbClr val="7F7D44"/>
    <a:srgbClr val="DC3C00"/>
    <a:srgbClr val="002050"/>
    <a:srgbClr val="EEEEEE"/>
    <a:srgbClr val="737373"/>
    <a:srgbClr val="333333"/>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3D8C8-E735-4B46-A3CD-7E1A70EB1852}" v="30" dt="2020-07-06T18:20:12.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9" d="100"/>
          <a:sy n="109" d="100"/>
        </p:scale>
        <p:origin x="144" y="49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6.xml"/><Relationship Id="rId21" Type="http://schemas.openxmlformats.org/officeDocument/2006/relationships/customXml" Target="../customXml/item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3.xml"/><Relationship Id="rId49"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viewProps" Target="viewProps.xml"/><Relationship Id="rId8" Type="http://schemas.openxmlformats.org/officeDocument/2006/relationships/customXml" Target="../customXml/item8.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Master" Target="slideMasters/slideMaster1.xml"/><Relationship Id="rId38" Type="http://schemas.openxmlformats.org/officeDocument/2006/relationships/slide" Target="slides/slide5.xml"/><Relationship Id="rId46"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2BECCE79-BEA6-4FE8-99F4-9260886DB934}"/>
    <pc:docChg chg="custSel modSld sldOrd">
      <pc:chgData name="Christopher Harrison" userId="5895b409-c973-4cd3-8090-c5ebb14fce87" providerId="ADAL" clId="{2BECCE79-BEA6-4FE8-99F4-9260886DB934}" dt="2020-05-12T21:37:01.394" v="93" actId="6549"/>
      <pc:docMkLst>
        <pc:docMk/>
      </pc:docMkLst>
      <pc:sldChg chg="modSp mod">
        <pc:chgData name="Christopher Harrison" userId="5895b409-c973-4cd3-8090-c5ebb14fce87" providerId="ADAL" clId="{2BECCE79-BEA6-4FE8-99F4-9260886DB934}" dt="2020-05-12T21:18:28.862" v="85" actId="20577"/>
        <pc:sldMkLst>
          <pc:docMk/>
          <pc:sldMk cId="1842309144" sldId="283"/>
        </pc:sldMkLst>
        <pc:spChg chg="mod">
          <ac:chgData name="Christopher Harrison" userId="5895b409-c973-4cd3-8090-c5ebb14fce87" providerId="ADAL" clId="{2BECCE79-BEA6-4FE8-99F4-9260886DB934}" dt="2020-05-12T21:18:26.085" v="84" actId="20577"/>
          <ac:spMkLst>
            <pc:docMk/>
            <pc:sldMk cId="1842309144" sldId="283"/>
            <ac:spMk id="8" creationId="{00000000-0000-0000-0000-000000000000}"/>
          </ac:spMkLst>
        </pc:spChg>
        <pc:spChg chg="mod">
          <ac:chgData name="Christopher Harrison" userId="5895b409-c973-4cd3-8090-c5ebb14fce87" providerId="ADAL" clId="{2BECCE79-BEA6-4FE8-99F4-9260886DB934}" dt="2020-05-12T21:18:28.862" v="85" actId="20577"/>
          <ac:spMkLst>
            <pc:docMk/>
            <pc:sldMk cId="1842309144" sldId="283"/>
            <ac:spMk id="9" creationId="{00000000-0000-0000-0000-000000000000}"/>
          </ac:spMkLst>
        </pc:spChg>
      </pc:sldChg>
      <pc:sldChg chg="delSp mod delAnim">
        <pc:chgData name="Christopher Harrison" userId="5895b409-c973-4cd3-8090-c5ebb14fce87" providerId="ADAL" clId="{2BECCE79-BEA6-4FE8-99F4-9260886DB934}" dt="2020-05-12T21:29:34.032" v="88" actId="478"/>
        <pc:sldMkLst>
          <pc:docMk/>
          <pc:sldMk cId="2341633061" sldId="291"/>
        </pc:sldMkLst>
        <pc:spChg chg="del">
          <ac:chgData name="Christopher Harrison" userId="5895b409-c973-4cd3-8090-c5ebb14fce87" providerId="ADAL" clId="{2BECCE79-BEA6-4FE8-99F4-9260886DB934}" dt="2020-05-12T21:29:34.032" v="88" actId="478"/>
          <ac:spMkLst>
            <pc:docMk/>
            <pc:sldMk cId="2341633061" sldId="291"/>
            <ac:spMk id="3" creationId="{EA7E0F82-7023-49CA-B30B-37F9A563E663}"/>
          </ac:spMkLst>
        </pc:spChg>
        <pc:spChg chg="del">
          <ac:chgData name="Christopher Harrison" userId="5895b409-c973-4cd3-8090-c5ebb14fce87" providerId="ADAL" clId="{2BECCE79-BEA6-4FE8-99F4-9260886DB934}" dt="2020-05-12T21:29:34.032" v="88" actId="478"/>
          <ac:spMkLst>
            <pc:docMk/>
            <pc:sldMk cId="2341633061" sldId="291"/>
            <ac:spMk id="4" creationId="{D44DF63A-73DD-4C6A-8771-3BEA820DC12A}"/>
          </ac:spMkLst>
        </pc:spChg>
        <pc:spChg chg="del">
          <ac:chgData name="Christopher Harrison" userId="5895b409-c973-4cd3-8090-c5ebb14fce87" providerId="ADAL" clId="{2BECCE79-BEA6-4FE8-99F4-9260886DB934}" dt="2020-05-12T21:29:34.032" v="88" actId="478"/>
          <ac:spMkLst>
            <pc:docMk/>
            <pc:sldMk cId="2341633061" sldId="291"/>
            <ac:spMk id="5" creationId="{8A4CBF3F-925B-43C8-8727-08C644E4E069}"/>
          </ac:spMkLst>
        </pc:spChg>
        <pc:spChg chg="del">
          <ac:chgData name="Christopher Harrison" userId="5895b409-c973-4cd3-8090-c5ebb14fce87" providerId="ADAL" clId="{2BECCE79-BEA6-4FE8-99F4-9260886DB934}" dt="2020-05-12T21:29:34.032" v="88" actId="478"/>
          <ac:spMkLst>
            <pc:docMk/>
            <pc:sldMk cId="2341633061" sldId="291"/>
            <ac:spMk id="6" creationId="{4ED2E003-49DF-402F-92E5-20A9A00D2E16}"/>
          </ac:spMkLst>
        </pc:spChg>
        <pc:spChg chg="del">
          <ac:chgData name="Christopher Harrison" userId="5895b409-c973-4cd3-8090-c5ebb14fce87" providerId="ADAL" clId="{2BECCE79-BEA6-4FE8-99F4-9260886DB934}" dt="2020-05-12T21:29:34.032" v="88" actId="478"/>
          <ac:spMkLst>
            <pc:docMk/>
            <pc:sldMk cId="2341633061" sldId="291"/>
            <ac:spMk id="7" creationId="{CAB3DC51-B724-4EF2-95FC-C00DC0C819EB}"/>
          </ac:spMkLst>
        </pc:spChg>
        <pc:spChg chg="del">
          <ac:chgData name="Christopher Harrison" userId="5895b409-c973-4cd3-8090-c5ebb14fce87" providerId="ADAL" clId="{2BECCE79-BEA6-4FE8-99F4-9260886DB934}" dt="2020-05-12T21:29:34.032" v="88" actId="478"/>
          <ac:spMkLst>
            <pc:docMk/>
            <pc:sldMk cId="2341633061" sldId="291"/>
            <ac:spMk id="8" creationId="{ADE313A0-C4BF-4B2A-AD25-158C102C4164}"/>
          </ac:spMkLst>
        </pc:spChg>
        <pc:spChg chg="del">
          <ac:chgData name="Christopher Harrison" userId="5895b409-c973-4cd3-8090-c5ebb14fce87" providerId="ADAL" clId="{2BECCE79-BEA6-4FE8-99F4-9260886DB934}" dt="2020-05-12T21:29:34.032" v="88" actId="478"/>
          <ac:spMkLst>
            <pc:docMk/>
            <pc:sldMk cId="2341633061" sldId="291"/>
            <ac:spMk id="9" creationId="{88B2B0EB-5FE6-4508-9D15-E0BA47F21955}"/>
          </ac:spMkLst>
        </pc:spChg>
        <pc:spChg chg="del">
          <ac:chgData name="Christopher Harrison" userId="5895b409-c973-4cd3-8090-c5ebb14fce87" providerId="ADAL" clId="{2BECCE79-BEA6-4FE8-99F4-9260886DB934}" dt="2020-05-12T21:29:34.032" v="88" actId="478"/>
          <ac:spMkLst>
            <pc:docMk/>
            <pc:sldMk cId="2341633061" sldId="291"/>
            <ac:spMk id="10" creationId="{9A5540B3-0EFF-4148-A811-19C5FC07E1DB}"/>
          </ac:spMkLst>
        </pc:spChg>
        <pc:spChg chg="del">
          <ac:chgData name="Christopher Harrison" userId="5895b409-c973-4cd3-8090-c5ebb14fce87" providerId="ADAL" clId="{2BECCE79-BEA6-4FE8-99F4-9260886DB934}" dt="2020-05-12T21:29:34.032" v="88" actId="478"/>
          <ac:spMkLst>
            <pc:docMk/>
            <pc:sldMk cId="2341633061" sldId="291"/>
            <ac:spMk id="11" creationId="{673F213F-56A8-4695-9CB8-CC5D204F3806}"/>
          </ac:spMkLst>
        </pc:spChg>
        <pc:spChg chg="del">
          <ac:chgData name="Christopher Harrison" userId="5895b409-c973-4cd3-8090-c5ebb14fce87" providerId="ADAL" clId="{2BECCE79-BEA6-4FE8-99F4-9260886DB934}" dt="2020-05-12T21:29:34.032" v="88" actId="478"/>
          <ac:spMkLst>
            <pc:docMk/>
            <pc:sldMk cId="2341633061" sldId="291"/>
            <ac:spMk id="12" creationId="{FC221A29-FCE5-4792-9A9D-AE52AAECF740}"/>
          </ac:spMkLst>
        </pc:spChg>
        <pc:spChg chg="del">
          <ac:chgData name="Christopher Harrison" userId="5895b409-c973-4cd3-8090-c5ebb14fce87" providerId="ADAL" clId="{2BECCE79-BEA6-4FE8-99F4-9260886DB934}" dt="2020-05-12T21:29:34.032" v="88" actId="478"/>
          <ac:spMkLst>
            <pc:docMk/>
            <pc:sldMk cId="2341633061" sldId="291"/>
            <ac:spMk id="13" creationId="{BA0FE634-252D-45F9-ACDE-20E8325D2732}"/>
          </ac:spMkLst>
        </pc:spChg>
        <pc:spChg chg="del">
          <ac:chgData name="Christopher Harrison" userId="5895b409-c973-4cd3-8090-c5ebb14fce87" providerId="ADAL" clId="{2BECCE79-BEA6-4FE8-99F4-9260886DB934}" dt="2020-05-12T21:29:34.032" v="88" actId="478"/>
          <ac:spMkLst>
            <pc:docMk/>
            <pc:sldMk cId="2341633061" sldId="291"/>
            <ac:spMk id="14" creationId="{1363678C-6FBA-4BF9-818C-E3F4553CE84F}"/>
          </ac:spMkLst>
        </pc:spChg>
      </pc:sldChg>
      <pc:sldChg chg="modSp mod ord">
        <pc:chgData name="Christopher Harrison" userId="5895b409-c973-4cd3-8090-c5ebb14fce87" providerId="ADAL" clId="{2BECCE79-BEA6-4FE8-99F4-9260886DB934}" dt="2020-05-12T21:32:57.923" v="91" actId="15"/>
        <pc:sldMkLst>
          <pc:docMk/>
          <pc:sldMk cId="249654970" sldId="297"/>
        </pc:sldMkLst>
        <pc:spChg chg="mod">
          <ac:chgData name="Christopher Harrison" userId="5895b409-c973-4cd3-8090-c5ebb14fce87" providerId="ADAL" clId="{2BECCE79-BEA6-4FE8-99F4-9260886DB934}" dt="2020-05-12T21:32:57.923" v="91" actId="15"/>
          <ac:spMkLst>
            <pc:docMk/>
            <pc:sldMk cId="249654970" sldId="297"/>
            <ac:spMk id="3" creationId="{DFFEA671-4C84-4604-A200-793E69AE782C}"/>
          </ac:spMkLst>
        </pc:spChg>
      </pc:sldChg>
      <pc:sldChg chg="modSp mod">
        <pc:chgData name="Christopher Harrison" userId="5895b409-c973-4cd3-8090-c5ebb14fce87" providerId="ADAL" clId="{2BECCE79-BEA6-4FE8-99F4-9260886DB934}" dt="2020-05-12T21:37:01.394" v="93" actId="6549"/>
        <pc:sldMkLst>
          <pc:docMk/>
          <pc:sldMk cId="1804866365" sldId="298"/>
        </pc:sldMkLst>
        <pc:spChg chg="mod">
          <ac:chgData name="Christopher Harrison" userId="5895b409-c973-4cd3-8090-c5ebb14fce87" providerId="ADAL" clId="{2BECCE79-BEA6-4FE8-99F4-9260886DB934}" dt="2020-05-12T21:37:01.394" v="93" actId="6549"/>
          <ac:spMkLst>
            <pc:docMk/>
            <pc:sldMk cId="1804866365" sldId="298"/>
            <ac:spMk id="3" creationId="{0EF19D5D-624D-4FAA-8683-33B64C224377}"/>
          </ac:spMkLst>
        </pc:spChg>
      </pc:sldChg>
    </pc:docChg>
  </pc:docChgLst>
  <pc:docChgLst>
    <pc:chgData name="Christopher Harrison" userId="5895b409-c973-4cd3-8090-c5ebb14fce87" providerId="ADAL" clId="{E6899898-B8A4-40E9-A28F-AD20173ED964}"/>
    <pc:docChg chg="addSld delSld modSld sldOrd modSection">
      <pc:chgData name="Christopher Harrison" userId="5895b409-c973-4cd3-8090-c5ebb14fce87" providerId="ADAL" clId="{E6899898-B8A4-40E9-A28F-AD20173ED964}" dt="2018-03-09T13:26:35.717" v="11" actId="2696"/>
      <pc:docMkLst>
        <pc:docMk/>
      </pc:docMkLst>
      <pc:sldChg chg="del">
        <pc:chgData name="Christopher Harrison" userId="5895b409-c973-4cd3-8090-c5ebb14fce87" providerId="ADAL" clId="{E6899898-B8A4-40E9-A28F-AD20173ED964}" dt="2018-03-09T13:26:22.050" v="9" actId="2696"/>
        <pc:sldMkLst>
          <pc:docMk/>
          <pc:sldMk cId="1427482933" sldId="290"/>
        </pc:sldMkLst>
      </pc:sldChg>
      <pc:sldChg chg="addSp modSp add del ord">
        <pc:chgData name="Christopher Harrison" userId="5895b409-c973-4cd3-8090-c5ebb14fce87" providerId="ADAL" clId="{E6899898-B8A4-40E9-A28F-AD20173ED964}" dt="2018-03-09T13:26:35.717" v="11" actId="2696"/>
        <pc:sldMkLst>
          <pc:docMk/>
          <pc:sldMk cId="2205325859" sldId="296"/>
        </pc:sldMkLst>
        <pc:picChg chg="add mod">
          <ac:chgData name="Christopher Harrison" userId="5895b409-c973-4cd3-8090-c5ebb14fce87" providerId="ADAL" clId="{E6899898-B8A4-40E9-A28F-AD20173ED964}" dt="2018-03-09T13:25:36.457" v="8" actId="1038"/>
          <ac:picMkLst>
            <pc:docMk/>
            <pc:sldMk cId="2205325859" sldId="296"/>
            <ac:picMk id="1026" creationId="{AD67A12A-D437-42E8-A2CE-79FA67E100BD}"/>
          </ac:picMkLst>
        </pc:picChg>
      </pc:sldChg>
    </pc:docChg>
  </pc:docChgLst>
  <pc:docChgLst>
    <pc:chgData name="Christopher Harrison" userId="3a6027744156af90" providerId="LiveId" clId="{9A928A7C-7C84-4B4D-A3C1-D187961F5AFB}"/>
    <pc:docChg chg="undo custSel addSld delSld modSld sldOrd modSection">
      <pc:chgData name="Christopher Harrison" userId="3a6027744156af90" providerId="LiveId" clId="{9A928A7C-7C84-4B4D-A3C1-D187961F5AFB}" dt="2019-03-14T16:51:47.001" v="765"/>
      <pc:docMkLst>
        <pc:docMk/>
      </pc:docMkLst>
      <pc:sldChg chg="modSp">
        <pc:chgData name="Christopher Harrison" userId="3a6027744156af90" providerId="LiveId" clId="{9A928A7C-7C84-4B4D-A3C1-D187961F5AFB}" dt="2019-03-13T17:46:48.676" v="612" actId="20577"/>
        <pc:sldMkLst>
          <pc:docMk/>
          <pc:sldMk cId="1842309144" sldId="283"/>
        </pc:sldMkLst>
        <pc:spChg chg="mod">
          <ac:chgData name="Christopher Harrison" userId="3a6027744156af90" providerId="LiveId" clId="{9A928A7C-7C84-4B4D-A3C1-D187961F5AFB}" dt="2019-03-13T17:46:48.676" v="612" actId="20577"/>
          <ac:spMkLst>
            <pc:docMk/>
            <pc:sldMk cId="1842309144" sldId="283"/>
            <ac:spMk id="8" creationId="{00000000-0000-0000-0000-000000000000}"/>
          </ac:spMkLst>
        </pc:spChg>
      </pc:sldChg>
      <pc:sldChg chg="modSp">
        <pc:chgData name="Christopher Harrison" userId="3a6027744156af90" providerId="LiveId" clId="{9A928A7C-7C84-4B4D-A3C1-D187961F5AFB}" dt="2019-03-14T15:23:59.846" v="618" actId="20577"/>
        <pc:sldMkLst>
          <pc:docMk/>
          <pc:sldMk cId="2341633061" sldId="291"/>
        </pc:sldMkLst>
        <pc:spChg chg="mod">
          <ac:chgData name="Christopher Harrison" userId="3a6027744156af90" providerId="LiveId" clId="{9A928A7C-7C84-4B4D-A3C1-D187961F5AFB}" dt="2019-03-14T15:23:57.160" v="615" actId="20577"/>
          <ac:spMkLst>
            <pc:docMk/>
            <pc:sldMk cId="2341633061" sldId="291"/>
            <ac:spMk id="4" creationId="{D44DF63A-73DD-4C6A-8771-3BEA820DC12A}"/>
          </ac:spMkLst>
        </pc:spChg>
        <pc:spChg chg="mod">
          <ac:chgData name="Christopher Harrison" userId="3a6027744156af90" providerId="LiveId" clId="{9A928A7C-7C84-4B4D-A3C1-D187961F5AFB}" dt="2019-03-14T15:23:59.846" v="618" actId="20577"/>
          <ac:spMkLst>
            <pc:docMk/>
            <pc:sldMk cId="2341633061" sldId="291"/>
            <ac:spMk id="5" creationId="{8A4CBF3F-925B-43C8-8727-08C644E4E069}"/>
          </ac:spMkLst>
        </pc:spChg>
      </pc:sldChg>
      <pc:sldChg chg="modSp modAnim">
        <pc:chgData name="Christopher Harrison" userId="3a6027744156af90" providerId="LiveId" clId="{9A928A7C-7C84-4B4D-A3C1-D187961F5AFB}" dt="2019-03-12T14:24:16.890" v="149" actId="20577"/>
        <pc:sldMkLst>
          <pc:docMk/>
          <pc:sldMk cId="3869638156" sldId="292"/>
        </pc:sldMkLst>
        <pc:spChg chg="mod">
          <ac:chgData name="Christopher Harrison" userId="3a6027744156af90" providerId="LiveId" clId="{9A928A7C-7C84-4B4D-A3C1-D187961F5AFB}" dt="2019-03-12T14:24:16.890" v="149" actId="20577"/>
          <ac:spMkLst>
            <pc:docMk/>
            <pc:sldMk cId="3869638156" sldId="292"/>
            <ac:spMk id="4" creationId="{061BD3D0-29B0-40A0-96F6-5838CD4E8902}"/>
          </ac:spMkLst>
        </pc:spChg>
      </pc:sldChg>
      <pc:sldChg chg="add del">
        <pc:chgData name="Christopher Harrison" userId="3a6027744156af90" providerId="LiveId" clId="{9A928A7C-7C84-4B4D-A3C1-D187961F5AFB}" dt="2019-03-12T15:31:06.533" v="567" actId="2696"/>
        <pc:sldMkLst>
          <pc:docMk/>
          <pc:sldMk cId="3456506484" sldId="296"/>
        </pc:sldMkLst>
      </pc:sldChg>
      <pc:sldChg chg="modSp add ord">
        <pc:chgData name="Christopher Harrison" userId="3a6027744156af90" providerId="LiveId" clId="{9A928A7C-7C84-4B4D-A3C1-D187961F5AFB}" dt="2019-03-12T14:26:03.851" v="218" actId="20577"/>
        <pc:sldMkLst>
          <pc:docMk/>
          <pc:sldMk cId="249654970" sldId="297"/>
        </pc:sldMkLst>
        <pc:spChg chg="mod">
          <ac:chgData name="Christopher Harrison" userId="3a6027744156af90" providerId="LiveId" clId="{9A928A7C-7C84-4B4D-A3C1-D187961F5AFB}" dt="2019-03-12T14:10:53.920" v="21" actId="20577"/>
          <ac:spMkLst>
            <pc:docMk/>
            <pc:sldMk cId="249654970" sldId="297"/>
            <ac:spMk id="2" creationId="{7939B093-59B5-4544-BF9D-27A0A3C6E4DC}"/>
          </ac:spMkLst>
        </pc:spChg>
        <pc:spChg chg="mod">
          <ac:chgData name="Christopher Harrison" userId="3a6027744156af90" providerId="LiveId" clId="{9A928A7C-7C84-4B4D-A3C1-D187961F5AFB}" dt="2019-03-12T14:26:03.851" v="218" actId="20577"/>
          <ac:spMkLst>
            <pc:docMk/>
            <pc:sldMk cId="249654970" sldId="297"/>
            <ac:spMk id="3" creationId="{DFFEA671-4C84-4604-A200-793E69AE782C}"/>
          </ac:spMkLst>
        </pc:spChg>
      </pc:sldChg>
      <pc:sldChg chg="modSp add">
        <pc:chgData name="Christopher Harrison" userId="3a6027744156af90" providerId="LiveId" clId="{9A928A7C-7C84-4B4D-A3C1-D187961F5AFB}" dt="2019-03-12T15:18:01.263" v="566" actId="20577"/>
        <pc:sldMkLst>
          <pc:docMk/>
          <pc:sldMk cId="1804866365" sldId="298"/>
        </pc:sldMkLst>
        <pc:spChg chg="mod">
          <ac:chgData name="Christopher Harrison" userId="3a6027744156af90" providerId="LiveId" clId="{9A928A7C-7C84-4B4D-A3C1-D187961F5AFB}" dt="2019-03-12T14:57:49.910" v="264" actId="20577"/>
          <ac:spMkLst>
            <pc:docMk/>
            <pc:sldMk cId="1804866365" sldId="298"/>
            <ac:spMk id="2" creationId="{042CF110-F0B6-41D0-AD0F-54523DE5382A}"/>
          </ac:spMkLst>
        </pc:spChg>
        <pc:spChg chg="mod">
          <ac:chgData name="Christopher Harrison" userId="3a6027744156af90" providerId="LiveId" clId="{9A928A7C-7C84-4B4D-A3C1-D187961F5AFB}" dt="2019-03-12T15:18:01.263" v="566" actId="20577"/>
          <ac:spMkLst>
            <pc:docMk/>
            <pc:sldMk cId="1804866365" sldId="298"/>
            <ac:spMk id="3" creationId="{0EF19D5D-624D-4FAA-8683-33B64C224377}"/>
          </ac:spMkLst>
        </pc:spChg>
      </pc:sldChg>
      <pc:sldChg chg="addSp delSp modSp add del">
        <pc:chgData name="Christopher Harrison" userId="3a6027744156af90" providerId="LiveId" clId="{9A928A7C-7C84-4B4D-A3C1-D187961F5AFB}" dt="2019-03-13T17:39:20.680" v="611" actId="2696"/>
        <pc:sldMkLst>
          <pc:docMk/>
          <pc:sldMk cId="1429933646" sldId="299"/>
        </pc:sldMkLst>
        <pc:spChg chg="mod">
          <ac:chgData name="Christopher Harrison" userId="3a6027744156af90" providerId="LiveId" clId="{9A928A7C-7C84-4B4D-A3C1-D187961F5AFB}" dt="2019-03-13T17:33:12.232" v="588" actId="20577"/>
          <ac:spMkLst>
            <pc:docMk/>
            <pc:sldMk cId="1429933646" sldId="299"/>
            <ac:spMk id="2" creationId="{7A15843C-4C9A-4E2C-824A-08A8E9EB2FF9}"/>
          </ac:spMkLst>
        </pc:spChg>
        <pc:spChg chg="del">
          <ac:chgData name="Christopher Harrison" userId="3a6027744156af90" providerId="LiveId" clId="{9A928A7C-7C84-4B4D-A3C1-D187961F5AFB}" dt="2019-03-13T17:33:15.766" v="589" actId="478"/>
          <ac:spMkLst>
            <pc:docMk/>
            <pc:sldMk cId="1429933646" sldId="299"/>
            <ac:spMk id="3" creationId="{97BE7581-D1A2-4FCB-AB81-11BD81AEDD41}"/>
          </ac:spMkLst>
        </pc:spChg>
        <pc:spChg chg="add mod">
          <ac:chgData name="Christopher Harrison" userId="3a6027744156af90" providerId="LiveId" clId="{9A928A7C-7C84-4B4D-A3C1-D187961F5AFB}" dt="2019-03-13T17:39:07.799" v="610" actId="20577"/>
          <ac:spMkLst>
            <pc:docMk/>
            <pc:sldMk cId="1429933646" sldId="299"/>
            <ac:spMk id="4" creationId="{76243697-CB3E-4638-959D-2F74CF580FF1}"/>
          </ac:spMkLst>
        </pc:spChg>
      </pc:sldChg>
      <pc:sldChg chg="addSp delSp modSp add del">
        <pc:chgData name="Christopher Harrison" userId="3a6027744156af90" providerId="LiveId" clId="{9A928A7C-7C84-4B4D-A3C1-D187961F5AFB}" dt="2019-03-14T15:28:00.503" v="764" actId="2696"/>
        <pc:sldMkLst>
          <pc:docMk/>
          <pc:sldMk cId="3273545222" sldId="299"/>
        </pc:sldMkLst>
        <pc:spChg chg="del">
          <ac:chgData name="Christopher Harrison" userId="3a6027744156af90" providerId="LiveId" clId="{9A928A7C-7C84-4B4D-A3C1-D187961F5AFB}" dt="2019-03-14T15:25:19.181" v="620"/>
          <ac:spMkLst>
            <pc:docMk/>
            <pc:sldMk cId="3273545222" sldId="299"/>
            <ac:spMk id="2" creationId="{490B4CB7-1ECA-49BE-8B21-1F62B1E50BBF}"/>
          </ac:spMkLst>
        </pc:spChg>
        <pc:spChg chg="add mod">
          <ac:chgData name="Christopher Harrison" userId="3a6027744156af90" providerId="LiveId" clId="{9A928A7C-7C84-4B4D-A3C1-D187961F5AFB}" dt="2019-03-14T15:25:24.466" v="647" actId="20577"/>
          <ac:spMkLst>
            <pc:docMk/>
            <pc:sldMk cId="3273545222" sldId="299"/>
            <ac:spMk id="3" creationId="{A9B8B52B-F193-4E1A-BD38-053F5900367E}"/>
          </ac:spMkLst>
        </pc:spChg>
        <pc:spChg chg="add mod">
          <ac:chgData name="Christopher Harrison" userId="3a6027744156af90" providerId="LiveId" clId="{9A928A7C-7C84-4B4D-A3C1-D187961F5AFB}" dt="2019-03-14T15:26:00.914" v="763" actId="20577"/>
          <ac:spMkLst>
            <pc:docMk/>
            <pc:sldMk cId="3273545222" sldId="299"/>
            <ac:spMk id="4" creationId="{8856AE14-B007-4D77-8ADD-63CCA583D75D}"/>
          </ac:spMkLst>
        </pc:spChg>
      </pc:sldChg>
      <pc:sldChg chg="add">
        <pc:chgData name="Christopher Harrison" userId="3a6027744156af90" providerId="LiveId" clId="{9A928A7C-7C84-4B4D-A3C1-D187961F5AFB}" dt="2019-03-14T16:51:47.001" v="765"/>
        <pc:sldMkLst>
          <pc:docMk/>
          <pc:sldMk cId="2320139113" sldId="310"/>
        </pc:sldMkLst>
      </pc:sldChg>
    </pc:docChg>
  </pc:docChgLst>
  <pc:docChgLst>
    <pc:chgData name="Christopher Harrison" userId="5895b409-c973-4cd3-8090-c5ebb14fce87" providerId="ADAL" clId="{9BC3D8C8-E735-4B46-A3CD-7E1A70EB1852}"/>
    <pc:docChg chg="custSel addSld delSld modSld sldOrd modSection">
      <pc:chgData name="Christopher Harrison" userId="5895b409-c973-4cd3-8090-c5ebb14fce87" providerId="ADAL" clId="{9BC3D8C8-E735-4B46-A3CD-7E1A70EB1852}" dt="2020-07-10T16:48:50.161" v="403" actId="729"/>
      <pc:docMkLst>
        <pc:docMk/>
      </pc:docMkLst>
      <pc:sldChg chg="modSp mod">
        <pc:chgData name="Christopher Harrison" userId="5895b409-c973-4cd3-8090-c5ebb14fce87" providerId="ADAL" clId="{9BC3D8C8-E735-4B46-A3CD-7E1A70EB1852}" dt="2020-07-06T18:03:54.711" v="64" actId="20577"/>
        <pc:sldMkLst>
          <pc:docMk/>
          <pc:sldMk cId="1842309144" sldId="283"/>
        </pc:sldMkLst>
        <pc:spChg chg="mod">
          <ac:chgData name="Christopher Harrison" userId="5895b409-c973-4cd3-8090-c5ebb14fce87" providerId="ADAL" clId="{9BC3D8C8-E735-4B46-A3CD-7E1A70EB1852}" dt="2020-07-06T18:03:54.711" v="64" actId="20577"/>
          <ac:spMkLst>
            <pc:docMk/>
            <pc:sldMk cId="1842309144" sldId="283"/>
            <ac:spMk id="9" creationId="{00000000-0000-0000-0000-000000000000}"/>
          </ac:spMkLst>
        </pc:spChg>
      </pc:sldChg>
      <pc:sldChg chg="modSp">
        <pc:chgData name="Christopher Harrison" userId="5895b409-c973-4cd3-8090-c5ebb14fce87" providerId="ADAL" clId="{9BC3D8C8-E735-4B46-A3CD-7E1A70EB1852}" dt="2020-07-06T18:05:30.905" v="83" actId="20577"/>
        <pc:sldMkLst>
          <pc:docMk/>
          <pc:sldMk cId="3869638156" sldId="292"/>
        </pc:sldMkLst>
        <pc:spChg chg="mod">
          <ac:chgData name="Christopher Harrison" userId="5895b409-c973-4cd3-8090-c5ebb14fce87" providerId="ADAL" clId="{9BC3D8C8-E735-4B46-A3CD-7E1A70EB1852}" dt="2020-07-06T18:05:30.905" v="83" actId="20577"/>
          <ac:spMkLst>
            <pc:docMk/>
            <pc:sldMk cId="3869638156" sldId="292"/>
            <ac:spMk id="4" creationId="{061BD3D0-29B0-40A0-96F6-5838CD4E8902}"/>
          </ac:spMkLst>
        </pc:spChg>
      </pc:sldChg>
      <pc:sldChg chg="mod modShow">
        <pc:chgData name="Christopher Harrison" userId="5895b409-c973-4cd3-8090-c5ebb14fce87" providerId="ADAL" clId="{9BC3D8C8-E735-4B46-A3CD-7E1A70EB1852}" dt="2020-07-10T16:48:50.161" v="403" actId="729"/>
        <pc:sldMkLst>
          <pc:docMk/>
          <pc:sldMk cId="1719764420" sldId="293"/>
        </pc:sldMkLst>
      </pc:sldChg>
      <pc:sldChg chg="mod modShow">
        <pc:chgData name="Christopher Harrison" userId="5895b409-c973-4cd3-8090-c5ebb14fce87" providerId="ADAL" clId="{9BC3D8C8-E735-4B46-A3CD-7E1A70EB1852}" dt="2020-07-10T16:48:07.811" v="402" actId="729"/>
        <pc:sldMkLst>
          <pc:docMk/>
          <pc:sldMk cId="4036269865" sldId="294"/>
        </pc:sldMkLst>
      </pc:sldChg>
      <pc:sldChg chg="ord">
        <pc:chgData name="Christopher Harrison" userId="5895b409-c973-4cd3-8090-c5ebb14fce87" providerId="ADAL" clId="{9BC3D8C8-E735-4B46-A3CD-7E1A70EB1852}" dt="2020-07-06T18:27:35.293" v="399"/>
        <pc:sldMkLst>
          <pc:docMk/>
          <pc:sldMk cId="1609548751" sldId="295"/>
        </pc:sldMkLst>
      </pc:sldChg>
      <pc:sldChg chg="modSp mod">
        <pc:chgData name="Christopher Harrison" userId="5895b409-c973-4cd3-8090-c5ebb14fce87" providerId="ADAL" clId="{9BC3D8C8-E735-4B46-A3CD-7E1A70EB1852}" dt="2020-07-06T17:59:22.059" v="42" actId="20577"/>
        <pc:sldMkLst>
          <pc:docMk/>
          <pc:sldMk cId="249654970" sldId="297"/>
        </pc:sldMkLst>
        <pc:spChg chg="mod">
          <ac:chgData name="Christopher Harrison" userId="5895b409-c973-4cd3-8090-c5ebb14fce87" providerId="ADAL" clId="{9BC3D8C8-E735-4B46-A3CD-7E1A70EB1852}" dt="2020-07-06T17:59:22.059" v="42" actId="20577"/>
          <ac:spMkLst>
            <pc:docMk/>
            <pc:sldMk cId="249654970" sldId="297"/>
            <ac:spMk id="3" creationId="{DFFEA671-4C84-4604-A200-793E69AE782C}"/>
          </ac:spMkLst>
        </pc:spChg>
      </pc:sldChg>
      <pc:sldChg chg="mod modShow">
        <pc:chgData name="Christopher Harrison" userId="5895b409-c973-4cd3-8090-c5ebb14fce87" providerId="ADAL" clId="{9BC3D8C8-E735-4B46-A3CD-7E1A70EB1852}" dt="2020-07-06T22:29:19.451" v="401" actId="729"/>
        <pc:sldMkLst>
          <pc:docMk/>
          <pc:sldMk cId="1804866365" sldId="298"/>
        </pc:sldMkLst>
      </pc:sldChg>
      <pc:sldChg chg="modSp new mod modShow">
        <pc:chgData name="Christopher Harrison" userId="5895b409-c973-4cd3-8090-c5ebb14fce87" providerId="ADAL" clId="{9BC3D8C8-E735-4B46-A3CD-7E1A70EB1852}" dt="2020-07-06T18:40:23.125" v="400" actId="729"/>
        <pc:sldMkLst>
          <pc:docMk/>
          <pc:sldMk cId="210025243" sldId="299"/>
        </pc:sldMkLst>
        <pc:spChg chg="mod">
          <ac:chgData name="Christopher Harrison" userId="5895b409-c973-4cd3-8090-c5ebb14fce87" providerId="ADAL" clId="{9BC3D8C8-E735-4B46-A3CD-7E1A70EB1852}" dt="2020-07-06T18:13:55.788" v="171" actId="20577"/>
          <ac:spMkLst>
            <pc:docMk/>
            <pc:sldMk cId="210025243" sldId="299"/>
            <ac:spMk id="2" creationId="{AD3B118C-5F12-45F8-AC8F-FA5E025D228B}"/>
          </ac:spMkLst>
        </pc:spChg>
        <pc:spChg chg="mod">
          <ac:chgData name="Christopher Harrison" userId="5895b409-c973-4cd3-8090-c5ebb14fce87" providerId="ADAL" clId="{9BC3D8C8-E735-4B46-A3CD-7E1A70EB1852}" dt="2020-07-06T18:24:53.102" v="397"/>
          <ac:spMkLst>
            <pc:docMk/>
            <pc:sldMk cId="210025243" sldId="299"/>
            <ac:spMk id="3" creationId="{B6703EB8-1409-4F6F-8823-ACCC77C91FC5}"/>
          </ac:spMkLst>
        </pc:spChg>
      </pc:sldChg>
      <pc:sldChg chg="del">
        <pc:chgData name="Christopher Harrison" userId="5895b409-c973-4cd3-8090-c5ebb14fce87" providerId="ADAL" clId="{9BC3D8C8-E735-4B46-A3CD-7E1A70EB1852}" dt="2020-07-06T17:57:47.471" v="0" actId="47"/>
        <pc:sldMkLst>
          <pc:docMk/>
          <pc:sldMk cId="2320139113" sldId="310"/>
        </pc:sldMkLst>
      </pc:sldChg>
      <pc:sldMasterChg chg="delSldLayout">
        <pc:chgData name="Christopher Harrison" userId="5895b409-c973-4cd3-8090-c5ebb14fce87" providerId="ADAL" clId="{9BC3D8C8-E735-4B46-A3CD-7E1A70EB1852}" dt="2020-07-06T17:57:47.471" v="0" actId="47"/>
        <pc:sldMasterMkLst>
          <pc:docMk/>
          <pc:sldMasterMk cId="1790270825" sldId="2147484082"/>
        </pc:sldMasterMkLst>
        <pc:sldLayoutChg chg="del">
          <pc:chgData name="Christopher Harrison" userId="5895b409-c973-4cd3-8090-c5ebb14fce87" providerId="ADAL" clId="{9BC3D8C8-E735-4B46-A3CD-7E1A70EB1852}" dt="2020-07-06T17:57:47.471" v="0" actId="47"/>
          <pc:sldLayoutMkLst>
            <pc:docMk/>
            <pc:sldMasterMk cId="1790270825" sldId="2147484082"/>
            <pc:sldLayoutMk cId="1868818905" sldId="214748421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7/10/2020 9:48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7/10/2020 9:47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2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3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s://www.typescriptlang.org/docs/handbook/migrating-from-javascript.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udemy.com/understanding-typescript" TargetMode="External"/><Relationship Id="rId2" Type="http://schemas.openxmlformats.org/officeDocument/2006/relationships/hyperlink" Target="https://www.pluralsight.com/courses/typescript" TargetMode="External"/><Relationship Id="rId1" Type="http://schemas.openxmlformats.org/officeDocument/2006/relationships/slideLayout" Target="../slideLayouts/slideLayout5.xml"/><Relationship Id="rId5" Type="http://schemas.openxmlformats.org/officeDocument/2006/relationships/hyperlink" Target="https://www.typescriptlang.org/play/" TargetMode="External"/><Relationship Id="rId4" Type="http://schemas.openxmlformats.org/officeDocument/2006/relationships/hyperlink" Target="https://github.com/Microsoft/TypeScri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9544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Christopher Harrison</a:t>
            </a:r>
          </a:p>
          <a:p>
            <a:pPr lvl="0"/>
            <a:r>
              <a:rPr lang="en-US" dirty="0">
                <a:solidFill>
                  <a:schemeClr val="bg1"/>
                </a:solidFill>
              </a:rPr>
              <a:t>Senior Program Manager</a:t>
            </a:r>
          </a:p>
          <a:p>
            <a:pPr lvl="0"/>
            <a:r>
              <a:rPr lang="en-US" dirty="0">
                <a:solidFill>
                  <a:schemeClr val="bg1"/>
                </a:solidFill>
              </a:rPr>
              <a:t>@</a:t>
            </a:r>
            <a:r>
              <a:rPr lang="en-US" dirty="0" err="1">
                <a:solidFill>
                  <a:schemeClr val="bg1"/>
                </a:solidFill>
              </a:rPr>
              <a:t>geektrainer</a:t>
            </a:r>
            <a:endParaRPr lang="en-US" dirty="0">
              <a:solidFill>
                <a:schemeClr val="bg1"/>
              </a:solidFill>
            </a:endParaRPr>
          </a:p>
        </p:txBody>
      </p:sp>
      <p:sp>
        <p:nvSpPr>
          <p:cNvPr id="9" name="Title 1"/>
          <p:cNvSpPr>
            <a:spLocks noGrp="1"/>
          </p:cNvSpPr>
          <p:nvPr>
            <p:ph type="title"/>
          </p:nvPr>
        </p:nvSpPr>
        <p:spPr>
          <a:xfrm>
            <a:off x="274637" y="1287462"/>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Typing with TypeScript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363A-0602-4B63-B5E2-2E75DC9DBFDD}"/>
              </a:ext>
            </a:extLst>
          </p:cNvPr>
          <p:cNvSpPr>
            <a:spLocks noGrp="1"/>
          </p:cNvSpPr>
          <p:nvPr>
            <p:ph type="title"/>
          </p:nvPr>
        </p:nvSpPr>
        <p:spPr>
          <a:xfrm>
            <a:off x="655637" y="2735262"/>
            <a:ext cx="11125200" cy="914400"/>
          </a:xfrm>
        </p:spPr>
        <p:txBody>
          <a:bodyPr/>
          <a:lstStyle/>
          <a:p>
            <a:r>
              <a:rPr lang="en-US" sz="7200" dirty="0"/>
              <a:t>What is JavaScript anyway?!?!</a:t>
            </a:r>
          </a:p>
        </p:txBody>
      </p:sp>
    </p:spTree>
    <p:extLst>
      <p:ext uri="{BB962C8B-B14F-4D97-AF65-F5344CB8AC3E}">
        <p14:creationId xmlns:p14="http://schemas.microsoft.com/office/powerpoint/2010/main" val="23416330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3BB846C2-6A7D-4120-994F-454391B03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0"/>
            <a:ext cx="10074275" cy="699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64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B093-59B5-4544-BF9D-27A0A3C6E4DC}"/>
              </a:ext>
            </a:extLst>
          </p:cNvPr>
          <p:cNvSpPr>
            <a:spLocks noGrp="1"/>
          </p:cNvSpPr>
          <p:nvPr>
            <p:ph type="title"/>
          </p:nvPr>
        </p:nvSpPr>
        <p:spPr/>
        <p:txBody>
          <a:bodyPr/>
          <a:lstStyle/>
          <a:p>
            <a:r>
              <a:rPr lang="en-US" dirty="0"/>
              <a:t>What is TypeScript?</a:t>
            </a:r>
          </a:p>
        </p:txBody>
      </p:sp>
      <p:sp>
        <p:nvSpPr>
          <p:cNvPr id="3" name="Text Placeholder 2">
            <a:extLst>
              <a:ext uri="{FF2B5EF4-FFF2-40B4-BE49-F238E27FC236}">
                <a16:creationId xmlns:a16="http://schemas.microsoft.com/office/drawing/2014/main" id="{DFFEA671-4C84-4604-A200-793E69AE782C}"/>
              </a:ext>
            </a:extLst>
          </p:cNvPr>
          <p:cNvSpPr>
            <a:spLocks noGrp="1"/>
          </p:cNvSpPr>
          <p:nvPr>
            <p:ph type="body" sz="quarter" idx="10"/>
          </p:nvPr>
        </p:nvSpPr>
        <p:spPr>
          <a:xfrm>
            <a:off x="365760" y="1371600"/>
            <a:ext cx="11704320" cy="2563779"/>
          </a:xfrm>
        </p:spPr>
        <p:txBody>
          <a:bodyPr/>
          <a:lstStyle/>
          <a:p>
            <a:r>
              <a:rPr lang="en-US" dirty="0"/>
              <a:t>Created by Anders Hejlsberg</a:t>
            </a:r>
          </a:p>
          <a:p>
            <a:pPr lvl="1"/>
            <a:r>
              <a:rPr lang="en-US" dirty="0"/>
              <a:t>Delphi &amp; C#</a:t>
            </a:r>
          </a:p>
          <a:p>
            <a:r>
              <a:rPr lang="en-US" dirty="0"/>
              <a:t>Superset of JavaScript</a:t>
            </a:r>
          </a:p>
          <a:p>
            <a:pPr lvl="1"/>
            <a:r>
              <a:rPr lang="en-US" b="1" dirty="0"/>
              <a:t>Shares over 70% of the syntax</a:t>
            </a:r>
          </a:p>
          <a:p>
            <a:r>
              <a:rPr lang="en-US" dirty="0" err="1"/>
              <a:t>Transpiles</a:t>
            </a:r>
            <a:r>
              <a:rPr lang="en-US" dirty="0"/>
              <a:t> to JavaScript</a:t>
            </a:r>
          </a:p>
          <a:p>
            <a:pPr lvl="1"/>
            <a:r>
              <a:rPr lang="en-US" dirty="0"/>
              <a:t>In the end, you're writing JavaScript</a:t>
            </a:r>
          </a:p>
        </p:txBody>
      </p:sp>
    </p:spTree>
    <p:extLst>
      <p:ext uri="{BB962C8B-B14F-4D97-AF65-F5344CB8AC3E}">
        <p14:creationId xmlns:p14="http://schemas.microsoft.com/office/powerpoint/2010/main" val="2496549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7AB544-B27E-4232-B0D6-8089169339CD}"/>
              </a:ext>
            </a:extLst>
          </p:cNvPr>
          <p:cNvSpPr>
            <a:spLocks noGrp="1"/>
          </p:cNvSpPr>
          <p:nvPr>
            <p:ph type="title"/>
          </p:nvPr>
        </p:nvSpPr>
        <p:spPr/>
        <p:txBody>
          <a:bodyPr/>
          <a:lstStyle/>
          <a:p>
            <a:r>
              <a:rPr lang="en-US" dirty="0"/>
              <a:t>Why </a:t>
            </a:r>
            <a:r>
              <a:rPr lang="en-US"/>
              <a:t>use TypeScript</a:t>
            </a:r>
            <a:endParaRPr lang="en-US" dirty="0"/>
          </a:p>
        </p:txBody>
      </p:sp>
      <p:sp>
        <p:nvSpPr>
          <p:cNvPr id="4" name="Text Placeholder 3">
            <a:extLst>
              <a:ext uri="{FF2B5EF4-FFF2-40B4-BE49-F238E27FC236}">
                <a16:creationId xmlns:a16="http://schemas.microsoft.com/office/drawing/2014/main" id="{061BD3D0-29B0-40A0-96F6-5838CD4E8902}"/>
              </a:ext>
            </a:extLst>
          </p:cNvPr>
          <p:cNvSpPr>
            <a:spLocks noGrp="1"/>
          </p:cNvSpPr>
          <p:nvPr>
            <p:ph type="body" sz="quarter" idx="10"/>
          </p:nvPr>
        </p:nvSpPr>
        <p:spPr>
          <a:xfrm>
            <a:off x="365760" y="1371600"/>
            <a:ext cx="11704320" cy="1966692"/>
          </a:xfrm>
        </p:spPr>
        <p:txBody>
          <a:bodyPr/>
          <a:lstStyle/>
          <a:p>
            <a:r>
              <a:rPr lang="en-US" dirty="0"/>
              <a:t>Better type support</a:t>
            </a:r>
          </a:p>
          <a:p>
            <a:r>
              <a:rPr lang="en-US" dirty="0"/>
              <a:t>Detects common mistakes</a:t>
            </a:r>
          </a:p>
          <a:p>
            <a:r>
              <a:rPr lang="en-US" dirty="0"/>
              <a:t>Helps overcome some of JavaScript's "quirks" and inconsistencies</a:t>
            </a:r>
          </a:p>
          <a:p>
            <a:r>
              <a:rPr lang="en-US" dirty="0"/>
              <a:t>Use modern features in older versions</a:t>
            </a:r>
          </a:p>
        </p:txBody>
      </p:sp>
    </p:spTree>
    <p:extLst>
      <p:ext uri="{BB962C8B-B14F-4D97-AF65-F5344CB8AC3E}">
        <p14:creationId xmlns:p14="http://schemas.microsoft.com/office/powerpoint/2010/main" val="3869638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118C-5F12-45F8-AC8F-FA5E025D228B}"/>
              </a:ext>
            </a:extLst>
          </p:cNvPr>
          <p:cNvSpPr>
            <a:spLocks noGrp="1"/>
          </p:cNvSpPr>
          <p:nvPr>
            <p:ph type="title"/>
          </p:nvPr>
        </p:nvSpPr>
        <p:spPr/>
        <p:txBody>
          <a:bodyPr/>
          <a:lstStyle/>
          <a:p>
            <a:r>
              <a:rPr lang="en-US" dirty="0"/>
              <a:t>Starting a TypeScript project</a:t>
            </a:r>
          </a:p>
        </p:txBody>
      </p:sp>
      <p:sp>
        <p:nvSpPr>
          <p:cNvPr id="3" name="Text Placeholder 2">
            <a:extLst>
              <a:ext uri="{FF2B5EF4-FFF2-40B4-BE49-F238E27FC236}">
                <a16:creationId xmlns:a16="http://schemas.microsoft.com/office/drawing/2014/main" id="{B6703EB8-1409-4F6F-8823-ACCC77C91FC5}"/>
              </a:ext>
            </a:extLst>
          </p:cNvPr>
          <p:cNvSpPr>
            <a:spLocks noGrp="1"/>
          </p:cNvSpPr>
          <p:nvPr>
            <p:ph type="body" sz="quarter" idx="10"/>
          </p:nvPr>
        </p:nvSpPr>
        <p:spPr>
          <a:xfrm>
            <a:off x="365760" y="1371600"/>
            <a:ext cx="11704320" cy="5429179"/>
          </a:xfrm>
        </p:spPr>
        <p:txBody>
          <a:bodyPr/>
          <a:lstStyle/>
          <a:p>
            <a:r>
              <a:rPr lang="en-US" dirty="0"/>
              <a:t>TypeScript available via </a:t>
            </a:r>
            <a:r>
              <a:rPr lang="en-US" dirty="0" err="1"/>
              <a:t>npm</a:t>
            </a:r>
            <a:endParaRPr lang="en-US" dirty="0"/>
          </a:p>
          <a:p>
            <a:pPr lvl="1"/>
            <a:r>
              <a:rPr lang="en-US" dirty="0" err="1">
                <a:latin typeface="Consolas" panose="020B0609020204030204" pitchFamily="49" charset="0"/>
              </a:rPr>
              <a:t>npm</a:t>
            </a:r>
            <a:r>
              <a:rPr lang="en-US" dirty="0">
                <a:latin typeface="Consolas" panose="020B0609020204030204" pitchFamily="49" charset="0"/>
              </a:rPr>
              <a:t> install -g typescript</a:t>
            </a:r>
          </a:p>
          <a:p>
            <a:r>
              <a:rPr lang="en-US" dirty="0"/>
              <a:t>Local install and setup</a:t>
            </a:r>
          </a:p>
          <a:p>
            <a:pPr lvl="1"/>
            <a:r>
              <a:rPr lang="en-US" dirty="0"/>
              <a:t>// package.json</a:t>
            </a:r>
          </a:p>
          <a:p>
            <a:r>
              <a:rPr lang="en-US" sz="2400" dirty="0">
                <a:solidFill>
                  <a:srgbClr val="000000"/>
                </a:solidFill>
                <a:latin typeface=" Fira Code'"/>
              </a:rPr>
              <a:t>{</a:t>
            </a:r>
          </a:p>
          <a:p>
            <a:r>
              <a:rPr lang="en-US" sz="2400" dirty="0">
                <a:solidFill>
                  <a:srgbClr val="D4D4D4"/>
                </a:solidFill>
                <a:latin typeface=" Fira Code'"/>
              </a:rPr>
              <a:t>    </a:t>
            </a:r>
            <a:r>
              <a:rPr lang="en-US" sz="2400" dirty="0">
                <a:latin typeface=" Fira Code'"/>
              </a:rPr>
              <a:t>"scripts"</a:t>
            </a:r>
            <a:r>
              <a:rPr lang="en-US" sz="2400" dirty="0">
                <a:solidFill>
                  <a:srgbClr val="000000"/>
                </a:solidFill>
                <a:latin typeface=" Fira Code'"/>
              </a:rPr>
              <a:t>: {</a:t>
            </a:r>
          </a:p>
          <a:p>
            <a:r>
              <a:rPr lang="en-US" sz="2400" dirty="0">
                <a:solidFill>
                  <a:srgbClr val="D4D4D4"/>
                </a:solidFill>
                <a:latin typeface=" Fira Code'"/>
              </a:rPr>
              <a:t>        </a:t>
            </a:r>
            <a:r>
              <a:rPr lang="en-US" sz="2400" dirty="0">
                <a:latin typeface=" Fira Code'"/>
              </a:rPr>
              <a:t>"build"</a:t>
            </a:r>
            <a:r>
              <a:rPr lang="en-US" sz="2400" dirty="0">
                <a:solidFill>
                  <a:srgbClr val="000000"/>
                </a:solidFill>
                <a:latin typeface=" Fira Code'"/>
              </a:rPr>
              <a:t>:</a:t>
            </a:r>
            <a:r>
              <a:rPr lang="en-US" sz="2400" dirty="0">
                <a:solidFill>
                  <a:srgbClr val="D4D4D4"/>
                </a:solidFill>
                <a:latin typeface=" Fira Code'"/>
              </a:rPr>
              <a:t> </a:t>
            </a:r>
            <a:r>
              <a:rPr lang="en-US" sz="2400" dirty="0">
                <a:solidFill>
                  <a:schemeClr val="accent4"/>
                </a:solidFill>
                <a:latin typeface=" Fira Code'"/>
              </a:rPr>
              <a:t>"</a:t>
            </a:r>
            <a:r>
              <a:rPr lang="en-US" sz="2400" dirty="0" err="1">
                <a:solidFill>
                  <a:schemeClr val="accent4"/>
                </a:solidFill>
                <a:latin typeface=" Fira Code'"/>
              </a:rPr>
              <a:t>tsc</a:t>
            </a:r>
            <a:r>
              <a:rPr lang="en-US" sz="2400" dirty="0">
                <a:solidFill>
                  <a:schemeClr val="accent4"/>
                </a:solidFill>
                <a:latin typeface=" Fira Code'"/>
              </a:rPr>
              <a:t> </a:t>
            </a:r>
            <a:r>
              <a:rPr lang="en-US" sz="2400" dirty="0" err="1">
                <a:solidFill>
                  <a:schemeClr val="accent4"/>
                </a:solidFill>
                <a:latin typeface=" Fira Code'"/>
              </a:rPr>
              <a:t>app.ts</a:t>
            </a:r>
            <a:r>
              <a:rPr lang="en-US" sz="2400" dirty="0">
                <a:solidFill>
                  <a:schemeClr val="accent4"/>
                </a:solidFill>
                <a:latin typeface=" Fira Code'"/>
              </a:rPr>
              <a:t>"</a:t>
            </a:r>
            <a:r>
              <a:rPr lang="en-US" sz="2400" dirty="0">
                <a:solidFill>
                  <a:srgbClr val="000000"/>
                </a:solidFill>
                <a:latin typeface=" Fira Code'"/>
              </a:rPr>
              <a:t>,</a:t>
            </a:r>
          </a:p>
          <a:p>
            <a:r>
              <a:rPr lang="en-US" sz="2400" dirty="0">
                <a:solidFill>
                  <a:schemeClr val="accent4"/>
                </a:solidFill>
                <a:latin typeface=" Fira Code'"/>
              </a:rPr>
              <a:t>        </a:t>
            </a:r>
            <a:r>
              <a:rPr lang="en-US" sz="2400" dirty="0">
                <a:latin typeface=" Fira Code'"/>
              </a:rPr>
              <a:t>"build-watch"</a:t>
            </a:r>
            <a:r>
              <a:rPr lang="en-US" sz="2400" dirty="0">
                <a:solidFill>
                  <a:srgbClr val="000000"/>
                </a:solidFill>
                <a:latin typeface=" Fira Code'"/>
              </a:rPr>
              <a:t>: </a:t>
            </a:r>
            <a:r>
              <a:rPr lang="en-US" sz="2400" dirty="0">
                <a:solidFill>
                  <a:schemeClr val="accent4"/>
                </a:solidFill>
                <a:latin typeface=" Fira Code'"/>
              </a:rPr>
              <a:t>"</a:t>
            </a:r>
            <a:r>
              <a:rPr lang="en-US" sz="2400" dirty="0" err="1">
                <a:solidFill>
                  <a:schemeClr val="accent4"/>
                </a:solidFill>
                <a:latin typeface=" Fira Code'"/>
              </a:rPr>
              <a:t>tsc</a:t>
            </a:r>
            <a:r>
              <a:rPr lang="en-US" sz="2400" dirty="0">
                <a:solidFill>
                  <a:schemeClr val="accent4"/>
                </a:solidFill>
                <a:latin typeface=" Fira Code'"/>
              </a:rPr>
              <a:t> --watch </a:t>
            </a:r>
            <a:r>
              <a:rPr lang="en-US" sz="2400" dirty="0" err="1">
                <a:solidFill>
                  <a:schemeClr val="accent4"/>
                </a:solidFill>
                <a:latin typeface=" Fira Code'"/>
              </a:rPr>
              <a:t>app.ts</a:t>
            </a:r>
            <a:r>
              <a:rPr lang="en-US" sz="2400" dirty="0">
                <a:solidFill>
                  <a:schemeClr val="accent4"/>
                </a:solidFill>
                <a:latin typeface=" Fira Code'"/>
              </a:rPr>
              <a:t>"</a:t>
            </a:r>
          </a:p>
          <a:p>
            <a:r>
              <a:rPr lang="en-US" sz="2400" dirty="0">
                <a:solidFill>
                  <a:srgbClr val="D4D4D4"/>
                </a:solidFill>
                <a:latin typeface=" Fira Code'"/>
              </a:rPr>
              <a:t>    </a:t>
            </a:r>
            <a:r>
              <a:rPr lang="en-US" sz="2400" dirty="0">
                <a:solidFill>
                  <a:srgbClr val="000000"/>
                </a:solidFill>
                <a:latin typeface=" Fira Code'"/>
              </a:rPr>
              <a:t>},</a:t>
            </a:r>
          </a:p>
          <a:p>
            <a:r>
              <a:rPr lang="en-US" sz="2400" dirty="0">
                <a:solidFill>
                  <a:srgbClr val="D4D4D4"/>
                </a:solidFill>
                <a:latin typeface=" Fira Code'"/>
              </a:rPr>
              <a:t>    </a:t>
            </a:r>
            <a:r>
              <a:rPr lang="en-US" sz="2400" dirty="0">
                <a:latin typeface=" Fira Code'"/>
              </a:rPr>
              <a:t>"</a:t>
            </a:r>
            <a:r>
              <a:rPr lang="en-US" sz="2400" dirty="0" err="1">
                <a:latin typeface=" Fira Code'"/>
              </a:rPr>
              <a:t>devDependencies</a:t>
            </a:r>
            <a:r>
              <a:rPr lang="en-US" sz="2400" dirty="0">
                <a:latin typeface=" Fira Code'"/>
              </a:rPr>
              <a:t>"</a:t>
            </a:r>
            <a:r>
              <a:rPr lang="en-US" sz="2400" dirty="0">
                <a:solidFill>
                  <a:srgbClr val="000000"/>
                </a:solidFill>
                <a:latin typeface=" Fira Code'"/>
              </a:rPr>
              <a:t>: {</a:t>
            </a:r>
          </a:p>
          <a:p>
            <a:r>
              <a:rPr lang="en-US" sz="2400" dirty="0">
                <a:solidFill>
                  <a:srgbClr val="D4D4D4"/>
                </a:solidFill>
                <a:latin typeface=" Fira Code'"/>
              </a:rPr>
              <a:t>        </a:t>
            </a:r>
            <a:r>
              <a:rPr lang="en-US" sz="2400" dirty="0">
                <a:latin typeface=" Fira Code'"/>
              </a:rPr>
              <a:t>"typescript"</a:t>
            </a:r>
            <a:r>
              <a:rPr lang="en-US" sz="2400" dirty="0">
                <a:solidFill>
                  <a:srgbClr val="000000"/>
                </a:solidFill>
                <a:latin typeface=" Fira Code'"/>
              </a:rPr>
              <a:t>:</a:t>
            </a:r>
            <a:r>
              <a:rPr lang="en-US" sz="2400" dirty="0">
                <a:solidFill>
                  <a:srgbClr val="D4D4D4"/>
                </a:solidFill>
                <a:latin typeface=" Fira Code'"/>
              </a:rPr>
              <a:t> </a:t>
            </a:r>
            <a:r>
              <a:rPr lang="en-US" sz="2400" dirty="0">
                <a:solidFill>
                  <a:schemeClr val="accent4"/>
                </a:solidFill>
                <a:latin typeface=" Fira Code'"/>
              </a:rPr>
              <a:t>"3.4.3"</a:t>
            </a:r>
          </a:p>
          <a:p>
            <a:r>
              <a:rPr lang="en-US" sz="2400" dirty="0">
                <a:solidFill>
                  <a:srgbClr val="D4D4D4"/>
                </a:solidFill>
                <a:latin typeface=" Fira Code'"/>
              </a:rPr>
              <a:t>    </a:t>
            </a:r>
            <a:r>
              <a:rPr lang="en-US" sz="2400" dirty="0">
                <a:solidFill>
                  <a:srgbClr val="000000"/>
                </a:solidFill>
                <a:latin typeface=" Fira Code'"/>
              </a:rPr>
              <a:t>}</a:t>
            </a:r>
          </a:p>
          <a:p>
            <a:r>
              <a:rPr lang="en-US" sz="2400" dirty="0">
                <a:solidFill>
                  <a:srgbClr val="000000"/>
                </a:solidFill>
                <a:latin typeface=" Fira Code'"/>
              </a:rPr>
              <a:t>}</a:t>
            </a:r>
          </a:p>
        </p:txBody>
      </p:sp>
    </p:spTree>
    <p:extLst>
      <p:ext uri="{BB962C8B-B14F-4D97-AF65-F5344CB8AC3E}">
        <p14:creationId xmlns:p14="http://schemas.microsoft.com/office/powerpoint/2010/main" val="2100252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029DB1-85EA-4EB0-8002-C2090B7574B7}"/>
              </a:ext>
            </a:extLst>
          </p:cNvPr>
          <p:cNvSpPr>
            <a:spLocks noGrp="1"/>
          </p:cNvSpPr>
          <p:nvPr>
            <p:ph type="title"/>
          </p:nvPr>
        </p:nvSpPr>
        <p:spPr>
          <a:xfrm>
            <a:off x="-5436" y="2887662"/>
            <a:ext cx="12390437" cy="1181862"/>
          </a:xfrm>
        </p:spPr>
        <p:txBody>
          <a:bodyPr/>
          <a:lstStyle/>
          <a:p>
            <a:pPr algn="ctr"/>
            <a:r>
              <a:rPr lang="en-US" dirty="0"/>
              <a:t>Code. Lots and lots of code.</a:t>
            </a:r>
          </a:p>
        </p:txBody>
      </p:sp>
    </p:spTree>
    <p:extLst>
      <p:ext uri="{BB962C8B-B14F-4D97-AF65-F5344CB8AC3E}">
        <p14:creationId xmlns:p14="http://schemas.microsoft.com/office/powerpoint/2010/main" val="1609548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F110-F0B6-41D0-AD0F-54523DE5382A}"/>
              </a:ext>
            </a:extLst>
          </p:cNvPr>
          <p:cNvSpPr>
            <a:spLocks noGrp="1"/>
          </p:cNvSpPr>
          <p:nvPr>
            <p:ph type="title"/>
          </p:nvPr>
        </p:nvSpPr>
        <p:spPr/>
        <p:txBody>
          <a:bodyPr/>
          <a:lstStyle/>
          <a:p>
            <a:r>
              <a:rPr lang="en-US" dirty="0"/>
              <a:t>Project setup</a:t>
            </a:r>
          </a:p>
        </p:txBody>
      </p:sp>
      <p:sp>
        <p:nvSpPr>
          <p:cNvPr id="3" name="Text Placeholder 2">
            <a:extLst>
              <a:ext uri="{FF2B5EF4-FFF2-40B4-BE49-F238E27FC236}">
                <a16:creationId xmlns:a16="http://schemas.microsoft.com/office/drawing/2014/main" id="{0EF19D5D-624D-4FAA-8683-33B64C224377}"/>
              </a:ext>
            </a:extLst>
          </p:cNvPr>
          <p:cNvSpPr>
            <a:spLocks noGrp="1"/>
          </p:cNvSpPr>
          <p:nvPr>
            <p:ph type="body" sz="quarter" idx="10"/>
          </p:nvPr>
        </p:nvSpPr>
        <p:spPr>
          <a:xfrm>
            <a:off x="365760" y="1371600"/>
            <a:ext cx="11704320" cy="3160865"/>
          </a:xfrm>
        </p:spPr>
        <p:txBody>
          <a:bodyPr/>
          <a:lstStyle/>
          <a:p>
            <a:r>
              <a:rPr lang="en-US" dirty="0"/>
              <a:t>tsconfig.json</a:t>
            </a:r>
          </a:p>
          <a:p>
            <a:pPr lvl="1"/>
            <a:r>
              <a:rPr lang="en-US" dirty="0"/>
              <a:t>Source and destination</a:t>
            </a:r>
          </a:p>
          <a:p>
            <a:pPr lvl="1"/>
            <a:r>
              <a:rPr lang="en-US" dirty="0"/>
              <a:t>Modules and libraries</a:t>
            </a:r>
          </a:p>
          <a:p>
            <a:pPr lvl="1"/>
            <a:r>
              <a:rPr lang="en-US" dirty="0"/>
              <a:t>Target JavaScript version</a:t>
            </a:r>
          </a:p>
          <a:p>
            <a:pPr lvl="1"/>
            <a:r>
              <a:rPr lang="en-US" dirty="0"/>
              <a:t>Allow </a:t>
            </a:r>
            <a:r>
              <a:rPr lang="en-US" dirty="0">
                <a:hlinkClick r:id="rId2"/>
              </a:rPr>
              <a:t>JavaScript</a:t>
            </a:r>
            <a:endParaRPr lang="en-US" dirty="0"/>
          </a:p>
          <a:p>
            <a:r>
              <a:rPr lang="en-US" dirty="0"/>
              <a:t>package.json</a:t>
            </a:r>
          </a:p>
          <a:p>
            <a:pPr lvl="1"/>
            <a:r>
              <a:rPr lang="en-US" dirty="0"/>
              <a:t>Include TypeScript as a dev dependency</a:t>
            </a:r>
          </a:p>
          <a:p>
            <a:pPr lvl="1"/>
            <a:r>
              <a:rPr lang="en-US" dirty="0"/>
              <a:t>Add build script</a:t>
            </a:r>
          </a:p>
        </p:txBody>
      </p:sp>
    </p:spTree>
    <p:extLst>
      <p:ext uri="{BB962C8B-B14F-4D97-AF65-F5344CB8AC3E}">
        <p14:creationId xmlns:p14="http://schemas.microsoft.com/office/powerpoint/2010/main" val="18048663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9480-D357-4DFE-AB11-37D38DE9F8C3}"/>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84E34899-63D1-4802-914D-7835EB51DD6A}"/>
              </a:ext>
            </a:extLst>
          </p:cNvPr>
          <p:cNvSpPr>
            <a:spLocks noGrp="1"/>
          </p:cNvSpPr>
          <p:nvPr>
            <p:ph type="body" sz="quarter" idx="10"/>
          </p:nvPr>
        </p:nvSpPr>
        <p:spPr>
          <a:xfrm>
            <a:off x="365760" y="1371600"/>
            <a:ext cx="11704320" cy="4090351"/>
          </a:xfrm>
        </p:spPr>
        <p:txBody>
          <a:bodyPr/>
          <a:lstStyle/>
          <a:p>
            <a:r>
              <a:rPr lang="en-US" dirty="0"/>
              <a:t>Documentation</a:t>
            </a:r>
          </a:p>
          <a:p>
            <a:pPr lvl="1"/>
            <a:r>
              <a:rPr lang="en-US" dirty="0"/>
              <a:t>typescriptlang.org</a:t>
            </a:r>
          </a:p>
          <a:p>
            <a:r>
              <a:rPr lang="en-US" dirty="0"/>
              <a:t>Courses</a:t>
            </a:r>
          </a:p>
          <a:p>
            <a:pPr lvl="1"/>
            <a:r>
              <a:rPr lang="en-US" dirty="0">
                <a:hlinkClick r:id="rId2"/>
              </a:rPr>
              <a:t>https://www.pluralsight.com/courses/typescript</a:t>
            </a:r>
            <a:endParaRPr lang="en-US" dirty="0"/>
          </a:p>
          <a:p>
            <a:pPr lvl="1"/>
            <a:r>
              <a:rPr lang="en-US" dirty="0">
                <a:hlinkClick r:id="rId3"/>
              </a:rPr>
              <a:t>https://www.udemy.com/understanding-typescript</a:t>
            </a:r>
            <a:endParaRPr lang="en-US" dirty="0"/>
          </a:p>
          <a:p>
            <a:r>
              <a:rPr lang="en-US" dirty="0"/>
              <a:t>Source</a:t>
            </a:r>
          </a:p>
          <a:p>
            <a:pPr lvl="1"/>
            <a:r>
              <a:rPr lang="en-US" dirty="0">
                <a:hlinkClick r:id="rId4"/>
              </a:rPr>
              <a:t>https://github.com/Microsoft/TypeScript</a:t>
            </a:r>
            <a:endParaRPr lang="en-US" dirty="0"/>
          </a:p>
          <a:p>
            <a:r>
              <a:rPr lang="en-US" dirty="0"/>
              <a:t>Playground</a:t>
            </a:r>
          </a:p>
          <a:p>
            <a:pPr lvl="1"/>
            <a:r>
              <a:rPr lang="en-US" dirty="0">
                <a:hlinkClick r:id="rId5"/>
              </a:rPr>
              <a:t>https://www.typescriptlang.org/play/</a:t>
            </a:r>
            <a:endParaRPr lang="en-US" dirty="0"/>
          </a:p>
          <a:p>
            <a:pPr lvl="1"/>
            <a:endParaRPr lang="en-US" dirty="0"/>
          </a:p>
        </p:txBody>
      </p:sp>
    </p:spTree>
    <p:extLst>
      <p:ext uri="{BB962C8B-B14F-4D97-AF65-F5344CB8AC3E}">
        <p14:creationId xmlns:p14="http://schemas.microsoft.com/office/powerpoint/2010/main" val="40362698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FA3B2D-051A-4F33-8947-A8770F4DEA37}">
  <ds:schemaRefs>
    <ds:schemaRef ds:uri="http://schemas.microsoft.com/sharepoint/v3/contenttype/forms"/>
  </ds:schemaRefs>
</ds:datastoreItem>
</file>

<file path=customXml/itemProps10.xml><?xml version="1.0" encoding="utf-8"?>
<ds:datastoreItem xmlns:ds="http://schemas.openxmlformats.org/officeDocument/2006/customXml" ds:itemID="{7527744A-2AEA-4BDD-96CB-BA6945569DA4}">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6B037A88-47C0-4AD6-962D-F019E85A48E8}">
  <ds:schemaRefs>
    <ds:schemaRef ds:uri="http://schemas.microsoft.com/sharepoint/v3/contenttype/forms"/>
  </ds:schemaRefs>
</ds:datastoreItem>
</file>

<file path=customXml/itemProps14.xml><?xml version="1.0" encoding="utf-8"?>
<ds:datastoreItem xmlns:ds="http://schemas.openxmlformats.org/officeDocument/2006/customXml" ds:itemID="{6029BD9A-3951-49D1-B0D0-7322980677AE}">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A857EF1D-6CAB-4992-ABE7-1C662BF9DA1F}">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4DD167BD-4EA9-4CA3-87F5-9E074F877AF4}">
  <ds:schemaRefs>
    <ds:schemaRef ds:uri="http://schemas.microsoft.com/sharepoint/v3/contenttype/forms"/>
  </ds:schemaRefs>
</ds:datastoreItem>
</file>

<file path=customXml/itemProps1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9.xml><?xml version="1.0" encoding="utf-8"?>
<ds:datastoreItem xmlns:ds="http://schemas.openxmlformats.org/officeDocument/2006/customXml" ds:itemID="{FE0E50E2-4692-4486-A28E-21A7C25463D6}">
  <ds:schemaRefs>
    <ds:schemaRef ds:uri="http://schemas.microsoft.com/sharepoint/v3/contenttype/forms"/>
  </ds:schemaRefs>
</ds:datastoreItem>
</file>

<file path=customXml/itemProps2.xml><?xml version="1.0" encoding="utf-8"?>
<ds:datastoreItem xmlns:ds="http://schemas.openxmlformats.org/officeDocument/2006/customXml" ds:itemID="{42D105DA-F5EB-4A7C-97EF-68A17AB6B10B}">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906D40C8-7631-4A48-961D-DD27CDFDD531}">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D746E250-6224-4D39-9E58-ACB1B1EEAEBE}">
  <ds:schemaRefs>
    <ds:schemaRef ds:uri="http://schemas.microsoft.com/sharepoint/v3/contenttype/forms"/>
  </ds:schemaRefs>
</ds:datastoreItem>
</file>

<file path=customXml/itemProps3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4A84D2A4-339D-43DB-9E35-1CE930B6DDAD}">
  <ds:schemaRefs>
    <ds:schemaRef ds:uri="http://schemas.microsoft.com/office/2006/metadata/properties"/>
    <ds:schemaRef ds:uri="http://schemas.microsoft.com/office/infopath/2007/PartnerControls"/>
    <ds:schemaRef ds:uri="83cd2334-221a-48c3-9034-bfd1542dfe28"/>
  </ds:schemaRefs>
</ds:datastoreItem>
</file>

<file path=customXml/itemProps5.xml><?xml version="1.0" encoding="utf-8"?>
<ds:datastoreItem xmlns:ds="http://schemas.openxmlformats.org/officeDocument/2006/customXml" ds:itemID="{F71280E6-3E56-47E7-8D48-873D5742AA33}">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FE26E147-B279-423D-BBC4-C29127F4ABF7}">
  <ds:schemaRefs>
    <ds:schemaRef ds:uri="http://schemas.microsoft.com/sharepoint/v3/contenttype/forms"/>
  </ds:schemaRefs>
</ds:datastoreItem>
</file>

<file path=customXml/itemProps7.xml><?xml version="1.0" encoding="utf-8"?>
<ds:datastoreItem xmlns:ds="http://schemas.openxmlformats.org/officeDocument/2006/customXml" ds:itemID="{D13059E2-F011-4791-A8CA-F2CB4A5AF4C5}">
  <ds:schemaRefs>
    <ds:schemaRef ds:uri="http://schemas.microsoft.com/sharepoint/v3/contenttype/forms"/>
  </ds:schemaRefs>
</ds:datastoreItem>
</file>

<file path=customXml/itemProps8.xml><?xml version="1.0" encoding="utf-8"?>
<ds:datastoreItem xmlns:ds="http://schemas.openxmlformats.org/officeDocument/2006/customXml" ds:itemID="{7F6842FB-4060-4ACB-8286-FABE6DA172D5}">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425CAF2B-F9CC-4803-BB50-03F20C8D57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6891</TotalTime>
  <Words>247</Words>
  <Application>Microsoft Office PowerPoint</Application>
  <PresentationFormat>Custom</PresentationFormat>
  <Paragraphs>51</Paragraphs>
  <Slides>10</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 Fira Code'</vt:lpstr>
      <vt:lpstr>Arial</vt:lpstr>
      <vt:lpstr>Consolas</vt:lpstr>
      <vt:lpstr>Segoe UI</vt:lpstr>
      <vt:lpstr>Segoe UI Light</vt:lpstr>
      <vt:lpstr>Wingdings</vt:lpstr>
      <vt:lpstr>WHITE TEMPLATE</vt:lpstr>
      <vt:lpstr>Typing with TypeScript</vt:lpstr>
      <vt:lpstr>What is JavaScript anyway?!?!</vt:lpstr>
      <vt:lpstr>PowerPoint Presentation</vt:lpstr>
      <vt:lpstr>What is TypeScript?</vt:lpstr>
      <vt:lpstr>Why use TypeScript</vt:lpstr>
      <vt:lpstr>Starting a TypeScript project</vt:lpstr>
      <vt:lpstr>Code. Lots and lots of code.</vt:lpstr>
      <vt:lpstr>Project setup</vt:lpstr>
      <vt:lpstr>Resources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203</cp:revision>
  <dcterms:created xsi:type="dcterms:W3CDTF">2015-06-04T21:40:17Z</dcterms:created>
  <dcterms:modified xsi:type="dcterms:W3CDTF">2020-07-10T16:49:17Z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2019-03-14T17:19:59.0356213Z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4cd0ffe0-3064-475e-9984-db93e4d618c3</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