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27"/>
  </p:sldMasterIdLst>
  <p:notesMasterIdLst>
    <p:notesMasterId r:id="rId38"/>
  </p:notesMasterIdLst>
  <p:handoutMasterIdLst>
    <p:handoutMasterId r:id="rId39"/>
  </p:handoutMasterIdLst>
  <p:sldIdLst>
    <p:sldId id="283" r:id="rId28"/>
    <p:sldId id="291" r:id="rId29"/>
    <p:sldId id="293" r:id="rId30"/>
    <p:sldId id="297" r:id="rId31"/>
    <p:sldId id="292" r:id="rId32"/>
    <p:sldId id="298" r:id="rId33"/>
    <p:sldId id="295" r:id="rId34"/>
    <p:sldId id="294" r:id="rId35"/>
    <p:sldId id="310" r:id="rId36"/>
    <p:sldId id="257"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93"/>
            <p14:sldId id="297"/>
            <p14:sldId id="292"/>
            <p14:sldId id="298"/>
            <p14:sldId id="295"/>
            <p14:sldId id="294"/>
            <p14:sldId id="31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FDA"/>
    <a:srgbClr val="7F7D44"/>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28A7C-7C84-4B4D-A3C1-D187961F5AFB}" v="103" dt="2019-03-14T16:51:47.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92" d="100"/>
          <a:sy n="92" d="100"/>
        </p:scale>
        <p:origin x="219" y="3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7.xml"/><Relationship Id="rId42"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6.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1.xml"/><Relationship Id="rId36" Type="http://schemas.openxmlformats.org/officeDocument/2006/relationships/slide" Target="slides/slide9.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4.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Master" Target="slideMasters/slideMaster1.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E6899898-B8A4-40E9-A28F-AD20173ED964}"/>
    <pc:docChg chg="addSld delSld modSld sldOrd modSection">
      <pc:chgData name="Christopher Harrison" userId="5895b409-c973-4cd3-8090-c5ebb14fce87" providerId="ADAL" clId="{E6899898-B8A4-40E9-A28F-AD20173ED964}" dt="2018-03-09T13:26:35.717" v="11" actId="2696"/>
      <pc:docMkLst>
        <pc:docMk/>
      </pc:docMkLst>
      <pc:sldChg chg="del">
        <pc:chgData name="Christopher Harrison" userId="5895b409-c973-4cd3-8090-c5ebb14fce87" providerId="ADAL" clId="{E6899898-B8A4-40E9-A28F-AD20173ED964}" dt="2018-03-09T13:26:22.050" v="9" actId="2696"/>
        <pc:sldMkLst>
          <pc:docMk/>
          <pc:sldMk cId="1427482933" sldId="290"/>
        </pc:sldMkLst>
      </pc:sldChg>
      <pc:sldChg chg="addSp modSp add del ord">
        <pc:chgData name="Christopher Harrison" userId="5895b409-c973-4cd3-8090-c5ebb14fce87" providerId="ADAL" clId="{E6899898-B8A4-40E9-A28F-AD20173ED964}" dt="2018-03-09T13:26:35.717" v="11" actId="2696"/>
        <pc:sldMkLst>
          <pc:docMk/>
          <pc:sldMk cId="2205325859" sldId="296"/>
        </pc:sldMkLst>
        <pc:picChg chg="add mod">
          <ac:chgData name="Christopher Harrison" userId="5895b409-c973-4cd3-8090-c5ebb14fce87" providerId="ADAL" clId="{E6899898-B8A4-40E9-A28F-AD20173ED964}" dt="2018-03-09T13:25:36.457" v="8" actId="1038"/>
          <ac:picMkLst>
            <pc:docMk/>
            <pc:sldMk cId="2205325859" sldId="296"/>
            <ac:picMk id="1026" creationId="{AD67A12A-D437-42E8-A2CE-79FA67E100BD}"/>
          </ac:picMkLst>
        </pc:picChg>
      </pc:sldChg>
    </pc:docChg>
  </pc:docChgLst>
  <pc:docChgLst>
    <pc:chgData name="Christopher Harrison" userId="3a6027744156af90" providerId="LiveId" clId="{9A928A7C-7C84-4B4D-A3C1-D187961F5AFB}"/>
    <pc:docChg chg="undo custSel addSld delSld modSld sldOrd modSection">
      <pc:chgData name="Christopher Harrison" userId="3a6027744156af90" providerId="LiveId" clId="{9A928A7C-7C84-4B4D-A3C1-D187961F5AFB}" dt="2019-03-14T16:51:47.001" v="765"/>
      <pc:docMkLst>
        <pc:docMk/>
      </pc:docMkLst>
      <pc:sldChg chg="modSp">
        <pc:chgData name="Christopher Harrison" userId="3a6027744156af90" providerId="LiveId" clId="{9A928A7C-7C84-4B4D-A3C1-D187961F5AFB}" dt="2019-03-13T17:46:48.676" v="612" actId="20577"/>
        <pc:sldMkLst>
          <pc:docMk/>
          <pc:sldMk cId="1842309144" sldId="283"/>
        </pc:sldMkLst>
        <pc:spChg chg="mod">
          <ac:chgData name="Christopher Harrison" userId="3a6027744156af90" providerId="LiveId" clId="{9A928A7C-7C84-4B4D-A3C1-D187961F5AFB}" dt="2019-03-13T17:46:48.676" v="612" actId="20577"/>
          <ac:spMkLst>
            <pc:docMk/>
            <pc:sldMk cId="1842309144" sldId="283"/>
            <ac:spMk id="8" creationId="{00000000-0000-0000-0000-000000000000}"/>
          </ac:spMkLst>
        </pc:spChg>
      </pc:sldChg>
      <pc:sldChg chg="modSp">
        <pc:chgData name="Christopher Harrison" userId="3a6027744156af90" providerId="LiveId" clId="{9A928A7C-7C84-4B4D-A3C1-D187961F5AFB}" dt="2019-03-14T15:23:59.846" v="618" actId="20577"/>
        <pc:sldMkLst>
          <pc:docMk/>
          <pc:sldMk cId="2341633061" sldId="291"/>
        </pc:sldMkLst>
        <pc:spChg chg="mod">
          <ac:chgData name="Christopher Harrison" userId="3a6027744156af90" providerId="LiveId" clId="{9A928A7C-7C84-4B4D-A3C1-D187961F5AFB}" dt="2019-03-14T15:23:57.160" v="615" actId="20577"/>
          <ac:spMkLst>
            <pc:docMk/>
            <pc:sldMk cId="2341633061" sldId="291"/>
            <ac:spMk id="4" creationId="{D44DF63A-73DD-4C6A-8771-3BEA820DC12A}"/>
          </ac:spMkLst>
        </pc:spChg>
        <pc:spChg chg="mod">
          <ac:chgData name="Christopher Harrison" userId="3a6027744156af90" providerId="LiveId" clId="{9A928A7C-7C84-4B4D-A3C1-D187961F5AFB}" dt="2019-03-14T15:23:59.846" v="618" actId="20577"/>
          <ac:spMkLst>
            <pc:docMk/>
            <pc:sldMk cId="2341633061" sldId="291"/>
            <ac:spMk id="5" creationId="{8A4CBF3F-925B-43C8-8727-08C644E4E069}"/>
          </ac:spMkLst>
        </pc:spChg>
      </pc:sldChg>
      <pc:sldChg chg="modSp modAnim">
        <pc:chgData name="Christopher Harrison" userId="3a6027744156af90" providerId="LiveId" clId="{9A928A7C-7C84-4B4D-A3C1-D187961F5AFB}" dt="2019-03-12T14:24:16.890" v="149" actId="20577"/>
        <pc:sldMkLst>
          <pc:docMk/>
          <pc:sldMk cId="3869638156" sldId="292"/>
        </pc:sldMkLst>
        <pc:spChg chg="mod">
          <ac:chgData name="Christopher Harrison" userId="3a6027744156af90" providerId="LiveId" clId="{9A928A7C-7C84-4B4D-A3C1-D187961F5AFB}" dt="2019-03-12T14:24:16.890" v="149" actId="20577"/>
          <ac:spMkLst>
            <pc:docMk/>
            <pc:sldMk cId="3869638156" sldId="292"/>
            <ac:spMk id="4" creationId="{061BD3D0-29B0-40A0-96F6-5838CD4E8902}"/>
          </ac:spMkLst>
        </pc:spChg>
      </pc:sldChg>
      <pc:sldChg chg="add del">
        <pc:chgData name="Christopher Harrison" userId="3a6027744156af90" providerId="LiveId" clId="{9A928A7C-7C84-4B4D-A3C1-D187961F5AFB}" dt="2019-03-12T15:31:06.533" v="567" actId="2696"/>
        <pc:sldMkLst>
          <pc:docMk/>
          <pc:sldMk cId="3456506484" sldId="296"/>
        </pc:sldMkLst>
      </pc:sldChg>
      <pc:sldChg chg="modSp add ord">
        <pc:chgData name="Christopher Harrison" userId="3a6027744156af90" providerId="LiveId" clId="{9A928A7C-7C84-4B4D-A3C1-D187961F5AFB}" dt="2019-03-12T14:26:03.851" v="218" actId="20577"/>
        <pc:sldMkLst>
          <pc:docMk/>
          <pc:sldMk cId="249654970" sldId="297"/>
        </pc:sldMkLst>
        <pc:spChg chg="mod">
          <ac:chgData name="Christopher Harrison" userId="3a6027744156af90" providerId="LiveId" clId="{9A928A7C-7C84-4B4D-A3C1-D187961F5AFB}" dt="2019-03-12T14:10:53.920" v="21" actId="20577"/>
          <ac:spMkLst>
            <pc:docMk/>
            <pc:sldMk cId="249654970" sldId="297"/>
            <ac:spMk id="2" creationId="{7939B093-59B5-4544-BF9D-27A0A3C6E4DC}"/>
          </ac:spMkLst>
        </pc:spChg>
        <pc:spChg chg="mod">
          <ac:chgData name="Christopher Harrison" userId="3a6027744156af90" providerId="LiveId" clId="{9A928A7C-7C84-4B4D-A3C1-D187961F5AFB}" dt="2019-03-12T14:26:03.851" v="218" actId="20577"/>
          <ac:spMkLst>
            <pc:docMk/>
            <pc:sldMk cId="249654970" sldId="297"/>
            <ac:spMk id="3" creationId="{DFFEA671-4C84-4604-A200-793E69AE782C}"/>
          </ac:spMkLst>
        </pc:spChg>
      </pc:sldChg>
      <pc:sldChg chg="modSp add">
        <pc:chgData name="Christopher Harrison" userId="3a6027744156af90" providerId="LiveId" clId="{9A928A7C-7C84-4B4D-A3C1-D187961F5AFB}" dt="2019-03-12T15:18:01.263" v="566" actId="20577"/>
        <pc:sldMkLst>
          <pc:docMk/>
          <pc:sldMk cId="1804866365" sldId="298"/>
        </pc:sldMkLst>
        <pc:spChg chg="mod">
          <ac:chgData name="Christopher Harrison" userId="3a6027744156af90" providerId="LiveId" clId="{9A928A7C-7C84-4B4D-A3C1-D187961F5AFB}" dt="2019-03-12T14:57:49.910" v="264" actId="20577"/>
          <ac:spMkLst>
            <pc:docMk/>
            <pc:sldMk cId="1804866365" sldId="298"/>
            <ac:spMk id="2" creationId="{042CF110-F0B6-41D0-AD0F-54523DE5382A}"/>
          </ac:spMkLst>
        </pc:spChg>
        <pc:spChg chg="mod">
          <ac:chgData name="Christopher Harrison" userId="3a6027744156af90" providerId="LiveId" clId="{9A928A7C-7C84-4B4D-A3C1-D187961F5AFB}" dt="2019-03-12T15:18:01.263" v="566" actId="20577"/>
          <ac:spMkLst>
            <pc:docMk/>
            <pc:sldMk cId="1804866365" sldId="298"/>
            <ac:spMk id="3" creationId="{0EF19D5D-624D-4FAA-8683-33B64C224377}"/>
          </ac:spMkLst>
        </pc:spChg>
      </pc:sldChg>
      <pc:sldChg chg="addSp delSp modSp add del">
        <pc:chgData name="Christopher Harrison" userId="3a6027744156af90" providerId="LiveId" clId="{9A928A7C-7C84-4B4D-A3C1-D187961F5AFB}" dt="2019-03-13T17:39:20.680" v="611" actId="2696"/>
        <pc:sldMkLst>
          <pc:docMk/>
          <pc:sldMk cId="1429933646" sldId="299"/>
        </pc:sldMkLst>
        <pc:spChg chg="mod">
          <ac:chgData name="Christopher Harrison" userId="3a6027744156af90" providerId="LiveId" clId="{9A928A7C-7C84-4B4D-A3C1-D187961F5AFB}" dt="2019-03-13T17:33:12.232" v="588" actId="20577"/>
          <ac:spMkLst>
            <pc:docMk/>
            <pc:sldMk cId="1429933646" sldId="299"/>
            <ac:spMk id="2" creationId="{7A15843C-4C9A-4E2C-824A-08A8E9EB2FF9}"/>
          </ac:spMkLst>
        </pc:spChg>
        <pc:spChg chg="del">
          <ac:chgData name="Christopher Harrison" userId="3a6027744156af90" providerId="LiveId" clId="{9A928A7C-7C84-4B4D-A3C1-D187961F5AFB}" dt="2019-03-13T17:33:15.766" v="589" actId="478"/>
          <ac:spMkLst>
            <pc:docMk/>
            <pc:sldMk cId="1429933646" sldId="299"/>
            <ac:spMk id="3" creationId="{97BE7581-D1A2-4FCB-AB81-11BD81AEDD41}"/>
          </ac:spMkLst>
        </pc:spChg>
        <pc:spChg chg="add mod">
          <ac:chgData name="Christopher Harrison" userId="3a6027744156af90" providerId="LiveId" clId="{9A928A7C-7C84-4B4D-A3C1-D187961F5AFB}" dt="2019-03-13T17:39:07.799" v="610" actId="20577"/>
          <ac:spMkLst>
            <pc:docMk/>
            <pc:sldMk cId="1429933646" sldId="299"/>
            <ac:spMk id="4" creationId="{76243697-CB3E-4638-959D-2F74CF580FF1}"/>
          </ac:spMkLst>
        </pc:spChg>
      </pc:sldChg>
      <pc:sldChg chg="addSp delSp modSp add del">
        <pc:chgData name="Christopher Harrison" userId="3a6027744156af90" providerId="LiveId" clId="{9A928A7C-7C84-4B4D-A3C1-D187961F5AFB}" dt="2019-03-14T15:28:00.503" v="764" actId="2696"/>
        <pc:sldMkLst>
          <pc:docMk/>
          <pc:sldMk cId="3273545222" sldId="299"/>
        </pc:sldMkLst>
        <pc:spChg chg="del">
          <ac:chgData name="Christopher Harrison" userId="3a6027744156af90" providerId="LiveId" clId="{9A928A7C-7C84-4B4D-A3C1-D187961F5AFB}" dt="2019-03-14T15:25:19.181" v="620"/>
          <ac:spMkLst>
            <pc:docMk/>
            <pc:sldMk cId="3273545222" sldId="299"/>
            <ac:spMk id="2" creationId="{490B4CB7-1ECA-49BE-8B21-1F62B1E50BBF}"/>
          </ac:spMkLst>
        </pc:spChg>
        <pc:spChg chg="add mod">
          <ac:chgData name="Christopher Harrison" userId="3a6027744156af90" providerId="LiveId" clId="{9A928A7C-7C84-4B4D-A3C1-D187961F5AFB}" dt="2019-03-14T15:25:24.466" v="647" actId="20577"/>
          <ac:spMkLst>
            <pc:docMk/>
            <pc:sldMk cId="3273545222" sldId="299"/>
            <ac:spMk id="3" creationId="{A9B8B52B-F193-4E1A-BD38-053F5900367E}"/>
          </ac:spMkLst>
        </pc:spChg>
        <pc:spChg chg="add mod">
          <ac:chgData name="Christopher Harrison" userId="3a6027744156af90" providerId="LiveId" clId="{9A928A7C-7C84-4B4D-A3C1-D187961F5AFB}" dt="2019-03-14T15:26:00.914" v="763" actId="20577"/>
          <ac:spMkLst>
            <pc:docMk/>
            <pc:sldMk cId="3273545222" sldId="299"/>
            <ac:spMk id="4" creationId="{8856AE14-B007-4D77-8ADD-63CCA583D75D}"/>
          </ac:spMkLst>
        </pc:spChg>
      </pc:sldChg>
      <pc:sldChg chg="add">
        <pc:chgData name="Christopher Harrison" userId="3a6027744156af90" providerId="LiveId" clId="{9A928A7C-7C84-4B4D-A3C1-D187961F5AFB}" dt="2019-03-14T16:51:47.001" v="765"/>
        <pc:sldMkLst>
          <pc:docMk/>
          <pc:sldMk cId="2320139113" sldId="310"/>
        </pc:sldMkLst>
      </pc:sldChg>
    </pc:docChg>
  </pc:docChgLst>
  <pc:docChgLst>
    <pc:chgData name="Christopher Harrison" userId="5895b409-c973-4cd3-8090-c5ebb14fce87" providerId="ADAL" clId="{CED92592-E88E-471A-BF73-CE53E851FA4C}"/>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3/12/2019 10:10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3/11/2019 9:03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1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23C-1FFF-4490-89C1-61415D0BE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F58E1-F9F3-4C19-AFCC-06AAC5869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AD125-4EFE-47B1-A368-B3F5B7696EAB}"/>
              </a:ext>
            </a:extLst>
          </p:cNvPr>
          <p:cNvSpPr>
            <a:spLocks noGrp="1"/>
          </p:cNvSpPr>
          <p:nvPr>
            <p:ph type="dt" sz="half" idx="10"/>
          </p:nvPr>
        </p:nvSpPr>
        <p:spPr/>
        <p:txBody>
          <a:bodyPr/>
          <a:lstStyle/>
          <a:p>
            <a:fld id="{2229151E-76C9-4FD1-AD89-4D721C866100}" type="datetimeFigureOut">
              <a:rPr lang="en-US" smtClean="0"/>
              <a:t>3/14/2019</a:t>
            </a:fld>
            <a:endParaRPr lang="en-US"/>
          </a:p>
        </p:txBody>
      </p:sp>
      <p:sp>
        <p:nvSpPr>
          <p:cNvPr id="5" name="Footer Placeholder 4">
            <a:extLst>
              <a:ext uri="{FF2B5EF4-FFF2-40B4-BE49-F238E27FC236}">
                <a16:creationId xmlns:a16="http://schemas.microsoft.com/office/drawing/2014/main" id="{52FA9614-4227-4F19-8B8D-D56E15F35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CDEA1-C2E1-4E45-9F79-136743978BAE}"/>
              </a:ext>
            </a:extLst>
          </p:cNvPr>
          <p:cNvSpPr>
            <a:spLocks noGrp="1"/>
          </p:cNvSpPr>
          <p:nvPr>
            <p:ph type="sldNum" sz="quarter" idx="12"/>
          </p:nvPr>
        </p:nvSpPr>
        <p:spPr/>
        <p:txBody>
          <a:bodyPr/>
          <a:lstStyle/>
          <a:p>
            <a:fld id="{01CB81FD-96E3-4662-9705-79C4D8720A7D}" type="slidenum">
              <a:rPr lang="en-US" smtClean="0"/>
              <a:t>‹#›</a:t>
            </a:fld>
            <a:endParaRPr lang="en-US"/>
          </a:p>
        </p:txBody>
      </p:sp>
    </p:spTree>
    <p:extLst>
      <p:ext uri="{BB962C8B-B14F-4D97-AF65-F5344CB8AC3E}">
        <p14:creationId xmlns:p14="http://schemas.microsoft.com/office/powerpoint/2010/main" val="186881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docs/handbook/gulp.html" TargetMode="External"/><Relationship Id="rId2" Type="http://schemas.openxmlformats.org/officeDocument/2006/relationships/hyperlink" Target="https://www.typescriptlang.org/docs/handbook/migrating-from-javascript.html" TargetMode="External"/><Relationship Id="rId1" Type="http://schemas.openxmlformats.org/officeDocument/2006/relationships/slideLayout" Target="../slideLayouts/slideLayout5.xml"/><Relationship Id="rId4" Type="http://schemas.openxmlformats.org/officeDocument/2006/relationships/hyperlink" Target="https://www.typescriptlang.org/docs/handbook/react-&amp;-webpack.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www.udemy.com/understanding-typescript" TargetMode="External"/><Relationship Id="rId2" Type="http://schemas.openxmlformats.org/officeDocument/2006/relationships/hyperlink" Target="https://www.pluralsight.com/courses/typescript" TargetMode="External"/><Relationship Id="rId1" Type="http://schemas.openxmlformats.org/officeDocument/2006/relationships/slideLayout" Target="../slideLayouts/slideLayout5.xml"/><Relationship Id="rId5" Type="http://schemas.openxmlformats.org/officeDocument/2006/relationships/hyperlink" Target="https://www.typescriptlang.org/play/" TargetMode="External"/><Relationship Id="rId4" Type="http://schemas.openxmlformats.org/officeDocument/2006/relationships/hyperlink" Target="https://github.com/Microsoft/TypeScrip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nam06.safelinks.protection.outlook.com/?url=https%3A%2F%2Fclick.email.microsoftemail.com%2F%3Fqs%3D4a3e6798b0b678b4f2ffe1c60c88f22abc00d97d940bf82cdef119a941726a70c5e8b94b575cfcce25d59c7aa11987fc7da0249c59e3db01&amp;data=02%7C01%7Csusan.ibach%40microsoft.com%7Ca5b1c21752474b1a5c6008d6a8863d95%7C72f988bf86f141af91ab2d7cd011db47%7C1%7C0%7C636881691842880376&amp;sdata=2DD8lbqjh9F6JyGz9Wb5kl7pDM2EdG4xV2ajLhK4m%2Bg%3D&amp;reserved=0"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9544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Christopher Harrison</a:t>
            </a:r>
          </a:p>
          <a:p>
            <a:pPr lvl="0"/>
            <a:r>
              <a:rPr lang="en-US" dirty="0">
                <a:solidFill>
                  <a:schemeClr val="bg1"/>
                </a:solidFill>
              </a:rPr>
              <a:t>Microsoft</a:t>
            </a:r>
          </a:p>
          <a:p>
            <a:pPr lvl="0"/>
            <a:r>
              <a:rPr lang="en-US" dirty="0">
                <a:solidFill>
                  <a:schemeClr val="bg1"/>
                </a:solidFill>
              </a:rPr>
              <a:t>@</a:t>
            </a:r>
            <a:r>
              <a:rPr lang="en-US" dirty="0" err="1">
                <a:solidFill>
                  <a:schemeClr val="bg1"/>
                </a:solidFill>
              </a:rPr>
              <a:t>geektrainer</a:t>
            </a:r>
            <a:endParaRPr lang="en-US" dirty="0">
              <a:solidFill>
                <a:schemeClr val="bg1"/>
              </a:solidFill>
            </a:endParaRPr>
          </a:p>
        </p:txBody>
      </p:sp>
      <p:sp>
        <p:nvSpPr>
          <p:cNvPr id="9" name="Title 1"/>
          <p:cNvSpPr>
            <a:spLocks noGrp="1"/>
          </p:cNvSpPr>
          <p:nvPr>
            <p:ph type="title"/>
          </p:nvPr>
        </p:nvSpPr>
        <p:spPr>
          <a:xfrm>
            <a:off x="274637" y="1287462"/>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TypeScript for</a:t>
            </a:r>
            <a:br>
              <a:rPr lang="en-US" sz="5400" dirty="0">
                <a:solidFill>
                  <a:schemeClr val="bg1"/>
                </a:solidFill>
              </a:rPr>
            </a:br>
            <a:r>
              <a:rPr lang="en-US" sz="5400" dirty="0">
                <a:solidFill>
                  <a:schemeClr val="bg1"/>
                </a:solidFill>
              </a:rPr>
              <a:t>JavaScript Developers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363A-0602-4B63-B5E2-2E75DC9DBFDD}"/>
              </a:ext>
            </a:extLst>
          </p:cNvPr>
          <p:cNvSpPr>
            <a:spLocks noGrp="1"/>
          </p:cNvSpPr>
          <p:nvPr>
            <p:ph type="title"/>
          </p:nvPr>
        </p:nvSpPr>
        <p:spPr>
          <a:xfrm>
            <a:off x="655637" y="2735262"/>
            <a:ext cx="11125200" cy="914400"/>
          </a:xfrm>
        </p:spPr>
        <p:txBody>
          <a:bodyPr/>
          <a:lstStyle/>
          <a:p>
            <a:r>
              <a:rPr lang="en-US" sz="7200" dirty="0"/>
              <a:t>What is JavaScript anyway?!?!</a:t>
            </a:r>
          </a:p>
        </p:txBody>
      </p:sp>
      <p:sp>
        <p:nvSpPr>
          <p:cNvPr id="3" name="Rectangle: Rounded Corners 2">
            <a:extLst>
              <a:ext uri="{FF2B5EF4-FFF2-40B4-BE49-F238E27FC236}">
                <a16:creationId xmlns:a16="http://schemas.microsoft.com/office/drawing/2014/main" id="{EA7E0F82-7023-49CA-B30B-37F9A563E663}"/>
              </a:ext>
            </a:extLst>
          </p:cNvPr>
          <p:cNvSpPr/>
          <p:nvPr/>
        </p:nvSpPr>
        <p:spPr bwMode="auto">
          <a:xfrm rot="20961804">
            <a:off x="702079" y="944886"/>
            <a:ext cx="2978680" cy="91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Node?</a:t>
            </a:r>
          </a:p>
        </p:txBody>
      </p:sp>
      <p:sp>
        <p:nvSpPr>
          <p:cNvPr id="4" name="Rectangle: Rounded Corners 3">
            <a:extLst>
              <a:ext uri="{FF2B5EF4-FFF2-40B4-BE49-F238E27FC236}">
                <a16:creationId xmlns:a16="http://schemas.microsoft.com/office/drawing/2014/main" id="{D44DF63A-73DD-4C6A-8771-3BEA820DC12A}"/>
              </a:ext>
            </a:extLst>
          </p:cNvPr>
          <p:cNvSpPr/>
          <p:nvPr/>
        </p:nvSpPr>
        <p:spPr bwMode="auto">
          <a:xfrm rot="20961804">
            <a:off x="2391057" y="1670310"/>
            <a:ext cx="2978680" cy="91680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Version 10?</a:t>
            </a:r>
          </a:p>
        </p:txBody>
      </p:sp>
      <p:sp>
        <p:nvSpPr>
          <p:cNvPr id="5" name="Rectangle: Rounded Corners 4">
            <a:extLst>
              <a:ext uri="{FF2B5EF4-FFF2-40B4-BE49-F238E27FC236}">
                <a16:creationId xmlns:a16="http://schemas.microsoft.com/office/drawing/2014/main" id="{8A4CBF3F-925B-43C8-8727-08C644E4E069}"/>
              </a:ext>
            </a:extLst>
          </p:cNvPr>
          <p:cNvSpPr/>
          <p:nvPr/>
        </p:nvSpPr>
        <p:spPr bwMode="auto">
          <a:xfrm rot="579154">
            <a:off x="4018735" y="715733"/>
            <a:ext cx="2978680" cy="916800"/>
          </a:xfrm>
          <a:prstGeom prst="round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Version 11?</a:t>
            </a:r>
          </a:p>
        </p:txBody>
      </p:sp>
      <p:sp>
        <p:nvSpPr>
          <p:cNvPr id="6" name="Rectangle: Rounded Corners 5">
            <a:extLst>
              <a:ext uri="{FF2B5EF4-FFF2-40B4-BE49-F238E27FC236}">
                <a16:creationId xmlns:a16="http://schemas.microsoft.com/office/drawing/2014/main" id="{4ED2E003-49DF-402F-92E5-20A9A00D2E16}"/>
              </a:ext>
            </a:extLst>
          </p:cNvPr>
          <p:cNvSpPr/>
          <p:nvPr/>
        </p:nvSpPr>
        <p:spPr bwMode="auto">
          <a:xfrm rot="20808292">
            <a:off x="6664554" y="1417366"/>
            <a:ext cx="2978680" cy="9168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V8?</a:t>
            </a:r>
          </a:p>
        </p:txBody>
      </p:sp>
      <p:sp>
        <p:nvSpPr>
          <p:cNvPr id="7" name="Rectangle: Rounded Corners 6">
            <a:extLst>
              <a:ext uri="{FF2B5EF4-FFF2-40B4-BE49-F238E27FC236}">
                <a16:creationId xmlns:a16="http://schemas.microsoft.com/office/drawing/2014/main" id="{CAB3DC51-B724-4EF2-95FC-C00DC0C819EB}"/>
              </a:ext>
            </a:extLst>
          </p:cNvPr>
          <p:cNvSpPr/>
          <p:nvPr/>
        </p:nvSpPr>
        <p:spPr bwMode="auto">
          <a:xfrm rot="936460">
            <a:off x="412485" y="4434190"/>
            <a:ext cx="3177725" cy="91680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ECMAScript?</a:t>
            </a:r>
          </a:p>
        </p:txBody>
      </p:sp>
      <p:sp>
        <p:nvSpPr>
          <p:cNvPr id="8" name="Rectangle: Rounded Corners 7">
            <a:extLst>
              <a:ext uri="{FF2B5EF4-FFF2-40B4-BE49-F238E27FC236}">
                <a16:creationId xmlns:a16="http://schemas.microsoft.com/office/drawing/2014/main" id="{ADE313A0-C4BF-4B2A-AD25-158C102C4164}"/>
              </a:ext>
            </a:extLst>
          </p:cNvPr>
          <p:cNvSpPr/>
          <p:nvPr/>
        </p:nvSpPr>
        <p:spPr bwMode="auto">
          <a:xfrm rot="20704929">
            <a:off x="2150918" y="5086163"/>
            <a:ext cx="3177725" cy="916800"/>
          </a:xfrm>
          <a:prstGeom prst="round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ES6?</a:t>
            </a:r>
          </a:p>
        </p:txBody>
      </p:sp>
      <p:sp>
        <p:nvSpPr>
          <p:cNvPr id="9" name="Rectangle: Rounded Corners 8">
            <a:extLst>
              <a:ext uri="{FF2B5EF4-FFF2-40B4-BE49-F238E27FC236}">
                <a16:creationId xmlns:a16="http://schemas.microsoft.com/office/drawing/2014/main" id="{88B2B0EB-5FE6-4508-9D15-E0BA47F21955}"/>
              </a:ext>
            </a:extLst>
          </p:cNvPr>
          <p:cNvSpPr/>
          <p:nvPr/>
        </p:nvSpPr>
        <p:spPr bwMode="auto">
          <a:xfrm rot="936460">
            <a:off x="4454182" y="4461703"/>
            <a:ext cx="3177725" cy="9168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ES3?</a:t>
            </a:r>
          </a:p>
        </p:txBody>
      </p:sp>
      <p:sp>
        <p:nvSpPr>
          <p:cNvPr id="10" name="Rectangle: Rounded Corners 9">
            <a:extLst>
              <a:ext uri="{FF2B5EF4-FFF2-40B4-BE49-F238E27FC236}">
                <a16:creationId xmlns:a16="http://schemas.microsoft.com/office/drawing/2014/main" id="{9A5540B3-0EFF-4148-A811-19C5FC07E1DB}"/>
              </a:ext>
            </a:extLst>
          </p:cNvPr>
          <p:cNvSpPr/>
          <p:nvPr/>
        </p:nvSpPr>
        <p:spPr bwMode="auto">
          <a:xfrm rot="20623598">
            <a:off x="5956298" y="5044666"/>
            <a:ext cx="3177725" cy="916800"/>
          </a:xfrm>
          <a:prstGeom prst="roundRect">
            <a:avLst/>
          </a:prstGeom>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ES2015?</a:t>
            </a:r>
          </a:p>
        </p:txBody>
      </p:sp>
      <p:sp>
        <p:nvSpPr>
          <p:cNvPr id="11" name="Rectangle: Rounded Corners 10">
            <a:extLst>
              <a:ext uri="{FF2B5EF4-FFF2-40B4-BE49-F238E27FC236}">
                <a16:creationId xmlns:a16="http://schemas.microsoft.com/office/drawing/2014/main" id="{673F213F-56A8-4695-9CB8-CC5D204F3806}"/>
              </a:ext>
            </a:extLst>
          </p:cNvPr>
          <p:cNvSpPr/>
          <p:nvPr/>
        </p:nvSpPr>
        <p:spPr bwMode="auto">
          <a:xfrm rot="1776900">
            <a:off x="8230751" y="4908346"/>
            <a:ext cx="3177725" cy="91680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ES2017?</a:t>
            </a:r>
          </a:p>
        </p:txBody>
      </p:sp>
      <p:sp>
        <p:nvSpPr>
          <p:cNvPr id="12" name="Rectangle: Rounded Corners 11">
            <a:extLst>
              <a:ext uri="{FF2B5EF4-FFF2-40B4-BE49-F238E27FC236}">
                <a16:creationId xmlns:a16="http://schemas.microsoft.com/office/drawing/2014/main" id="{FC221A29-FCE5-4792-9A9D-AE52AAECF740}"/>
              </a:ext>
            </a:extLst>
          </p:cNvPr>
          <p:cNvSpPr/>
          <p:nvPr/>
        </p:nvSpPr>
        <p:spPr bwMode="auto">
          <a:xfrm rot="20509614">
            <a:off x="1222221" y="2993473"/>
            <a:ext cx="3177725" cy="9168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Rhino?</a:t>
            </a:r>
          </a:p>
        </p:txBody>
      </p:sp>
      <p:sp>
        <p:nvSpPr>
          <p:cNvPr id="13" name="Rectangle: Rounded Corners 12">
            <a:extLst>
              <a:ext uri="{FF2B5EF4-FFF2-40B4-BE49-F238E27FC236}">
                <a16:creationId xmlns:a16="http://schemas.microsoft.com/office/drawing/2014/main" id="{BA0FE634-252D-45F9-ACDE-20E8325D2732}"/>
              </a:ext>
            </a:extLst>
          </p:cNvPr>
          <p:cNvSpPr/>
          <p:nvPr/>
        </p:nvSpPr>
        <p:spPr bwMode="auto">
          <a:xfrm rot="936460">
            <a:off x="3755071" y="2787305"/>
            <a:ext cx="3177725" cy="916800"/>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Chakra?</a:t>
            </a:r>
          </a:p>
        </p:txBody>
      </p:sp>
      <p:sp>
        <p:nvSpPr>
          <p:cNvPr id="14" name="Rectangle: Rounded Corners 13">
            <a:extLst>
              <a:ext uri="{FF2B5EF4-FFF2-40B4-BE49-F238E27FC236}">
                <a16:creationId xmlns:a16="http://schemas.microsoft.com/office/drawing/2014/main" id="{1363678C-6FBA-4BF9-818C-E3F4553CE84F}"/>
              </a:ext>
            </a:extLst>
          </p:cNvPr>
          <p:cNvSpPr/>
          <p:nvPr/>
        </p:nvSpPr>
        <p:spPr bwMode="auto">
          <a:xfrm rot="20477829">
            <a:off x="6793353" y="2921197"/>
            <a:ext cx="3690889" cy="916800"/>
          </a:xfrm>
          <a:prstGeom prst="roundRect">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SpiderMonkey</a:t>
            </a:r>
            <a:r>
              <a:rPr lang="en-US" sz="36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2341633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3BB846C2-6A7D-4120-994F-454391B03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0"/>
            <a:ext cx="10074275" cy="699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64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B093-59B5-4544-BF9D-27A0A3C6E4DC}"/>
              </a:ext>
            </a:extLst>
          </p:cNvPr>
          <p:cNvSpPr>
            <a:spLocks noGrp="1"/>
          </p:cNvSpPr>
          <p:nvPr>
            <p:ph type="title"/>
          </p:nvPr>
        </p:nvSpPr>
        <p:spPr/>
        <p:txBody>
          <a:bodyPr/>
          <a:lstStyle/>
          <a:p>
            <a:r>
              <a:rPr lang="en-US" dirty="0"/>
              <a:t>What is TypeScript?</a:t>
            </a:r>
          </a:p>
        </p:txBody>
      </p:sp>
      <p:sp>
        <p:nvSpPr>
          <p:cNvPr id="3" name="Text Placeholder 2">
            <a:extLst>
              <a:ext uri="{FF2B5EF4-FFF2-40B4-BE49-F238E27FC236}">
                <a16:creationId xmlns:a16="http://schemas.microsoft.com/office/drawing/2014/main" id="{DFFEA671-4C84-4604-A200-793E69AE782C}"/>
              </a:ext>
            </a:extLst>
          </p:cNvPr>
          <p:cNvSpPr>
            <a:spLocks noGrp="1"/>
          </p:cNvSpPr>
          <p:nvPr>
            <p:ph type="body" sz="quarter" idx="10"/>
          </p:nvPr>
        </p:nvSpPr>
        <p:spPr>
          <a:xfrm>
            <a:off x="365760" y="1371600"/>
            <a:ext cx="11704320" cy="2320635"/>
          </a:xfrm>
        </p:spPr>
        <p:txBody>
          <a:bodyPr/>
          <a:lstStyle/>
          <a:p>
            <a:r>
              <a:rPr lang="en-US" dirty="0"/>
              <a:t>Created by Anders Hejlsberg</a:t>
            </a:r>
          </a:p>
          <a:p>
            <a:pPr lvl="1"/>
            <a:r>
              <a:rPr lang="en-US" dirty="0"/>
              <a:t>Delphi &amp; C#</a:t>
            </a:r>
          </a:p>
          <a:p>
            <a:r>
              <a:rPr lang="en-US" dirty="0"/>
              <a:t>Superset of JavaScript</a:t>
            </a:r>
          </a:p>
          <a:p>
            <a:r>
              <a:rPr lang="en-US" dirty="0"/>
              <a:t>Shares over 70% of the syntax</a:t>
            </a:r>
          </a:p>
          <a:p>
            <a:r>
              <a:rPr lang="en-US" dirty="0" err="1"/>
              <a:t>Transpiles</a:t>
            </a:r>
            <a:r>
              <a:rPr lang="en-US" dirty="0"/>
              <a:t> to JavaScript</a:t>
            </a:r>
          </a:p>
        </p:txBody>
      </p:sp>
    </p:spTree>
    <p:extLst>
      <p:ext uri="{BB962C8B-B14F-4D97-AF65-F5344CB8AC3E}">
        <p14:creationId xmlns:p14="http://schemas.microsoft.com/office/powerpoint/2010/main" val="2496549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7AB544-B27E-4232-B0D6-8089169339CD}"/>
              </a:ext>
            </a:extLst>
          </p:cNvPr>
          <p:cNvSpPr>
            <a:spLocks noGrp="1"/>
          </p:cNvSpPr>
          <p:nvPr>
            <p:ph type="title"/>
          </p:nvPr>
        </p:nvSpPr>
        <p:spPr/>
        <p:txBody>
          <a:bodyPr/>
          <a:lstStyle/>
          <a:p>
            <a:r>
              <a:rPr lang="en-US" dirty="0"/>
              <a:t>Why </a:t>
            </a:r>
            <a:r>
              <a:rPr lang="en-US"/>
              <a:t>use TypeScript</a:t>
            </a:r>
            <a:endParaRPr lang="en-US" dirty="0"/>
          </a:p>
        </p:txBody>
      </p:sp>
      <p:sp>
        <p:nvSpPr>
          <p:cNvPr id="4" name="Text Placeholder 3">
            <a:extLst>
              <a:ext uri="{FF2B5EF4-FFF2-40B4-BE49-F238E27FC236}">
                <a16:creationId xmlns:a16="http://schemas.microsoft.com/office/drawing/2014/main" id="{061BD3D0-29B0-40A0-96F6-5838CD4E8902}"/>
              </a:ext>
            </a:extLst>
          </p:cNvPr>
          <p:cNvSpPr>
            <a:spLocks noGrp="1"/>
          </p:cNvSpPr>
          <p:nvPr>
            <p:ph type="body" sz="quarter" idx="10"/>
          </p:nvPr>
        </p:nvSpPr>
        <p:spPr>
          <a:xfrm>
            <a:off x="365760" y="1371600"/>
            <a:ext cx="11704320" cy="1966692"/>
          </a:xfrm>
        </p:spPr>
        <p:txBody>
          <a:bodyPr/>
          <a:lstStyle/>
          <a:p>
            <a:r>
              <a:rPr lang="en-US" dirty="0"/>
              <a:t>Type checking</a:t>
            </a:r>
          </a:p>
          <a:p>
            <a:r>
              <a:rPr lang="en-US" dirty="0"/>
              <a:t>Detects common mistakes</a:t>
            </a:r>
          </a:p>
          <a:p>
            <a:r>
              <a:rPr lang="en-US" dirty="0"/>
              <a:t>Helps overcome some of JavaScript's "quirks" and inconsistencies</a:t>
            </a:r>
          </a:p>
          <a:p>
            <a:r>
              <a:rPr lang="en-US" dirty="0"/>
              <a:t>Use modern features in older versions</a:t>
            </a:r>
          </a:p>
        </p:txBody>
      </p:sp>
    </p:spTree>
    <p:extLst>
      <p:ext uri="{BB962C8B-B14F-4D97-AF65-F5344CB8AC3E}">
        <p14:creationId xmlns:p14="http://schemas.microsoft.com/office/powerpoint/2010/main" val="3869638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F110-F0B6-41D0-AD0F-54523DE5382A}"/>
              </a:ext>
            </a:extLst>
          </p:cNvPr>
          <p:cNvSpPr>
            <a:spLocks noGrp="1"/>
          </p:cNvSpPr>
          <p:nvPr>
            <p:ph type="title"/>
          </p:nvPr>
        </p:nvSpPr>
        <p:spPr/>
        <p:txBody>
          <a:bodyPr/>
          <a:lstStyle/>
          <a:p>
            <a:r>
              <a:rPr lang="en-US" dirty="0"/>
              <a:t>Project setup</a:t>
            </a:r>
          </a:p>
        </p:txBody>
      </p:sp>
      <p:sp>
        <p:nvSpPr>
          <p:cNvPr id="3" name="Text Placeholder 2">
            <a:extLst>
              <a:ext uri="{FF2B5EF4-FFF2-40B4-BE49-F238E27FC236}">
                <a16:creationId xmlns:a16="http://schemas.microsoft.com/office/drawing/2014/main" id="{0EF19D5D-624D-4FAA-8683-33B64C224377}"/>
              </a:ext>
            </a:extLst>
          </p:cNvPr>
          <p:cNvSpPr>
            <a:spLocks noGrp="1"/>
          </p:cNvSpPr>
          <p:nvPr>
            <p:ph type="body" sz="quarter" idx="10"/>
          </p:nvPr>
        </p:nvSpPr>
        <p:spPr>
          <a:xfrm>
            <a:off x="365760" y="1371600"/>
            <a:ext cx="11704320" cy="4798237"/>
          </a:xfrm>
        </p:spPr>
        <p:txBody>
          <a:bodyPr/>
          <a:lstStyle/>
          <a:p>
            <a:r>
              <a:rPr lang="en-US" dirty="0"/>
              <a:t>source folder</a:t>
            </a:r>
          </a:p>
          <a:p>
            <a:r>
              <a:rPr lang="en-US" dirty="0" err="1"/>
              <a:t>tsconfig.json</a:t>
            </a:r>
            <a:endParaRPr lang="en-US" dirty="0"/>
          </a:p>
          <a:p>
            <a:pPr lvl="1"/>
            <a:r>
              <a:rPr lang="en-US" dirty="0"/>
              <a:t>Source and destination</a:t>
            </a:r>
          </a:p>
          <a:p>
            <a:pPr lvl="1"/>
            <a:r>
              <a:rPr lang="en-US" dirty="0"/>
              <a:t>Modules and libraries</a:t>
            </a:r>
          </a:p>
          <a:p>
            <a:pPr lvl="1"/>
            <a:r>
              <a:rPr lang="en-US" dirty="0"/>
              <a:t>Target JavaScript version</a:t>
            </a:r>
          </a:p>
          <a:p>
            <a:pPr lvl="1"/>
            <a:r>
              <a:rPr lang="en-US" dirty="0"/>
              <a:t>Allow </a:t>
            </a:r>
            <a:r>
              <a:rPr lang="en-US" dirty="0">
                <a:hlinkClick r:id="rId2"/>
              </a:rPr>
              <a:t>JavaScript</a:t>
            </a:r>
            <a:endParaRPr lang="en-US" dirty="0"/>
          </a:p>
          <a:p>
            <a:r>
              <a:rPr lang="en-US" dirty="0" err="1"/>
              <a:t>package.json</a:t>
            </a:r>
            <a:endParaRPr lang="en-US" dirty="0"/>
          </a:p>
          <a:p>
            <a:pPr lvl="1"/>
            <a:r>
              <a:rPr lang="en-US" dirty="0"/>
              <a:t>Include TypeScript as a dev dependency</a:t>
            </a:r>
          </a:p>
          <a:p>
            <a:pPr lvl="1"/>
            <a:r>
              <a:rPr lang="en-US" dirty="0"/>
              <a:t>Add build script</a:t>
            </a:r>
          </a:p>
          <a:p>
            <a:r>
              <a:rPr lang="en-US" dirty="0"/>
              <a:t>Workflow managers</a:t>
            </a:r>
          </a:p>
          <a:p>
            <a:pPr lvl="1"/>
            <a:r>
              <a:rPr lang="en-US" dirty="0">
                <a:hlinkClick r:id="rId3"/>
              </a:rPr>
              <a:t>Gulp</a:t>
            </a:r>
            <a:endParaRPr lang="en-US" dirty="0"/>
          </a:p>
          <a:p>
            <a:pPr lvl="1"/>
            <a:r>
              <a:rPr lang="en-US" dirty="0">
                <a:hlinkClick r:id="rId4"/>
              </a:rPr>
              <a:t>Webpack</a:t>
            </a:r>
            <a:endParaRPr lang="en-US" dirty="0"/>
          </a:p>
        </p:txBody>
      </p:sp>
    </p:spTree>
    <p:extLst>
      <p:ext uri="{BB962C8B-B14F-4D97-AF65-F5344CB8AC3E}">
        <p14:creationId xmlns:p14="http://schemas.microsoft.com/office/powerpoint/2010/main" val="18048663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029DB1-85EA-4EB0-8002-C2090B7574B7}"/>
              </a:ext>
            </a:extLst>
          </p:cNvPr>
          <p:cNvSpPr>
            <a:spLocks noGrp="1"/>
          </p:cNvSpPr>
          <p:nvPr>
            <p:ph type="title"/>
          </p:nvPr>
        </p:nvSpPr>
        <p:spPr>
          <a:xfrm>
            <a:off x="-5436" y="2887662"/>
            <a:ext cx="12390437" cy="1181862"/>
          </a:xfrm>
        </p:spPr>
        <p:txBody>
          <a:bodyPr/>
          <a:lstStyle/>
          <a:p>
            <a:pPr algn="ctr"/>
            <a:r>
              <a:rPr lang="en-US" dirty="0"/>
              <a:t>Code. Lots and lots of code.</a:t>
            </a:r>
          </a:p>
        </p:txBody>
      </p:sp>
    </p:spTree>
    <p:extLst>
      <p:ext uri="{BB962C8B-B14F-4D97-AF65-F5344CB8AC3E}">
        <p14:creationId xmlns:p14="http://schemas.microsoft.com/office/powerpoint/2010/main" val="16095487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9480-D357-4DFE-AB11-37D38DE9F8C3}"/>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84E34899-63D1-4802-914D-7835EB51DD6A}"/>
              </a:ext>
            </a:extLst>
          </p:cNvPr>
          <p:cNvSpPr>
            <a:spLocks noGrp="1"/>
          </p:cNvSpPr>
          <p:nvPr>
            <p:ph type="body" sz="quarter" idx="10"/>
          </p:nvPr>
        </p:nvSpPr>
        <p:spPr>
          <a:xfrm>
            <a:off x="365760" y="1371600"/>
            <a:ext cx="11704320" cy="4090351"/>
          </a:xfrm>
        </p:spPr>
        <p:txBody>
          <a:bodyPr/>
          <a:lstStyle/>
          <a:p>
            <a:r>
              <a:rPr lang="en-US" dirty="0"/>
              <a:t>Documentation</a:t>
            </a:r>
          </a:p>
          <a:p>
            <a:pPr lvl="1"/>
            <a:r>
              <a:rPr lang="en-US" dirty="0"/>
              <a:t>typescriptlang.org</a:t>
            </a:r>
          </a:p>
          <a:p>
            <a:r>
              <a:rPr lang="en-US" dirty="0"/>
              <a:t>Courses</a:t>
            </a:r>
          </a:p>
          <a:p>
            <a:pPr lvl="1"/>
            <a:r>
              <a:rPr lang="en-US" dirty="0">
                <a:hlinkClick r:id="rId2"/>
              </a:rPr>
              <a:t>https://www.pluralsight.com/courses/typescript</a:t>
            </a:r>
            <a:endParaRPr lang="en-US" dirty="0"/>
          </a:p>
          <a:p>
            <a:pPr lvl="1"/>
            <a:r>
              <a:rPr lang="en-US" dirty="0">
                <a:hlinkClick r:id="rId3"/>
              </a:rPr>
              <a:t>https://www.udemy.com/understanding-typescript</a:t>
            </a:r>
            <a:endParaRPr lang="en-US" dirty="0"/>
          </a:p>
          <a:p>
            <a:r>
              <a:rPr lang="en-US" dirty="0"/>
              <a:t>Source</a:t>
            </a:r>
          </a:p>
          <a:p>
            <a:pPr lvl="1"/>
            <a:r>
              <a:rPr lang="en-US" dirty="0">
                <a:hlinkClick r:id="rId4"/>
              </a:rPr>
              <a:t>https://github.com/Microsoft/TypeScript</a:t>
            </a:r>
            <a:endParaRPr lang="en-US" dirty="0"/>
          </a:p>
          <a:p>
            <a:r>
              <a:rPr lang="en-US" dirty="0"/>
              <a:t>Playground</a:t>
            </a:r>
          </a:p>
          <a:p>
            <a:pPr lvl="1"/>
            <a:r>
              <a:rPr lang="en-US" dirty="0">
                <a:hlinkClick r:id="rId5"/>
              </a:rPr>
              <a:t>https://www.typescriptlang.org/play/</a:t>
            </a:r>
            <a:endParaRPr lang="en-US" dirty="0"/>
          </a:p>
          <a:p>
            <a:pPr lvl="1"/>
            <a:endParaRPr lang="en-US" dirty="0"/>
          </a:p>
        </p:txBody>
      </p:sp>
    </p:spTree>
    <p:extLst>
      <p:ext uri="{BB962C8B-B14F-4D97-AF65-F5344CB8AC3E}">
        <p14:creationId xmlns:p14="http://schemas.microsoft.com/office/powerpoint/2010/main" val="40362698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B4F6-AA0B-48C4-8CA4-FE0AA4CC633F}"/>
              </a:ext>
            </a:extLst>
          </p:cNvPr>
          <p:cNvSpPr>
            <a:spLocks noGrp="1"/>
          </p:cNvSpPr>
          <p:nvPr>
            <p:ph type="title"/>
          </p:nvPr>
        </p:nvSpPr>
        <p:spPr>
          <a:xfrm>
            <a:off x="691700" y="621735"/>
            <a:ext cx="8767805" cy="938582"/>
          </a:xfrm>
        </p:spPr>
        <p:txBody>
          <a:bodyPr>
            <a:normAutofit fontScale="90000"/>
          </a:bodyPr>
          <a:lstStyle/>
          <a:p>
            <a:pPr algn="ctr"/>
            <a:r>
              <a:rPr lang="en-US"/>
              <a:t>THANK YOU!</a:t>
            </a:r>
            <a:br>
              <a:rPr lang="en-US"/>
            </a:br>
            <a:endParaRPr lang="en-US" dirty="0"/>
          </a:p>
        </p:txBody>
      </p:sp>
      <p:sp>
        <p:nvSpPr>
          <p:cNvPr id="3" name="Content Placeholder 2">
            <a:extLst>
              <a:ext uri="{FF2B5EF4-FFF2-40B4-BE49-F238E27FC236}">
                <a16:creationId xmlns:a16="http://schemas.microsoft.com/office/drawing/2014/main" id="{D5163AED-690F-442F-99AC-945A96C27B0C}"/>
              </a:ext>
            </a:extLst>
          </p:cNvPr>
          <p:cNvSpPr>
            <a:spLocks noGrp="1"/>
          </p:cNvSpPr>
          <p:nvPr>
            <p:ph idx="1"/>
          </p:nvPr>
        </p:nvSpPr>
        <p:spPr>
          <a:xfrm>
            <a:off x="700666" y="1674528"/>
            <a:ext cx="4608880" cy="3958029"/>
          </a:xfrm>
        </p:spPr>
        <p:txBody>
          <a:bodyPr>
            <a:normAutofit/>
          </a:bodyPr>
          <a:lstStyle/>
          <a:p>
            <a:pPr marL="0" indent="0">
              <a:buNone/>
            </a:pPr>
            <a:r>
              <a:rPr lang="en-US" sz="3672" dirty="0"/>
              <a:t>Want a copy of the slide deck, code samples and follow up resources?</a:t>
            </a:r>
          </a:p>
          <a:p>
            <a:pPr marL="0" indent="0">
              <a:buNone/>
            </a:pPr>
            <a:endParaRPr lang="en-US" sz="3672" dirty="0"/>
          </a:p>
          <a:p>
            <a:pPr marL="0" indent="0">
              <a:buNone/>
            </a:pPr>
            <a:r>
              <a:rPr lang="en-US" sz="3672" dirty="0">
                <a:hlinkClick r:id="rId2">
                  <a:extLst>
                    <a:ext uri="{A12FA001-AC4F-418D-AE19-62706E023703}">
                      <ahyp:hlinkClr xmlns:ahyp="http://schemas.microsoft.com/office/drawing/2018/hyperlinkcolor" val="tx"/>
                    </a:ext>
                  </a:extLst>
                </a:hlinkClick>
              </a:rPr>
              <a:t>aka.ms/AA4i9nf</a:t>
            </a:r>
            <a:endParaRPr lang="en-US" sz="3672" dirty="0"/>
          </a:p>
        </p:txBody>
      </p:sp>
      <p:pic>
        <p:nvPicPr>
          <p:cNvPr id="5" name="Picture 4">
            <a:extLst>
              <a:ext uri="{FF2B5EF4-FFF2-40B4-BE49-F238E27FC236}">
                <a16:creationId xmlns:a16="http://schemas.microsoft.com/office/drawing/2014/main" id="{4A43AEBF-95A1-4D76-8B38-882FC0DFB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105" y="1650896"/>
            <a:ext cx="4618270" cy="4618270"/>
          </a:xfrm>
          <a:prstGeom prst="rect">
            <a:avLst/>
          </a:prstGeom>
        </p:spPr>
      </p:pic>
    </p:spTree>
    <p:extLst>
      <p:ext uri="{BB962C8B-B14F-4D97-AF65-F5344CB8AC3E}">
        <p14:creationId xmlns:p14="http://schemas.microsoft.com/office/powerpoint/2010/main" val="2320139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D167BD-4EA9-4CA3-87F5-9E074F877AF4}">
  <ds:schemaRefs>
    <ds:schemaRef ds:uri="http://schemas.microsoft.com/sharepoint/v3/contenttype/forms"/>
  </ds:schemaRefs>
</ds:datastoreItem>
</file>

<file path=customXml/itemProps10.xml><?xml version="1.0" encoding="utf-8"?>
<ds:datastoreItem xmlns:ds="http://schemas.openxmlformats.org/officeDocument/2006/customXml" ds:itemID="{A857EF1D-6CAB-4992-ABE7-1C662BF9DA1F}">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425CAF2B-F9CC-4803-BB50-03F20C8D57FB}">
  <ds:schemaRefs>
    <ds:schemaRef ds:uri="http://schemas.microsoft.com/sharepoint/v3/contenttype/forms"/>
  </ds:schemaRefs>
</ds:datastoreItem>
</file>

<file path=customXml/itemProps1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xml><?xml version="1.0" encoding="utf-8"?>
<ds:datastoreItem xmlns:ds="http://schemas.openxmlformats.org/officeDocument/2006/customXml" ds:itemID="{42D105DA-F5EB-4A7C-97EF-68A17AB6B10B}">
  <ds:schemaRefs>
    <ds:schemaRef ds:uri="83cd2334-221a-48c3-9034-bfd1542dfe28"/>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2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1.xml><?xml version="1.0" encoding="utf-8"?>
<ds:datastoreItem xmlns:ds="http://schemas.openxmlformats.org/officeDocument/2006/customXml" ds:itemID="{F71280E6-3E56-47E7-8D48-873D5742AA33}">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4A84D2A4-339D-43DB-9E35-1CE930B6DDAD}">
  <ds:schemaRefs>
    <ds:schemaRef ds:uri="http://schemas.microsoft.com/office/2006/metadata/properties"/>
    <ds:schemaRef ds:uri="http://schemas.microsoft.com/office/infopath/2007/PartnerControls"/>
    <ds:schemaRef ds:uri="83cd2334-221a-48c3-9034-bfd1542dfe28"/>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5.xml><?xml version="1.0" encoding="utf-8"?>
<ds:datastoreItem xmlns:ds="http://schemas.openxmlformats.org/officeDocument/2006/customXml" ds:itemID="{D13059E2-F011-4791-A8CA-F2CB4A5AF4C5}">
  <ds:schemaRefs>
    <ds:schemaRef ds:uri="http://schemas.microsoft.com/sharepoint/v3/contenttype/forms"/>
  </ds:schemaRefs>
</ds:datastoreItem>
</file>

<file path=customXml/itemProps6.xml><?xml version="1.0" encoding="utf-8"?>
<ds:datastoreItem xmlns:ds="http://schemas.openxmlformats.org/officeDocument/2006/customXml" ds:itemID="{FE26E147-B279-423D-BBC4-C29127F4ABF7}">
  <ds:schemaRefs>
    <ds:schemaRef ds:uri="http://schemas.microsoft.com/sharepoint/v3/contenttype/forms"/>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7F6842FB-4060-4ACB-8286-FABE6DA172D5}">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D746E250-6224-4D39-9E58-ACB1B1EEAE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6584</TotalTime>
  <Words>199</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Segoe UI</vt:lpstr>
      <vt:lpstr>Segoe UI Light</vt:lpstr>
      <vt:lpstr>Wingdings</vt:lpstr>
      <vt:lpstr>WHITE TEMPLATE</vt:lpstr>
      <vt:lpstr>TypeScript for JavaScript Developers</vt:lpstr>
      <vt:lpstr>What is JavaScript anyway?!?!</vt:lpstr>
      <vt:lpstr>PowerPoint Presentation</vt:lpstr>
      <vt:lpstr>What is TypeScript?</vt:lpstr>
      <vt:lpstr>Why use TypeScript</vt:lpstr>
      <vt:lpstr>Project setup</vt:lpstr>
      <vt:lpstr>Code. Lots and lots of code.</vt:lpstr>
      <vt:lpstr>Resources</vt:lpstr>
      <vt:lpstr>THANK YOU!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203</cp:revision>
  <dcterms:created xsi:type="dcterms:W3CDTF">2015-06-04T21:40:17Z</dcterms:created>
  <dcterms:modified xsi:type="dcterms:W3CDTF">2019-03-14T17:19:59Z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2019-03-14T17:19:59.0356213Z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4cd0ffe0-3064-475e-9984-db93e4d618c3</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