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8"/>
  </p:sldMasterIdLst>
  <p:notesMasterIdLst>
    <p:notesMasterId r:id="rId50"/>
  </p:notesMasterIdLst>
  <p:handoutMasterIdLst>
    <p:handoutMasterId r:id="rId51"/>
  </p:handoutMasterIdLst>
  <p:sldIdLst>
    <p:sldId id="283" r:id="rId39"/>
    <p:sldId id="290" r:id="rId40"/>
    <p:sldId id="291" r:id="rId41"/>
    <p:sldId id="292" r:id="rId42"/>
    <p:sldId id="293" r:id="rId43"/>
    <p:sldId id="294" r:id="rId44"/>
    <p:sldId id="295" r:id="rId45"/>
    <p:sldId id="296" r:id="rId46"/>
    <p:sldId id="298" r:id="rId47"/>
    <p:sldId id="297"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8"/>
            <p14:sldId id="29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11C7A-9C39-4749-8314-59CEC75675C3}" v="28" dt="2019-05-29T19:39:05.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04" autoAdjust="0"/>
    <p:restoredTop sz="95742" autoAdjust="0"/>
  </p:normalViewPr>
  <p:slideViewPr>
    <p:cSldViewPr>
      <p:cViewPr varScale="1">
        <p:scale>
          <a:sx n="94" d="100"/>
          <a:sy n="94" d="100"/>
        </p:scale>
        <p:origin x="564"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4.xml"/><Relationship Id="rId47" Type="http://schemas.openxmlformats.org/officeDocument/2006/relationships/slide" Target="slides/slide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Master" Target="slideMasters/slideMaster1.xml"/><Relationship Id="rId46"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1.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6.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5.xml"/><Relationship Id="rId48" Type="http://schemas.openxmlformats.org/officeDocument/2006/relationships/slide" Target="slides/slide10.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7EE0B-942A-45F1-987F-6B8F4A70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71420-D8C7-4834-8199-5FBCA0D1C2D4}">
      <dgm:prSet/>
      <dgm:spPr/>
      <dgm:t>
        <a:bodyPr/>
        <a:lstStyle/>
        <a:p>
          <a:r>
            <a:rPr lang="en-US" baseline="0" dirty="0"/>
            <a:t>Error handling</a:t>
          </a:r>
          <a:endParaRPr lang="en-US" dirty="0"/>
        </a:p>
      </dgm:t>
    </dgm:pt>
    <dgm:pt modelId="{BA42A02E-4CE6-458D-B863-FF3C0FB72C44}" type="parTrans" cxnId="{8E1D117B-324D-4BFC-B5F0-C553BB36E89E}">
      <dgm:prSet/>
      <dgm:spPr/>
      <dgm:t>
        <a:bodyPr/>
        <a:lstStyle/>
        <a:p>
          <a:endParaRPr lang="en-US"/>
        </a:p>
      </dgm:t>
    </dgm:pt>
    <dgm:pt modelId="{B4886065-5DED-4478-9B65-AD831A570323}" type="sibTrans" cxnId="{8E1D117B-324D-4BFC-B5F0-C553BB36E89E}">
      <dgm:prSet/>
      <dgm:spPr/>
      <dgm:t>
        <a:bodyPr/>
        <a:lstStyle/>
        <a:p>
          <a:endParaRPr lang="en-US"/>
        </a:p>
      </dgm:t>
    </dgm:pt>
    <dgm:pt modelId="{84285EC4-23C0-4FF5-A3F4-DE94DADEC554}">
      <dgm:prSet/>
      <dgm:spPr/>
      <dgm:t>
        <a:bodyPr/>
        <a:lstStyle/>
        <a:p>
          <a:r>
            <a:rPr lang="en-US" baseline="0"/>
            <a:t>Debugging</a:t>
          </a:r>
          <a:endParaRPr lang="en-US"/>
        </a:p>
      </dgm:t>
    </dgm:pt>
    <dgm:pt modelId="{8BB0DD67-2080-4556-B398-29FD416CD103}" type="parTrans" cxnId="{B897B0AA-86CD-4DCC-BDCF-AA749E199603}">
      <dgm:prSet/>
      <dgm:spPr/>
      <dgm:t>
        <a:bodyPr/>
        <a:lstStyle/>
        <a:p>
          <a:endParaRPr lang="en-US"/>
        </a:p>
      </dgm:t>
    </dgm:pt>
    <dgm:pt modelId="{0EDE282C-07D8-400A-B4F1-05611CCBB6A3}" type="sibTrans" cxnId="{B897B0AA-86CD-4DCC-BDCF-AA749E199603}">
      <dgm:prSet/>
      <dgm:spPr/>
      <dgm:t>
        <a:bodyPr/>
        <a:lstStyle/>
        <a:p>
          <a:endParaRPr lang="en-US"/>
        </a:p>
      </dgm:t>
    </dgm:pt>
    <dgm:pt modelId="{C26020D4-95A3-4762-9E39-F74ADAF858E0}" type="pres">
      <dgm:prSet presAssocID="{2397EE0B-942A-45F1-987F-6B8F4A70AEBA}" presName="root" presStyleCnt="0">
        <dgm:presLayoutVars>
          <dgm:dir/>
          <dgm:resizeHandles val="exact"/>
        </dgm:presLayoutVars>
      </dgm:prSet>
      <dgm:spPr/>
    </dgm:pt>
    <dgm:pt modelId="{E06E1BA4-339E-4181-B39D-23907619CB9E}" type="pres">
      <dgm:prSet presAssocID="{ECE71420-D8C7-4834-8199-5FBCA0D1C2D4}" presName="compNode" presStyleCnt="0"/>
      <dgm:spPr/>
    </dgm:pt>
    <dgm:pt modelId="{4DF7AE31-4B7D-4140-817B-B6E0D6A82F94}" type="pres">
      <dgm:prSet presAssocID="{ECE71420-D8C7-4834-8199-5FBCA0D1C2D4}" presName="bgRect" presStyleLbl="bgShp" presStyleIdx="0" presStyleCnt="2"/>
      <dgm:spPr/>
    </dgm:pt>
    <dgm:pt modelId="{74A67795-E01B-4944-A420-633403D3DED7}" type="pres">
      <dgm:prSet presAssocID="{ECE71420-D8C7-4834-8199-5FBCA0D1C2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076B560-3163-40F0-B95F-82F4ABF146F0}" type="pres">
      <dgm:prSet presAssocID="{ECE71420-D8C7-4834-8199-5FBCA0D1C2D4}" presName="spaceRect" presStyleCnt="0"/>
      <dgm:spPr/>
    </dgm:pt>
    <dgm:pt modelId="{DB381354-FC5E-4091-ABED-16F18AF0E6DA}" type="pres">
      <dgm:prSet presAssocID="{ECE71420-D8C7-4834-8199-5FBCA0D1C2D4}" presName="parTx" presStyleLbl="revTx" presStyleIdx="0" presStyleCnt="2">
        <dgm:presLayoutVars>
          <dgm:chMax val="0"/>
          <dgm:chPref val="0"/>
        </dgm:presLayoutVars>
      </dgm:prSet>
      <dgm:spPr/>
    </dgm:pt>
    <dgm:pt modelId="{2ED173FC-1971-434C-9F70-2302544A1822}" type="pres">
      <dgm:prSet presAssocID="{B4886065-5DED-4478-9B65-AD831A570323}" presName="sibTrans" presStyleCnt="0"/>
      <dgm:spPr/>
    </dgm:pt>
    <dgm:pt modelId="{DA6F9620-90CD-4D6D-89DE-487813931EBF}" type="pres">
      <dgm:prSet presAssocID="{84285EC4-23C0-4FF5-A3F4-DE94DADEC554}" presName="compNode" presStyleCnt="0"/>
      <dgm:spPr/>
    </dgm:pt>
    <dgm:pt modelId="{9949E0C7-2252-46D0-8BE3-7F04CB83172D}" type="pres">
      <dgm:prSet presAssocID="{84285EC4-23C0-4FF5-A3F4-DE94DADEC554}" presName="bgRect" presStyleLbl="bgShp" presStyleIdx="1" presStyleCnt="2"/>
      <dgm:spPr/>
    </dgm:pt>
    <dgm:pt modelId="{8AE03EA2-D4E6-40C3-BC98-1E6854D9044F}" type="pres">
      <dgm:prSet presAssocID="{84285EC4-23C0-4FF5-A3F4-DE94DADEC5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CC3C20-2D08-432B-8977-4390558C376D}" type="pres">
      <dgm:prSet presAssocID="{84285EC4-23C0-4FF5-A3F4-DE94DADEC554}" presName="spaceRect" presStyleCnt="0"/>
      <dgm:spPr/>
    </dgm:pt>
    <dgm:pt modelId="{B42216A3-3C44-405E-AD6D-3AAAFC36D79D}" type="pres">
      <dgm:prSet presAssocID="{84285EC4-23C0-4FF5-A3F4-DE94DADEC554}" presName="parTx" presStyleLbl="revTx" presStyleIdx="1" presStyleCnt="2">
        <dgm:presLayoutVars>
          <dgm:chMax val="0"/>
          <dgm:chPref val="0"/>
        </dgm:presLayoutVars>
      </dgm:prSet>
      <dgm:spPr/>
    </dgm:pt>
  </dgm:ptLst>
  <dgm:cxnLst>
    <dgm:cxn modelId="{03618C16-BB62-4051-B924-B76E9395D28B}" type="presOf" srcId="{ECE71420-D8C7-4834-8199-5FBCA0D1C2D4}" destId="{DB381354-FC5E-4091-ABED-16F18AF0E6DA}" srcOrd="0" destOrd="0" presId="urn:microsoft.com/office/officeart/2018/2/layout/IconVerticalSolidList"/>
    <dgm:cxn modelId="{A2A4AA62-D47D-49D2-ABD2-62EC6A9F1132}" type="presOf" srcId="{2397EE0B-942A-45F1-987F-6B8F4A70AEBA}" destId="{C26020D4-95A3-4762-9E39-F74ADAF858E0}" srcOrd="0" destOrd="0" presId="urn:microsoft.com/office/officeart/2018/2/layout/IconVerticalSolidList"/>
    <dgm:cxn modelId="{8E1D117B-324D-4BFC-B5F0-C553BB36E89E}" srcId="{2397EE0B-942A-45F1-987F-6B8F4A70AEBA}" destId="{ECE71420-D8C7-4834-8199-5FBCA0D1C2D4}" srcOrd="0" destOrd="0" parTransId="{BA42A02E-4CE6-458D-B863-FF3C0FB72C44}" sibTransId="{B4886065-5DED-4478-9B65-AD831A570323}"/>
    <dgm:cxn modelId="{B897B0AA-86CD-4DCC-BDCF-AA749E199603}" srcId="{2397EE0B-942A-45F1-987F-6B8F4A70AEBA}" destId="{84285EC4-23C0-4FF5-A3F4-DE94DADEC554}" srcOrd="1" destOrd="0" parTransId="{8BB0DD67-2080-4556-B398-29FD416CD103}" sibTransId="{0EDE282C-07D8-400A-B4F1-05611CCBB6A3}"/>
    <dgm:cxn modelId="{454A2CF0-F2CD-4E20-88F2-9ACF53F6BA30}" type="presOf" srcId="{84285EC4-23C0-4FF5-A3F4-DE94DADEC554}" destId="{B42216A3-3C44-405E-AD6D-3AAAFC36D79D}" srcOrd="0" destOrd="0" presId="urn:microsoft.com/office/officeart/2018/2/layout/IconVerticalSolidList"/>
    <dgm:cxn modelId="{31CA9860-8EA6-4097-8A16-F00CB6FD45A4}" type="presParOf" srcId="{C26020D4-95A3-4762-9E39-F74ADAF858E0}" destId="{E06E1BA4-339E-4181-B39D-23907619CB9E}" srcOrd="0" destOrd="0" presId="urn:microsoft.com/office/officeart/2018/2/layout/IconVerticalSolidList"/>
    <dgm:cxn modelId="{101DFF5F-3ADF-4D3C-AE6D-92D3B72922EF}" type="presParOf" srcId="{E06E1BA4-339E-4181-B39D-23907619CB9E}" destId="{4DF7AE31-4B7D-4140-817B-B6E0D6A82F94}" srcOrd="0" destOrd="0" presId="urn:microsoft.com/office/officeart/2018/2/layout/IconVerticalSolidList"/>
    <dgm:cxn modelId="{993AE2D6-E74E-4E17-9191-905B6A5481EE}" type="presParOf" srcId="{E06E1BA4-339E-4181-B39D-23907619CB9E}" destId="{74A67795-E01B-4944-A420-633403D3DED7}" srcOrd="1" destOrd="0" presId="urn:microsoft.com/office/officeart/2018/2/layout/IconVerticalSolidList"/>
    <dgm:cxn modelId="{9B7B209A-869E-468F-A27C-3CFB238E356D}" type="presParOf" srcId="{E06E1BA4-339E-4181-B39D-23907619CB9E}" destId="{9076B560-3163-40F0-B95F-82F4ABF146F0}" srcOrd="2" destOrd="0" presId="urn:microsoft.com/office/officeart/2018/2/layout/IconVerticalSolidList"/>
    <dgm:cxn modelId="{3381FC33-37B1-4F4D-B37D-C131D63EEAE1}" type="presParOf" srcId="{E06E1BA4-339E-4181-B39D-23907619CB9E}" destId="{DB381354-FC5E-4091-ABED-16F18AF0E6DA}" srcOrd="3" destOrd="0" presId="urn:microsoft.com/office/officeart/2018/2/layout/IconVerticalSolidList"/>
    <dgm:cxn modelId="{29A4CC52-B187-4A0C-B143-1C0EF4A73069}" type="presParOf" srcId="{C26020D4-95A3-4762-9E39-F74ADAF858E0}" destId="{2ED173FC-1971-434C-9F70-2302544A1822}" srcOrd="1" destOrd="0" presId="urn:microsoft.com/office/officeart/2018/2/layout/IconVerticalSolidList"/>
    <dgm:cxn modelId="{77D8D2B0-EB1B-4B94-8497-7BA073BC5875}" type="presParOf" srcId="{C26020D4-95A3-4762-9E39-F74ADAF858E0}" destId="{DA6F9620-90CD-4D6D-89DE-487813931EBF}" srcOrd="2" destOrd="0" presId="urn:microsoft.com/office/officeart/2018/2/layout/IconVerticalSolidList"/>
    <dgm:cxn modelId="{6181B8C2-6488-400A-865A-82E26CACBDC3}" type="presParOf" srcId="{DA6F9620-90CD-4D6D-89DE-487813931EBF}" destId="{9949E0C7-2252-46D0-8BE3-7F04CB83172D}" srcOrd="0" destOrd="0" presId="urn:microsoft.com/office/officeart/2018/2/layout/IconVerticalSolidList"/>
    <dgm:cxn modelId="{03D16F67-F018-4074-9907-30CC015ECAD9}" type="presParOf" srcId="{DA6F9620-90CD-4D6D-89DE-487813931EBF}" destId="{8AE03EA2-D4E6-40C3-BC98-1E6854D9044F}" srcOrd="1" destOrd="0" presId="urn:microsoft.com/office/officeart/2018/2/layout/IconVerticalSolidList"/>
    <dgm:cxn modelId="{0B30BDCE-77CC-4D56-9A61-DF9F1B9679F8}" type="presParOf" srcId="{DA6F9620-90CD-4D6D-89DE-487813931EBF}" destId="{59CC3C20-2D08-432B-8977-4390558C376D}" srcOrd="2" destOrd="0" presId="urn:microsoft.com/office/officeart/2018/2/layout/IconVerticalSolidList"/>
    <dgm:cxn modelId="{6D65F58F-241E-4504-A581-85868D61CFE0}" type="presParOf" srcId="{DA6F9620-90CD-4D6D-89DE-487813931EBF}" destId="{B42216A3-3C44-405E-AD6D-3AAAFC36D7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07F2F-62BD-428F-ABAF-0825408219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F67739-0883-4672-B1F4-006A2346A1EE}">
      <dgm:prSet/>
      <dgm:spPr/>
      <dgm:t>
        <a:bodyPr/>
        <a:lstStyle/>
        <a:p>
          <a:r>
            <a:rPr lang="en-US" baseline="0"/>
            <a:t>Syntax errors</a:t>
          </a:r>
          <a:endParaRPr lang="en-US"/>
        </a:p>
      </dgm:t>
    </dgm:pt>
    <dgm:pt modelId="{24B47470-5813-4A14-A520-3FA42BE16C83}" type="parTrans" cxnId="{6895F739-48D7-4280-A873-BD0548B530E3}">
      <dgm:prSet/>
      <dgm:spPr/>
      <dgm:t>
        <a:bodyPr/>
        <a:lstStyle/>
        <a:p>
          <a:endParaRPr lang="en-US"/>
        </a:p>
      </dgm:t>
    </dgm:pt>
    <dgm:pt modelId="{864B0040-56E0-4C7F-AF43-138F11278EA9}" type="sibTrans" cxnId="{6895F739-48D7-4280-A873-BD0548B530E3}">
      <dgm:prSet/>
      <dgm:spPr/>
      <dgm:t>
        <a:bodyPr/>
        <a:lstStyle/>
        <a:p>
          <a:endParaRPr lang="en-US"/>
        </a:p>
      </dgm:t>
    </dgm:pt>
    <dgm:pt modelId="{8FEC4F29-AA1D-4485-93CB-26BD6A5430D5}">
      <dgm:prSet/>
      <dgm:spPr/>
      <dgm:t>
        <a:bodyPr/>
        <a:lstStyle/>
        <a:p>
          <a:r>
            <a:rPr lang="en-US" baseline="0"/>
            <a:t>Runtime errors</a:t>
          </a:r>
          <a:endParaRPr lang="en-US"/>
        </a:p>
      </dgm:t>
    </dgm:pt>
    <dgm:pt modelId="{E06BA4C1-4391-40AC-BA53-BCCA611C13C2}" type="parTrans" cxnId="{6C29AB80-F39E-4C07-B10B-F5F43F041A6C}">
      <dgm:prSet/>
      <dgm:spPr/>
      <dgm:t>
        <a:bodyPr/>
        <a:lstStyle/>
        <a:p>
          <a:endParaRPr lang="en-US"/>
        </a:p>
      </dgm:t>
    </dgm:pt>
    <dgm:pt modelId="{819D9124-1203-419C-8CEC-21C027666129}" type="sibTrans" cxnId="{6C29AB80-F39E-4C07-B10B-F5F43F041A6C}">
      <dgm:prSet/>
      <dgm:spPr/>
      <dgm:t>
        <a:bodyPr/>
        <a:lstStyle/>
        <a:p>
          <a:endParaRPr lang="en-US"/>
        </a:p>
      </dgm:t>
    </dgm:pt>
    <dgm:pt modelId="{15D9B1D2-5EAF-4B20-81D2-3D3F97567E2C}">
      <dgm:prSet/>
      <dgm:spPr/>
      <dgm:t>
        <a:bodyPr/>
        <a:lstStyle/>
        <a:p>
          <a:r>
            <a:rPr lang="en-US" baseline="0"/>
            <a:t>Logic errors</a:t>
          </a:r>
          <a:endParaRPr lang="en-US"/>
        </a:p>
      </dgm:t>
    </dgm:pt>
    <dgm:pt modelId="{844FCD9C-2BE0-470A-9E27-173A93FD591F}" type="parTrans" cxnId="{12F72B57-325C-4BE2-934B-AEAA47BAB30A}">
      <dgm:prSet/>
      <dgm:spPr/>
      <dgm:t>
        <a:bodyPr/>
        <a:lstStyle/>
        <a:p>
          <a:endParaRPr lang="en-US"/>
        </a:p>
      </dgm:t>
    </dgm:pt>
    <dgm:pt modelId="{290B2C4D-03A2-42FE-BF26-0AC6030AD577}" type="sibTrans" cxnId="{12F72B57-325C-4BE2-934B-AEAA47BAB30A}">
      <dgm:prSet/>
      <dgm:spPr/>
      <dgm:t>
        <a:bodyPr/>
        <a:lstStyle/>
        <a:p>
          <a:endParaRPr lang="en-US"/>
        </a:p>
      </dgm:t>
    </dgm:pt>
    <dgm:pt modelId="{F4B7D1CC-93B2-4920-AA07-5D75BF6E8C3A}" type="pres">
      <dgm:prSet presAssocID="{1D507F2F-62BD-428F-ABAF-082540821905}" presName="root" presStyleCnt="0">
        <dgm:presLayoutVars>
          <dgm:dir/>
          <dgm:resizeHandles val="exact"/>
        </dgm:presLayoutVars>
      </dgm:prSet>
      <dgm:spPr/>
    </dgm:pt>
    <dgm:pt modelId="{A556E05A-CDA4-4197-8046-C4B0BCBBF184}" type="pres">
      <dgm:prSet presAssocID="{74F67739-0883-4672-B1F4-006A2346A1EE}" presName="compNode" presStyleCnt="0"/>
      <dgm:spPr/>
    </dgm:pt>
    <dgm:pt modelId="{FB1D7FFA-BC50-409A-86C2-594D6A132167}" type="pres">
      <dgm:prSet presAssocID="{74F67739-0883-4672-B1F4-006A2346A1EE}" presName="bgRect" presStyleLbl="bgShp" presStyleIdx="0" presStyleCnt="3"/>
      <dgm:spPr/>
    </dgm:pt>
    <dgm:pt modelId="{A1FCA803-AD30-4ECE-A32A-AE7CA44B229D}" type="pres">
      <dgm:prSet presAssocID="{74F67739-0883-4672-B1F4-006A2346A1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76CA916-2E1D-4A9E-A9EF-4E4D94B5DECA}" type="pres">
      <dgm:prSet presAssocID="{74F67739-0883-4672-B1F4-006A2346A1EE}" presName="spaceRect" presStyleCnt="0"/>
      <dgm:spPr/>
    </dgm:pt>
    <dgm:pt modelId="{9BC5D068-72EF-4977-A45C-70D8D8DFCDC6}" type="pres">
      <dgm:prSet presAssocID="{74F67739-0883-4672-B1F4-006A2346A1EE}" presName="parTx" presStyleLbl="revTx" presStyleIdx="0" presStyleCnt="3">
        <dgm:presLayoutVars>
          <dgm:chMax val="0"/>
          <dgm:chPref val="0"/>
        </dgm:presLayoutVars>
      </dgm:prSet>
      <dgm:spPr/>
    </dgm:pt>
    <dgm:pt modelId="{7CD6BF53-29D0-4453-83B3-72E85A7C89A7}" type="pres">
      <dgm:prSet presAssocID="{864B0040-56E0-4C7F-AF43-138F11278EA9}" presName="sibTrans" presStyleCnt="0"/>
      <dgm:spPr/>
    </dgm:pt>
    <dgm:pt modelId="{01BAD1DC-6BDE-4188-AC92-CFA932A31B43}" type="pres">
      <dgm:prSet presAssocID="{8FEC4F29-AA1D-4485-93CB-26BD6A5430D5}" presName="compNode" presStyleCnt="0"/>
      <dgm:spPr/>
    </dgm:pt>
    <dgm:pt modelId="{E1386F5A-3552-466D-A775-58AD3B021466}" type="pres">
      <dgm:prSet presAssocID="{8FEC4F29-AA1D-4485-93CB-26BD6A5430D5}" presName="bgRect" presStyleLbl="bgShp" presStyleIdx="1" presStyleCnt="3"/>
      <dgm:spPr/>
    </dgm:pt>
    <dgm:pt modelId="{C5A5DD53-F97A-4388-BDD1-5110C6FBE04B}" type="pres">
      <dgm:prSet presAssocID="{8FEC4F29-AA1D-4485-93CB-26BD6A5430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Counter-clockwise curve"/>
        </a:ext>
      </dgm:extLst>
    </dgm:pt>
    <dgm:pt modelId="{84E07ED1-C4F2-40D6-BA0D-D84211475299}" type="pres">
      <dgm:prSet presAssocID="{8FEC4F29-AA1D-4485-93CB-26BD6A5430D5}" presName="spaceRect" presStyleCnt="0"/>
      <dgm:spPr/>
    </dgm:pt>
    <dgm:pt modelId="{28A9BA68-D335-4F82-BFF2-AA06E002EBE0}" type="pres">
      <dgm:prSet presAssocID="{8FEC4F29-AA1D-4485-93CB-26BD6A5430D5}" presName="parTx" presStyleLbl="revTx" presStyleIdx="1" presStyleCnt="3">
        <dgm:presLayoutVars>
          <dgm:chMax val="0"/>
          <dgm:chPref val="0"/>
        </dgm:presLayoutVars>
      </dgm:prSet>
      <dgm:spPr/>
    </dgm:pt>
    <dgm:pt modelId="{0A3CB52B-0BC1-478B-83F7-A331A460B62F}" type="pres">
      <dgm:prSet presAssocID="{819D9124-1203-419C-8CEC-21C027666129}" presName="sibTrans" presStyleCnt="0"/>
      <dgm:spPr/>
    </dgm:pt>
    <dgm:pt modelId="{F0BD4234-A428-49B4-BD50-390B6E1680E3}" type="pres">
      <dgm:prSet presAssocID="{15D9B1D2-5EAF-4B20-81D2-3D3F97567E2C}" presName="compNode" presStyleCnt="0"/>
      <dgm:spPr/>
    </dgm:pt>
    <dgm:pt modelId="{E61AC811-5A6B-4491-8C36-463073115192}" type="pres">
      <dgm:prSet presAssocID="{15D9B1D2-5EAF-4B20-81D2-3D3F97567E2C}" presName="bgRect" presStyleLbl="bgShp" presStyleIdx="2" presStyleCnt="3"/>
      <dgm:spPr/>
    </dgm:pt>
    <dgm:pt modelId="{5BAA4871-7E01-4C91-BE0B-B64846DCE10C}" type="pres">
      <dgm:prSet presAssocID="{15D9B1D2-5EAF-4B20-81D2-3D3F9756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nsfer"/>
        </a:ext>
      </dgm:extLst>
    </dgm:pt>
    <dgm:pt modelId="{6A1C4587-5B26-42D7-BCF1-6262A3B6BD5E}" type="pres">
      <dgm:prSet presAssocID="{15D9B1D2-5EAF-4B20-81D2-3D3F97567E2C}" presName="spaceRect" presStyleCnt="0"/>
      <dgm:spPr/>
    </dgm:pt>
    <dgm:pt modelId="{8D7FD9BA-4745-4736-A7BD-DB001FACD196}" type="pres">
      <dgm:prSet presAssocID="{15D9B1D2-5EAF-4B20-81D2-3D3F97567E2C}" presName="parTx" presStyleLbl="revTx" presStyleIdx="2" presStyleCnt="3">
        <dgm:presLayoutVars>
          <dgm:chMax val="0"/>
          <dgm:chPref val="0"/>
        </dgm:presLayoutVars>
      </dgm:prSet>
      <dgm:spPr/>
    </dgm:pt>
  </dgm:ptLst>
  <dgm:cxnLst>
    <dgm:cxn modelId="{406BC10A-B3A8-432C-8A29-88DBEE90EFFC}" type="presOf" srcId="{8FEC4F29-AA1D-4485-93CB-26BD6A5430D5}" destId="{28A9BA68-D335-4F82-BFF2-AA06E002EBE0}" srcOrd="0" destOrd="0" presId="urn:microsoft.com/office/officeart/2018/2/layout/IconVerticalSolidList"/>
    <dgm:cxn modelId="{96D38425-46BF-48E1-BFE6-EF57944638D3}" type="presOf" srcId="{74F67739-0883-4672-B1F4-006A2346A1EE}" destId="{9BC5D068-72EF-4977-A45C-70D8D8DFCDC6}" srcOrd="0" destOrd="0" presId="urn:microsoft.com/office/officeart/2018/2/layout/IconVerticalSolidList"/>
    <dgm:cxn modelId="{6895F739-48D7-4280-A873-BD0548B530E3}" srcId="{1D507F2F-62BD-428F-ABAF-082540821905}" destId="{74F67739-0883-4672-B1F4-006A2346A1EE}" srcOrd="0" destOrd="0" parTransId="{24B47470-5813-4A14-A520-3FA42BE16C83}" sibTransId="{864B0040-56E0-4C7F-AF43-138F11278EA9}"/>
    <dgm:cxn modelId="{FF995A68-BBB6-4DD3-B6C3-3CF05AF3BE7F}" type="presOf" srcId="{1D507F2F-62BD-428F-ABAF-082540821905}" destId="{F4B7D1CC-93B2-4920-AA07-5D75BF6E8C3A}" srcOrd="0" destOrd="0" presId="urn:microsoft.com/office/officeart/2018/2/layout/IconVerticalSolidList"/>
    <dgm:cxn modelId="{12F72B57-325C-4BE2-934B-AEAA47BAB30A}" srcId="{1D507F2F-62BD-428F-ABAF-082540821905}" destId="{15D9B1D2-5EAF-4B20-81D2-3D3F97567E2C}" srcOrd="2" destOrd="0" parTransId="{844FCD9C-2BE0-470A-9E27-173A93FD591F}" sibTransId="{290B2C4D-03A2-42FE-BF26-0AC6030AD577}"/>
    <dgm:cxn modelId="{6C29AB80-F39E-4C07-B10B-F5F43F041A6C}" srcId="{1D507F2F-62BD-428F-ABAF-082540821905}" destId="{8FEC4F29-AA1D-4485-93CB-26BD6A5430D5}" srcOrd="1" destOrd="0" parTransId="{E06BA4C1-4391-40AC-BA53-BCCA611C13C2}" sibTransId="{819D9124-1203-419C-8CEC-21C027666129}"/>
    <dgm:cxn modelId="{D0C2788B-9789-4767-8339-282227287D61}" type="presOf" srcId="{15D9B1D2-5EAF-4B20-81D2-3D3F97567E2C}" destId="{8D7FD9BA-4745-4736-A7BD-DB001FACD196}" srcOrd="0" destOrd="0" presId="urn:microsoft.com/office/officeart/2018/2/layout/IconVerticalSolidList"/>
    <dgm:cxn modelId="{CA181220-8B0B-4CE4-90A8-1E63CA8C4015}" type="presParOf" srcId="{F4B7D1CC-93B2-4920-AA07-5D75BF6E8C3A}" destId="{A556E05A-CDA4-4197-8046-C4B0BCBBF184}" srcOrd="0" destOrd="0" presId="urn:microsoft.com/office/officeart/2018/2/layout/IconVerticalSolidList"/>
    <dgm:cxn modelId="{408F7AAD-B243-4813-82DA-E14C201BF444}" type="presParOf" srcId="{A556E05A-CDA4-4197-8046-C4B0BCBBF184}" destId="{FB1D7FFA-BC50-409A-86C2-594D6A132167}" srcOrd="0" destOrd="0" presId="urn:microsoft.com/office/officeart/2018/2/layout/IconVerticalSolidList"/>
    <dgm:cxn modelId="{3F80AEB4-CFDA-4A0E-AB8A-507D0A1A60DD}" type="presParOf" srcId="{A556E05A-CDA4-4197-8046-C4B0BCBBF184}" destId="{A1FCA803-AD30-4ECE-A32A-AE7CA44B229D}" srcOrd="1" destOrd="0" presId="urn:microsoft.com/office/officeart/2018/2/layout/IconVerticalSolidList"/>
    <dgm:cxn modelId="{DB00B75F-324E-468C-A63F-DD4D942D366C}" type="presParOf" srcId="{A556E05A-CDA4-4197-8046-C4B0BCBBF184}" destId="{F76CA916-2E1D-4A9E-A9EF-4E4D94B5DECA}" srcOrd="2" destOrd="0" presId="urn:microsoft.com/office/officeart/2018/2/layout/IconVerticalSolidList"/>
    <dgm:cxn modelId="{CCDA4021-3480-421C-89C3-6B6FF1C33F26}" type="presParOf" srcId="{A556E05A-CDA4-4197-8046-C4B0BCBBF184}" destId="{9BC5D068-72EF-4977-A45C-70D8D8DFCDC6}" srcOrd="3" destOrd="0" presId="urn:microsoft.com/office/officeart/2018/2/layout/IconVerticalSolidList"/>
    <dgm:cxn modelId="{FE7805C1-D8EC-43CC-91C1-34D2820A2903}" type="presParOf" srcId="{F4B7D1CC-93B2-4920-AA07-5D75BF6E8C3A}" destId="{7CD6BF53-29D0-4453-83B3-72E85A7C89A7}" srcOrd="1" destOrd="0" presId="urn:microsoft.com/office/officeart/2018/2/layout/IconVerticalSolidList"/>
    <dgm:cxn modelId="{D1382685-93BC-4E8F-BE7F-B75142BA205C}" type="presParOf" srcId="{F4B7D1CC-93B2-4920-AA07-5D75BF6E8C3A}" destId="{01BAD1DC-6BDE-4188-AC92-CFA932A31B43}" srcOrd="2" destOrd="0" presId="urn:microsoft.com/office/officeart/2018/2/layout/IconVerticalSolidList"/>
    <dgm:cxn modelId="{6C24F746-E35A-4A7A-BD09-A4E1CA9EB6F4}" type="presParOf" srcId="{01BAD1DC-6BDE-4188-AC92-CFA932A31B43}" destId="{E1386F5A-3552-466D-A775-58AD3B021466}" srcOrd="0" destOrd="0" presId="urn:microsoft.com/office/officeart/2018/2/layout/IconVerticalSolidList"/>
    <dgm:cxn modelId="{F8D984C4-BCFC-4407-9C47-8850311E53F6}" type="presParOf" srcId="{01BAD1DC-6BDE-4188-AC92-CFA932A31B43}" destId="{C5A5DD53-F97A-4388-BDD1-5110C6FBE04B}" srcOrd="1" destOrd="0" presId="urn:microsoft.com/office/officeart/2018/2/layout/IconVerticalSolidList"/>
    <dgm:cxn modelId="{DA5024A3-7250-40FC-A6F2-6F8763F14C61}" type="presParOf" srcId="{01BAD1DC-6BDE-4188-AC92-CFA932A31B43}" destId="{84E07ED1-C4F2-40D6-BA0D-D84211475299}" srcOrd="2" destOrd="0" presId="urn:microsoft.com/office/officeart/2018/2/layout/IconVerticalSolidList"/>
    <dgm:cxn modelId="{65DE0145-7A61-4F64-949C-5F2700FDE90B}" type="presParOf" srcId="{01BAD1DC-6BDE-4188-AC92-CFA932A31B43}" destId="{28A9BA68-D335-4F82-BFF2-AA06E002EBE0}" srcOrd="3" destOrd="0" presId="urn:microsoft.com/office/officeart/2018/2/layout/IconVerticalSolidList"/>
    <dgm:cxn modelId="{481A03F5-92EF-4212-8F5F-0F8AC847DA8E}" type="presParOf" srcId="{F4B7D1CC-93B2-4920-AA07-5D75BF6E8C3A}" destId="{0A3CB52B-0BC1-478B-83F7-A331A460B62F}" srcOrd="3" destOrd="0" presId="urn:microsoft.com/office/officeart/2018/2/layout/IconVerticalSolidList"/>
    <dgm:cxn modelId="{34B462D8-2271-49F5-A53D-5B440525B856}" type="presParOf" srcId="{F4B7D1CC-93B2-4920-AA07-5D75BF6E8C3A}" destId="{F0BD4234-A428-49B4-BD50-390B6E1680E3}" srcOrd="4" destOrd="0" presId="urn:microsoft.com/office/officeart/2018/2/layout/IconVerticalSolidList"/>
    <dgm:cxn modelId="{B129C3EE-FD22-479F-82CD-C90B691532B3}" type="presParOf" srcId="{F0BD4234-A428-49B4-BD50-390B6E1680E3}" destId="{E61AC811-5A6B-4491-8C36-463073115192}" srcOrd="0" destOrd="0" presId="urn:microsoft.com/office/officeart/2018/2/layout/IconVerticalSolidList"/>
    <dgm:cxn modelId="{7FDF4CBE-C988-4315-8BB7-E7DB7CB16B94}" type="presParOf" srcId="{F0BD4234-A428-49B4-BD50-390B6E1680E3}" destId="{5BAA4871-7E01-4C91-BE0B-B64846DCE10C}" srcOrd="1" destOrd="0" presId="urn:microsoft.com/office/officeart/2018/2/layout/IconVerticalSolidList"/>
    <dgm:cxn modelId="{16679261-256E-42A2-8853-F96A8552FF1A}" type="presParOf" srcId="{F0BD4234-A428-49B4-BD50-390B6E1680E3}" destId="{6A1C4587-5B26-42D7-BCF1-6262A3B6BD5E}" srcOrd="2" destOrd="0" presId="urn:microsoft.com/office/officeart/2018/2/layout/IconVerticalSolidList"/>
    <dgm:cxn modelId="{B6AA5EDB-4DF2-4D7C-BD85-7D4F713EF964}" type="presParOf" srcId="{F0BD4234-A428-49B4-BD50-390B6E1680E3}" destId="{8D7FD9BA-4745-4736-A7BD-DB001FACD1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9AE0F-3F0A-498F-A6EC-862BB15D30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14F2B0-0596-435E-AF0F-B2E6E516F1F4}">
      <dgm:prSet/>
      <dgm:spPr/>
      <dgm:t>
        <a:bodyPr/>
        <a:lstStyle/>
        <a:p>
          <a:r>
            <a:rPr lang="en-US"/>
            <a:t>Stack trace</a:t>
          </a:r>
        </a:p>
      </dgm:t>
    </dgm:pt>
    <dgm:pt modelId="{2816A985-5598-4D46-B59D-369CBBE74069}" type="parTrans" cxnId="{88B9D012-4B12-4CC2-BAB7-B6BD49A2CFCE}">
      <dgm:prSet/>
      <dgm:spPr/>
      <dgm:t>
        <a:bodyPr/>
        <a:lstStyle/>
        <a:p>
          <a:endParaRPr lang="en-US"/>
        </a:p>
      </dgm:t>
    </dgm:pt>
    <dgm:pt modelId="{51AD442B-9550-4F7C-B5A0-A10D27626F79}" type="sibTrans" cxnId="{88B9D012-4B12-4CC2-BAB7-B6BD49A2CFCE}">
      <dgm:prSet/>
      <dgm:spPr/>
      <dgm:t>
        <a:bodyPr/>
        <a:lstStyle/>
        <a:p>
          <a:endParaRPr lang="en-US"/>
        </a:p>
      </dgm:t>
    </dgm:pt>
    <dgm:pt modelId="{80018F19-B472-4098-9683-EAF94EFE5350}">
      <dgm:prSet/>
      <dgm:spPr/>
      <dgm:t>
        <a:bodyPr/>
        <a:lstStyle/>
        <a:p>
          <a:r>
            <a:rPr lang="en-US"/>
            <a:t>Last calls are on the top</a:t>
          </a:r>
        </a:p>
      </dgm:t>
    </dgm:pt>
    <dgm:pt modelId="{D7670351-443E-497B-8EA3-C09C521FC24D}" type="parTrans" cxnId="{185C4845-2E63-49A0-AEB8-4B1477385E34}">
      <dgm:prSet/>
      <dgm:spPr/>
      <dgm:t>
        <a:bodyPr/>
        <a:lstStyle/>
        <a:p>
          <a:endParaRPr lang="en-US"/>
        </a:p>
      </dgm:t>
    </dgm:pt>
    <dgm:pt modelId="{BB903FB2-1147-48E7-9DB5-203A7D806D66}" type="sibTrans" cxnId="{185C4845-2E63-49A0-AEB8-4B1477385E34}">
      <dgm:prSet/>
      <dgm:spPr/>
      <dgm:t>
        <a:bodyPr/>
        <a:lstStyle/>
        <a:p>
          <a:endParaRPr lang="en-US"/>
        </a:p>
      </dgm:t>
    </dgm:pt>
    <dgm:pt modelId="{D048EC1C-E4FA-4FBF-8C7D-CCBC4AD260EB}">
      <dgm:prSet/>
      <dgm:spPr/>
      <dgm:t>
        <a:bodyPr/>
        <a:lstStyle/>
        <a:p>
          <a:r>
            <a:rPr lang="en-US"/>
            <a:t>Your code is likely on the bottom</a:t>
          </a:r>
        </a:p>
      </dgm:t>
    </dgm:pt>
    <dgm:pt modelId="{6AF05E14-4284-479E-B276-66BC975238BD}" type="parTrans" cxnId="{B75D79A3-8E2F-44B2-AF3B-C3546DE061D9}">
      <dgm:prSet/>
      <dgm:spPr/>
      <dgm:t>
        <a:bodyPr/>
        <a:lstStyle/>
        <a:p>
          <a:endParaRPr lang="en-US"/>
        </a:p>
      </dgm:t>
    </dgm:pt>
    <dgm:pt modelId="{94FEB558-2C05-4FE4-B4CC-5AD225FA2578}" type="sibTrans" cxnId="{B75D79A3-8E2F-44B2-AF3B-C3546DE061D9}">
      <dgm:prSet/>
      <dgm:spPr/>
      <dgm:t>
        <a:bodyPr/>
        <a:lstStyle/>
        <a:p>
          <a:endParaRPr lang="en-US"/>
        </a:p>
      </dgm:t>
    </dgm:pt>
    <dgm:pt modelId="{EECDCAFC-BF34-45C0-B2D1-864D8F1D4729}">
      <dgm:prSet/>
      <dgm:spPr/>
      <dgm:t>
        <a:bodyPr/>
        <a:lstStyle/>
        <a:p>
          <a:r>
            <a:rPr lang="en-US"/>
            <a:t>Seek out line numbers</a:t>
          </a:r>
        </a:p>
      </dgm:t>
    </dgm:pt>
    <dgm:pt modelId="{26237D95-1EB3-4DB6-A4EB-E507B9919E87}" type="parTrans" cxnId="{4F09F9F7-0168-4C31-94C5-126038ED94D6}">
      <dgm:prSet/>
      <dgm:spPr/>
      <dgm:t>
        <a:bodyPr/>
        <a:lstStyle/>
        <a:p>
          <a:endParaRPr lang="en-US"/>
        </a:p>
      </dgm:t>
    </dgm:pt>
    <dgm:pt modelId="{C1783479-7498-4CFB-BCDF-B494A7E6D957}" type="sibTrans" cxnId="{4F09F9F7-0168-4C31-94C5-126038ED94D6}">
      <dgm:prSet/>
      <dgm:spPr/>
      <dgm:t>
        <a:bodyPr/>
        <a:lstStyle/>
        <a:p>
          <a:endParaRPr lang="en-US"/>
        </a:p>
      </dgm:t>
    </dgm:pt>
    <dgm:pt modelId="{01073A64-0340-431D-96BA-AC140B8FB13D}">
      <dgm:prSet/>
      <dgm:spPr/>
      <dgm:t>
        <a:bodyPr/>
        <a:lstStyle/>
        <a:p>
          <a:r>
            <a:rPr lang="en-US"/>
            <a:t>Finding your mistake</a:t>
          </a:r>
        </a:p>
      </dgm:t>
    </dgm:pt>
    <dgm:pt modelId="{6A4A071E-78C2-439F-A2AD-9FB46AE292E9}" type="parTrans" cxnId="{3B2E63EB-C85D-41BC-BBDF-54FBF472BCE5}">
      <dgm:prSet/>
      <dgm:spPr/>
      <dgm:t>
        <a:bodyPr/>
        <a:lstStyle/>
        <a:p>
          <a:endParaRPr lang="en-US"/>
        </a:p>
      </dgm:t>
    </dgm:pt>
    <dgm:pt modelId="{1827E520-40EB-4BE6-A362-53C266DCA60D}" type="sibTrans" cxnId="{3B2E63EB-C85D-41BC-BBDF-54FBF472BCE5}">
      <dgm:prSet/>
      <dgm:spPr/>
      <dgm:t>
        <a:bodyPr/>
        <a:lstStyle/>
        <a:p>
          <a:endParaRPr lang="en-US"/>
        </a:p>
      </dgm:t>
    </dgm:pt>
    <dgm:pt modelId="{432E50B2-9A61-4413-A6BC-404A361823E3}">
      <dgm:prSet/>
      <dgm:spPr/>
      <dgm:t>
        <a:bodyPr/>
        <a:lstStyle/>
        <a:p>
          <a:r>
            <a:rPr lang="en-US"/>
            <a:t>Reread your code</a:t>
          </a:r>
        </a:p>
      </dgm:t>
    </dgm:pt>
    <dgm:pt modelId="{26038205-FD8F-4371-A209-FC61E033DEA5}" type="parTrans" cxnId="{46FD8822-1C2C-4794-A3FA-88161E1FB79E}">
      <dgm:prSet/>
      <dgm:spPr/>
      <dgm:t>
        <a:bodyPr/>
        <a:lstStyle/>
        <a:p>
          <a:endParaRPr lang="en-US"/>
        </a:p>
      </dgm:t>
    </dgm:pt>
    <dgm:pt modelId="{4B54139D-81A8-48D9-91ED-AF4C6554A99C}" type="sibTrans" cxnId="{46FD8822-1C2C-4794-A3FA-88161E1FB79E}">
      <dgm:prSet/>
      <dgm:spPr/>
      <dgm:t>
        <a:bodyPr/>
        <a:lstStyle/>
        <a:p>
          <a:endParaRPr lang="en-US"/>
        </a:p>
      </dgm:t>
    </dgm:pt>
    <dgm:pt modelId="{935AA674-75C6-4BCF-B57B-BD72EA7D308A}">
      <dgm:prSet/>
      <dgm:spPr/>
      <dgm:t>
        <a:bodyPr/>
        <a:lstStyle/>
        <a:p>
          <a:r>
            <a:rPr lang="en-US"/>
            <a:t>Read the source code you're calling</a:t>
          </a:r>
        </a:p>
      </dgm:t>
    </dgm:pt>
    <dgm:pt modelId="{16354FB3-2EA2-4DC1-A9D9-13392518A72C}" type="parTrans" cxnId="{439711DE-D5F5-42B6-AEFC-343D7137CC99}">
      <dgm:prSet/>
      <dgm:spPr/>
      <dgm:t>
        <a:bodyPr/>
        <a:lstStyle/>
        <a:p>
          <a:endParaRPr lang="en-US"/>
        </a:p>
      </dgm:t>
    </dgm:pt>
    <dgm:pt modelId="{64804AEC-8A2B-4011-8F5D-F64EC21D88AA}" type="sibTrans" cxnId="{439711DE-D5F5-42B6-AEFC-343D7137CC99}">
      <dgm:prSet/>
      <dgm:spPr/>
      <dgm:t>
        <a:bodyPr/>
        <a:lstStyle/>
        <a:p>
          <a:endParaRPr lang="en-US"/>
        </a:p>
      </dgm:t>
    </dgm:pt>
    <dgm:pt modelId="{6E74EADB-B1F4-44DC-8A9F-71C0A2DFD899}">
      <dgm:prSet/>
      <dgm:spPr/>
      <dgm:t>
        <a:bodyPr/>
        <a:lstStyle/>
        <a:p>
          <a:r>
            <a:rPr lang="en-US" dirty="0"/>
            <a:t>Check the documentation</a:t>
          </a:r>
        </a:p>
      </dgm:t>
    </dgm:pt>
    <dgm:pt modelId="{43721719-EAFC-42CD-BD08-E4CC9B0DE559}" type="parTrans" cxnId="{51EA6286-996F-430B-8ABF-2077365A0261}">
      <dgm:prSet/>
      <dgm:spPr/>
      <dgm:t>
        <a:bodyPr/>
        <a:lstStyle/>
        <a:p>
          <a:endParaRPr lang="en-US"/>
        </a:p>
      </dgm:t>
    </dgm:pt>
    <dgm:pt modelId="{9FF34C42-3C12-43EE-974E-B030870EC080}" type="sibTrans" cxnId="{51EA6286-996F-430B-8ABF-2077365A0261}">
      <dgm:prSet/>
      <dgm:spPr/>
      <dgm:t>
        <a:bodyPr/>
        <a:lstStyle/>
        <a:p>
          <a:endParaRPr lang="en-US"/>
        </a:p>
      </dgm:t>
    </dgm:pt>
    <dgm:pt modelId="{CFD92EEF-DAE3-4C2A-BB88-D74F53C71AE2}">
      <dgm:prSet/>
      <dgm:spPr/>
      <dgm:t>
        <a:bodyPr/>
        <a:lstStyle/>
        <a:p>
          <a:r>
            <a:rPr lang="en-US" dirty="0"/>
            <a:t>Take a break</a:t>
          </a:r>
        </a:p>
      </dgm:t>
    </dgm:pt>
    <dgm:pt modelId="{F4AEE5A2-7CBA-4457-8DBB-DCAC77B81FF4}" type="parTrans" cxnId="{9E6EA68B-B475-4B0E-8B61-0445F12F871E}">
      <dgm:prSet/>
      <dgm:spPr/>
      <dgm:t>
        <a:bodyPr/>
        <a:lstStyle/>
        <a:p>
          <a:endParaRPr lang="en-US"/>
        </a:p>
      </dgm:t>
    </dgm:pt>
    <dgm:pt modelId="{F90C3444-3AF5-48DF-824B-6F4EAC23F056}" type="sibTrans" cxnId="{9E6EA68B-B475-4B0E-8B61-0445F12F871E}">
      <dgm:prSet/>
      <dgm:spPr/>
      <dgm:t>
        <a:bodyPr/>
        <a:lstStyle/>
        <a:p>
          <a:endParaRPr lang="en-US"/>
        </a:p>
      </dgm:t>
    </dgm:pt>
    <dgm:pt modelId="{354D90AF-20B1-47AA-91CE-E36A19584AFA}">
      <dgm:prSet/>
      <dgm:spPr/>
      <dgm:t>
        <a:bodyPr/>
        <a:lstStyle/>
        <a:p>
          <a:r>
            <a:rPr lang="en-US" dirty="0"/>
            <a:t>Ask for help</a:t>
          </a:r>
        </a:p>
      </dgm:t>
    </dgm:pt>
    <dgm:pt modelId="{2FAB2B71-E84D-45F8-B55C-0D3C8C50507C}" type="parTrans" cxnId="{B60B40DE-C982-4265-85F4-BC9977005133}">
      <dgm:prSet/>
      <dgm:spPr/>
      <dgm:t>
        <a:bodyPr/>
        <a:lstStyle/>
        <a:p>
          <a:endParaRPr lang="en-US"/>
        </a:p>
      </dgm:t>
    </dgm:pt>
    <dgm:pt modelId="{CA695CB3-EE8E-488E-B935-41901AA50449}" type="sibTrans" cxnId="{B60B40DE-C982-4265-85F4-BC9977005133}">
      <dgm:prSet/>
      <dgm:spPr/>
      <dgm:t>
        <a:bodyPr/>
        <a:lstStyle/>
        <a:p>
          <a:endParaRPr lang="en-US"/>
        </a:p>
      </dgm:t>
    </dgm:pt>
    <dgm:pt modelId="{F5272C19-13AE-4FCF-919F-A98C4F7FB1B2}" type="pres">
      <dgm:prSet presAssocID="{43B9AE0F-3F0A-498F-A6EC-862BB15D30AE}" presName="linear" presStyleCnt="0">
        <dgm:presLayoutVars>
          <dgm:dir/>
          <dgm:animLvl val="lvl"/>
          <dgm:resizeHandles val="exact"/>
        </dgm:presLayoutVars>
      </dgm:prSet>
      <dgm:spPr/>
    </dgm:pt>
    <dgm:pt modelId="{6308EC04-B856-4D0D-BFF4-F4AC26755312}" type="pres">
      <dgm:prSet presAssocID="{7A14F2B0-0596-435E-AF0F-B2E6E516F1F4}" presName="parentLin" presStyleCnt="0"/>
      <dgm:spPr/>
    </dgm:pt>
    <dgm:pt modelId="{014DAC22-2D60-404E-8681-8DE0520B1FA3}" type="pres">
      <dgm:prSet presAssocID="{7A14F2B0-0596-435E-AF0F-B2E6E516F1F4}" presName="parentLeftMargin" presStyleLbl="node1" presStyleIdx="0" presStyleCnt="2"/>
      <dgm:spPr/>
    </dgm:pt>
    <dgm:pt modelId="{64870B16-C894-4D29-910A-04F9DA0E73F4}" type="pres">
      <dgm:prSet presAssocID="{7A14F2B0-0596-435E-AF0F-B2E6E516F1F4}" presName="parentText" presStyleLbl="node1" presStyleIdx="0" presStyleCnt="2">
        <dgm:presLayoutVars>
          <dgm:chMax val="0"/>
          <dgm:bulletEnabled val="1"/>
        </dgm:presLayoutVars>
      </dgm:prSet>
      <dgm:spPr/>
    </dgm:pt>
    <dgm:pt modelId="{4ADF5FAE-FBC1-46AD-BA15-BCE4DF293F74}" type="pres">
      <dgm:prSet presAssocID="{7A14F2B0-0596-435E-AF0F-B2E6E516F1F4}" presName="negativeSpace" presStyleCnt="0"/>
      <dgm:spPr/>
    </dgm:pt>
    <dgm:pt modelId="{3FAC252B-A344-4D38-BBE5-E41682E2DE26}" type="pres">
      <dgm:prSet presAssocID="{7A14F2B0-0596-435E-AF0F-B2E6E516F1F4}" presName="childText" presStyleLbl="conFgAcc1" presStyleIdx="0" presStyleCnt="2">
        <dgm:presLayoutVars>
          <dgm:bulletEnabled val="1"/>
        </dgm:presLayoutVars>
      </dgm:prSet>
      <dgm:spPr/>
    </dgm:pt>
    <dgm:pt modelId="{F9BB887D-78B0-4607-A7D4-BD6CDEFF4FF5}" type="pres">
      <dgm:prSet presAssocID="{51AD442B-9550-4F7C-B5A0-A10D27626F79}" presName="spaceBetweenRectangles" presStyleCnt="0"/>
      <dgm:spPr/>
    </dgm:pt>
    <dgm:pt modelId="{E37EA127-C594-4C3E-99FD-E60C56AFD6B0}" type="pres">
      <dgm:prSet presAssocID="{01073A64-0340-431D-96BA-AC140B8FB13D}" presName="parentLin" presStyleCnt="0"/>
      <dgm:spPr/>
    </dgm:pt>
    <dgm:pt modelId="{588799B4-A913-4183-829D-2897948164D6}" type="pres">
      <dgm:prSet presAssocID="{01073A64-0340-431D-96BA-AC140B8FB13D}" presName="parentLeftMargin" presStyleLbl="node1" presStyleIdx="0" presStyleCnt="2"/>
      <dgm:spPr/>
    </dgm:pt>
    <dgm:pt modelId="{AE07758A-3CD2-46D7-92E7-783FDF4AB0D0}" type="pres">
      <dgm:prSet presAssocID="{01073A64-0340-431D-96BA-AC140B8FB13D}" presName="parentText" presStyleLbl="node1" presStyleIdx="1" presStyleCnt="2">
        <dgm:presLayoutVars>
          <dgm:chMax val="0"/>
          <dgm:bulletEnabled val="1"/>
        </dgm:presLayoutVars>
      </dgm:prSet>
      <dgm:spPr/>
    </dgm:pt>
    <dgm:pt modelId="{2BF200EC-1E4A-4B13-8B9B-449406739E47}" type="pres">
      <dgm:prSet presAssocID="{01073A64-0340-431D-96BA-AC140B8FB13D}" presName="negativeSpace" presStyleCnt="0"/>
      <dgm:spPr/>
    </dgm:pt>
    <dgm:pt modelId="{A53929D1-6FBF-45C8-A992-C9EEB92F12E5}" type="pres">
      <dgm:prSet presAssocID="{01073A64-0340-431D-96BA-AC140B8FB13D}" presName="childText" presStyleLbl="conFgAcc1" presStyleIdx="1" presStyleCnt="2">
        <dgm:presLayoutVars>
          <dgm:bulletEnabled val="1"/>
        </dgm:presLayoutVars>
      </dgm:prSet>
      <dgm:spPr/>
    </dgm:pt>
  </dgm:ptLst>
  <dgm:cxnLst>
    <dgm:cxn modelId="{C77F100A-8CC9-46FD-9E21-4F9B51342B27}" type="presOf" srcId="{7A14F2B0-0596-435E-AF0F-B2E6E516F1F4}" destId="{64870B16-C894-4D29-910A-04F9DA0E73F4}" srcOrd="1" destOrd="0" presId="urn:microsoft.com/office/officeart/2005/8/layout/list1"/>
    <dgm:cxn modelId="{88B9D012-4B12-4CC2-BAB7-B6BD49A2CFCE}" srcId="{43B9AE0F-3F0A-498F-A6EC-862BB15D30AE}" destId="{7A14F2B0-0596-435E-AF0F-B2E6E516F1F4}" srcOrd="0" destOrd="0" parTransId="{2816A985-5598-4D46-B59D-369CBBE74069}" sibTransId="{51AD442B-9550-4F7C-B5A0-A10D27626F79}"/>
    <dgm:cxn modelId="{1CB2041C-D87B-404D-BEB4-CCAD49AEEC93}" type="presOf" srcId="{CFD92EEF-DAE3-4C2A-BB88-D74F53C71AE2}" destId="{A53929D1-6FBF-45C8-A992-C9EEB92F12E5}" srcOrd="0" destOrd="3" presId="urn:microsoft.com/office/officeart/2005/8/layout/list1"/>
    <dgm:cxn modelId="{46FD8822-1C2C-4794-A3FA-88161E1FB79E}" srcId="{01073A64-0340-431D-96BA-AC140B8FB13D}" destId="{432E50B2-9A61-4413-A6BC-404A361823E3}" srcOrd="0" destOrd="0" parTransId="{26038205-FD8F-4371-A209-FC61E033DEA5}" sibTransId="{4B54139D-81A8-48D9-91ED-AF4C6554A99C}"/>
    <dgm:cxn modelId="{38127923-D535-42F7-A3FB-643D13901734}" type="presOf" srcId="{01073A64-0340-431D-96BA-AC140B8FB13D}" destId="{AE07758A-3CD2-46D7-92E7-783FDF4AB0D0}" srcOrd="1" destOrd="0" presId="urn:microsoft.com/office/officeart/2005/8/layout/list1"/>
    <dgm:cxn modelId="{48B34F29-CEE5-414E-85F3-8C50806D65F5}" type="presOf" srcId="{354D90AF-20B1-47AA-91CE-E36A19584AFA}" destId="{A53929D1-6FBF-45C8-A992-C9EEB92F12E5}" srcOrd="0" destOrd="4" presId="urn:microsoft.com/office/officeart/2005/8/layout/list1"/>
    <dgm:cxn modelId="{142BB82B-220B-4364-8129-A1311BED5393}" type="presOf" srcId="{432E50B2-9A61-4413-A6BC-404A361823E3}" destId="{A53929D1-6FBF-45C8-A992-C9EEB92F12E5}" srcOrd="0" destOrd="0" presId="urn:microsoft.com/office/officeart/2005/8/layout/list1"/>
    <dgm:cxn modelId="{D079E82C-10D9-4EA6-A4EA-8612B15086A2}" type="presOf" srcId="{80018F19-B472-4098-9683-EAF94EFE5350}" destId="{3FAC252B-A344-4D38-BBE5-E41682E2DE26}" srcOrd="0" destOrd="0" presId="urn:microsoft.com/office/officeart/2005/8/layout/list1"/>
    <dgm:cxn modelId="{83527E5B-CFF3-4B6A-8A2B-0B23DEFD2E4E}" type="presOf" srcId="{6E74EADB-B1F4-44DC-8A9F-71C0A2DFD899}" destId="{A53929D1-6FBF-45C8-A992-C9EEB92F12E5}" srcOrd="0" destOrd="2" presId="urn:microsoft.com/office/officeart/2005/8/layout/list1"/>
    <dgm:cxn modelId="{185C4845-2E63-49A0-AEB8-4B1477385E34}" srcId="{7A14F2B0-0596-435E-AF0F-B2E6E516F1F4}" destId="{80018F19-B472-4098-9683-EAF94EFE5350}" srcOrd="0" destOrd="0" parTransId="{D7670351-443E-497B-8EA3-C09C521FC24D}" sibTransId="{BB903FB2-1147-48E7-9DB5-203A7D806D66}"/>
    <dgm:cxn modelId="{8444017E-953E-4304-9F71-3C3D43C0903A}" type="presOf" srcId="{43B9AE0F-3F0A-498F-A6EC-862BB15D30AE}" destId="{F5272C19-13AE-4FCF-919F-A98C4F7FB1B2}" srcOrd="0" destOrd="0" presId="urn:microsoft.com/office/officeart/2005/8/layout/list1"/>
    <dgm:cxn modelId="{51EA6286-996F-430B-8ABF-2077365A0261}" srcId="{01073A64-0340-431D-96BA-AC140B8FB13D}" destId="{6E74EADB-B1F4-44DC-8A9F-71C0A2DFD899}" srcOrd="2" destOrd="0" parTransId="{43721719-EAFC-42CD-BD08-E4CC9B0DE559}" sibTransId="{9FF34C42-3C12-43EE-974E-B030870EC080}"/>
    <dgm:cxn modelId="{AFBC6788-AB25-4394-8198-6D0314EB6D80}" type="presOf" srcId="{935AA674-75C6-4BCF-B57B-BD72EA7D308A}" destId="{A53929D1-6FBF-45C8-A992-C9EEB92F12E5}" srcOrd="0" destOrd="1" presId="urn:microsoft.com/office/officeart/2005/8/layout/list1"/>
    <dgm:cxn modelId="{9E6EA68B-B475-4B0E-8B61-0445F12F871E}" srcId="{01073A64-0340-431D-96BA-AC140B8FB13D}" destId="{CFD92EEF-DAE3-4C2A-BB88-D74F53C71AE2}" srcOrd="3" destOrd="0" parTransId="{F4AEE5A2-7CBA-4457-8DBB-DCAC77B81FF4}" sibTransId="{F90C3444-3AF5-48DF-824B-6F4EAC23F056}"/>
    <dgm:cxn modelId="{B75D79A3-8E2F-44B2-AF3B-C3546DE061D9}" srcId="{7A14F2B0-0596-435E-AF0F-B2E6E516F1F4}" destId="{D048EC1C-E4FA-4FBF-8C7D-CCBC4AD260EB}" srcOrd="1" destOrd="0" parTransId="{6AF05E14-4284-479E-B276-66BC975238BD}" sibTransId="{94FEB558-2C05-4FE4-B4CC-5AD225FA2578}"/>
    <dgm:cxn modelId="{DE647AA7-A2C7-4CAB-B2FF-D6C93F95F674}" type="presOf" srcId="{01073A64-0340-431D-96BA-AC140B8FB13D}" destId="{588799B4-A913-4183-829D-2897948164D6}" srcOrd="0" destOrd="0" presId="urn:microsoft.com/office/officeart/2005/8/layout/list1"/>
    <dgm:cxn modelId="{B19A52A8-F755-47CA-836E-8DFCEC119C55}" type="presOf" srcId="{7A14F2B0-0596-435E-AF0F-B2E6E516F1F4}" destId="{014DAC22-2D60-404E-8681-8DE0520B1FA3}" srcOrd="0" destOrd="0" presId="urn:microsoft.com/office/officeart/2005/8/layout/list1"/>
    <dgm:cxn modelId="{655C35BB-89F5-4644-B438-B8536F30DE4E}" type="presOf" srcId="{EECDCAFC-BF34-45C0-B2D1-864D8F1D4729}" destId="{3FAC252B-A344-4D38-BBE5-E41682E2DE26}" srcOrd="0" destOrd="2" presId="urn:microsoft.com/office/officeart/2005/8/layout/list1"/>
    <dgm:cxn modelId="{439711DE-D5F5-42B6-AEFC-343D7137CC99}" srcId="{01073A64-0340-431D-96BA-AC140B8FB13D}" destId="{935AA674-75C6-4BCF-B57B-BD72EA7D308A}" srcOrd="1" destOrd="0" parTransId="{16354FB3-2EA2-4DC1-A9D9-13392518A72C}" sibTransId="{64804AEC-8A2B-4011-8F5D-F64EC21D88AA}"/>
    <dgm:cxn modelId="{B60B40DE-C982-4265-85F4-BC9977005133}" srcId="{01073A64-0340-431D-96BA-AC140B8FB13D}" destId="{354D90AF-20B1-47AA-91CE-E36A19584AFA}" srcOrd="4" destOrd="0" parTransId="{2FAB2B71-E84D-45F8-B55C-0D3C8C50507C}" sibTransId="{CA695CB3-EE8E-488E-B935-41901AA50449}"/>
    <dgm:cxn modelId="{3B2E63EB-C85D-41BC-BBDF-54FBF472BCE5}" srcId="{43B9AE0F-3F0A-498F-A6EC-862BB15D30AE}" destId="{01073A64-0340-431D-96BA-AC140B8FB13D}" srcOrd="1" destOrd="0" parTransId="{6A4A071E-78C2-439F-A2AD-9FB46AE292E9}" sibTransId="{1827E520-40EB-4BE6-A362-53C266DCA60D}"/>
    <dgm:cxn modelId="{4F09F9F7-0168-4C31-94C5-126038ED94D6}" srcId="{7A14F2B0-0596-435E-AF0F-B2E6E516F1F4}" destId="{EECDCAFC-BF34-45C0-B2D1-864D8F1D4729}" srcOrd="2" destOrd="0" parTransId="{26237D95-1EB3-4DB6-A4EB-E507B9919E87}" sibTransId="{C1783479-7498-4CFB-BCDF-B494A7E6D957}"/>
    <dgm:cxn modelId="{A96695FF-FF65-4BE2-BCBF-BA5C3219E2D2}" type="presOf" srcId="{D048EC1C-E4FA-4FBF-8C7D-CCBC4AD260EB}" destId="{3FAC252B-A344-4D38-BBE5-E41682E2DE26}" srcOrd="0" destOrd="1" presId="urn:microsoft.com/office/officeart/2005/8/layout/list1"/>
    <dgm:cxn modelId="{0DCBF42C-0CE0-4C59-B333-85718F6D7958}" type="presParOf" srcId="{F5272C19-13AE-4FCF-919F-A98C4F7FB1B2}" destId="{6308EC04-B856-4D0D-BFF4-F4AC26755312}" srcOrd="0" destOrd="0" presId="urn:microsoft.com/office/officeart/2005/8/layout/list1"/>
    <dgm:cxn modelId="{2AA3CF77-0EA7-42EF-B1D0-948B6B36B637}" type="presParOf" srcId="{6308EC04-B856-4D0D-BFF4-F4AC26755312}" destId="{014DAC22-2D60-404E-8681-8DE0520B1FA3}" srcOrd="0" destOrd="0" presId="urn:microsoft.com/office/officeart/2005/8/layout/list1"/>
    <dgm:cxn modelId="{23100BD1-6F11-4F9A-8128-321EB4DB5642}" type="presParOf" srcId="{6308EC04-B856-4D0D-BFF4-F4AC26755312}" destId="{64870B16-C894-4D29-910A-04F9DA0E73F4}" srcOrd="1" destOrd="0" presId="urn:microsoft.com/office/officeart/2005/8/layout/list1"/>
    <dgm:cxn modelId="{69667AAE-D067-4EE6-9D95-3CB0D5586990}" type="presParOf" srcId="{F5272C19-13AE-4FCF-919F-A98C4F7FB1B2}" destId="{4ADF5FAE-FBC1-46AD-BA15-BCE4DF293F74}" srcOrd="1" destOrd="0" presId="urn:microsoft.com/office/officeart/2005/8/layout/list1"/>
    <dgm:cxn modelId="{96F67FB1-F9C9-4640-9F78-3CE8C08368C6}" type="presParOf" srcId="{F5272C19-13AE-4FCF-919F-A98C4F7FB1B2}" destId="{3FAC252B-A344-4D38-BBE5-E41682E2DE26}" srcOrd="2" destOrd="0" presId="urn:microsoft.com/office/officeart/2005/8/layout/list1"/>
    <dgm:cxn modelId="{AF76836C-AF9E-401E-953C-CA43E45E9822}" type="presParOf" srcId="{F5272C19-13AE-4FCF-919F-A98C4F7FB1B2}" destId="{F9BB887D-78B0-4607-A7D4-BD6CDEFF4FF5}" srcOrd="3" destOrd="0" presId="urn:microsoft.com/office/officeart/2005/8/layout/list1"/>
    <dgm:cxn modelId="{2ABD3BA9-DE7C-45A4-930E-18B45CB46E07}" type="presParOf" srcId="{F5272C19-13AE-4FCF-919F-A98C4F7FB1B2}" destId="{E37EA127-C594-4C3E-99FD-E60C56AFD6B0}" srcOrd="4" destOrd="0" presId="urn:microsoft.com/office/officeart/2005/8/layout/list1"/>
    <dgm:cxn modelId="{6D78EA2B-8ECA-49C0-96FC-9C4DEDB0D681}" type="presParOf" srcId="{E37EA127-C594-4C3E-99FD-E60C56AFD6B0}" destId="{588799B4-A913-4183-829D-2897948164D6}" srcOrd="0" destOrd="0" presId="urn:microsoft.com/office/officeart/2005/8/layout/list1"/>
    <dgm:cxn modelId="{761E3DAE-5FC5-4405-B325-AE270F28FC0C}" type="presParOf" srcId="{E37EA127-C594-4C3E-99FD-E60C56AFD6B0}" destId="{AE07758A-3CD2-46D7-92E7-783FDF4AB0D0}" srcOrd="1" destOrd="0" presId="urn:microsoft.com/office/officeart/2005/8/layout/list1"/>
    <dgm:cxn modelId="{411AF869-425D-4668-AD5F-1D5FA29ADE0B}" type="presParOf" srcId="{F5272C19-13AE-4FCF-919F-A98C4F7FB1B2}" destId="{2BF200EC-1E4A-4B13-8B9B-449406739E47}" srcOrd="5" destOrd="0" presId="urn:microsoft.com/office/officeart/2005/8/layout/list1"/>
    <dgm:cxn modelId="{FE6C104D-C069-4818-92D8-9A4C01261179}" type="presParOf" srcId="{F5272C19-13AE-4FCF-919F-A98C4F7FB1B2}" destId="{A53929D1-6FBF-45C8-A992-C9EEB92F12E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AE31-4B7D-4140-817B-B6E0D6A82F94}">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67795-E01B-4944-A420-633403D3DED7}">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81354-FC5E-4091-ABED-16F18AF0E6DA}">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a:t>Error handling</a:t>
          </a:r>
          <a:endParaRPr lang="en-US" sz="2500" kern="1200" dirty="0"/>
        </a:p>
      </dsp:txBody>
      <dsp:txXfrm>
        <a:off x="2079897" y="975420"/>
        <a:ext cx="4564317" cy="1800777"/>
      </dsp:txXfrm>
    </dsp:sp>
    <dsp:sp modelId="{9949E0C7-2252-46D0-8BE3-7F04CB83172D}">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3EA2-D4E6-40C3-BC98-1E6854D9044F}">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216A3-3C44-405E-AD6D-3AAAFC36D79D}">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a:t>Debugging</a:t>
          </a:r>
          <a:endParaRPr lang="en-US" sz="2500" kern="120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D7FFA-BC50-409A-86C2-594D6A132167}">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803-AD30-4ECE-A32A-AE7CA44B229D}">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5D068-72EF-4977-A45C-70D8D8DFCDC6}">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Syntax errors</a:t>
          </a:r>
          <a:endParaRPr lang="en-US" sz="2500" kern="1200"/>
        </a:p>
      </dsp:txBody>
      <dsp:txXfrm>
        <a:off x="1980371" y="732"/>
        <a:ext cx="4663843" cy="1714607"/>
      </dsp:txXfrm>
    </dsp:sp>
    <dsp:sp modelId="{E1386F5A-3552-466D-A775-58AD3B021466}">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5DD53-F97A-4388-BDD1-5110C6FBE04B}">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9BA68-D335-4F82-BFF2-AA06E002EBE0}">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Runtime errors</a:t>
          </a:r>
          <a:endParaRPr lang="en-US" sz="2500" kern="1200"/>
        </a:p>
      </dsp:txBody>
      <dsp:txXfrm>
        <a:off x="1980371" y="2143991"/>
        <a:ext cx="4663843" cy="1714607"/>
      </dsp:txXfrm>
    </dsp:sp>
    <dsp:sp modelId="{E61AC811-5A6B-4491-8C36-463073115192}">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4871-7E01-4C91-BE0B-B64846DCE10C}">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7FD9BA-4745-4736-A7BD-DB001FACD196}">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Logic errors</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C252B-A344-4D38-BBE5-E41682E2DE26}">
      <dsp:nvSpPr>
        <dsp:cNvPr id="0" name=""/>
        <dsp:cNvSpPr/>
      </dsp:nvSpPr>
      <dsp:spPr>
        <a:xfrm>
          <a:off x="0" y="392194"/>
          <a:ext cx="6644215" cy="2047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Last calls are on the top</a:t>
          </a:r>
        </a:p>
        <a:p>
          <a:pPr marL="228600" lvl="1" indent="-228600" algn="l" defTabSz="1155700">
            <a:lnSpc>
              <a:spcPct val="90000"/>
            </a:lnSpc>
            <a:spcBef>
              <a:spcPct val="0"/>
            </a:spcBef>
            <a:spcAft>
              <a:spcPct val="15000"/>
            </a:spcAft>
            <a:buChar char="•"/>
          </a:pPr>
          <a:r>
            <a:rPr lang="en-US" sz="2600" kern="1200"/>
            <a:t>Your code is likely on the bottom</a:t>
          </a:r>
        </a:p>
        <a:p>
          <a:pPr marL="228600" lvl="1" indent="-228600" algn="l" defTabSz="1155700">
            <a:lnSpc>
              <a:spcPct val="90000"/>
            </a:lnSpc>
            <a:spcBef>
              <a:spcPct val="0"/>
            </a:spcBef>
            <a:spcAft>
              <a:spcPct val="15000"/>
            </a:spcAft>
            <a:buChar char="•"/>
          </a:pPr>
          <a:r>
            <a:rPr lang="en-US" sz="2600" kern="1200"/>
            <a:t>Seek out line numbers</a:t>
          </a:r>
        </a:p>
      </dsp:txBody>
      <dsp:txXfrm>
        <a:off x="0" y="392194"/>
        <a:ext cx="6644215" cy="2047500"/>
      </dsp:txXfrm>
    </dsp:sp>
    <dsp:sp modelId="{64870B16-C894-4D29-910A-04F9DA0E73F4}">
      <dsp:nvSpPr>
        <dsp:cNvPr id="0" name=""/>
        <dsp:cNvSpPr/>
      </dsp:nvSpPr>
      <dsp:spPr>
        <a:xfrm>
          <a:off x="332210" y="8434"/>
          <a:ext cx="4650950" cy="7675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Stack trace</a:t>
          </a:r>
        </a:p>
      </dsp:txBody>
      <dsp:txXfrm>
        <a:off x="369677" y="45901"/>
        <a:ext cx="4576016" cy="692586"/>
      </dsp:txXfrm>
    </dsp:sp>
    <dsp:sp modelId="{A53929D1-6FBF-45C8-A992-C9EEB92F12E5}">
      <dsp:nvSpPr>
        <dsp:cNvPr id="0" name=""/>
        <dsp:cNvSpPr/>
      </dsp:nvSpPr>
      <dsp:spPr>
        <a:xfrm>
          <a:off x="0" y="2963855"/>
          <a:ext cx="6644215" cy="3030300"/>
        </a:xfrm>
        <a:prstGeom prst="rect">
          <a:avLst/>
        </a:prstGeom>
        <a:solidFill>
          <a:schemeClr val="lt1">
            <a:alpha val="90000"/>
            <a:hueOff val="0"/>
            <a:satOff val="0"/>
            <a:lumOff val="0"/>
            <a:alphaOff val="0"/>
          </a:schemeClr>
        </a:solidFill>
        <a:ln w="10795" cap="flat" cmpd="sng" algn="ctr">
          <a:solidFill>
            <a:schemeClr val="accent2">
              <a:hueOff val="-2227590"/>
              <a:satOff val="2763"/>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Reread your code</a:t>
          </a:r>
        </a:p>
        <a:p>
          <a:pPr marL="228600" lvl="1" indent="-228600" algn="l" defTabSz="1155700">
            <a:lnSpc>
              <a:spcPct val="90000"/>
            </a:lnSpc>
            <a:spcBef>
              <a:spcPct val="0"/>
            </a:spcBef>
            <a:spcAft>
              <a:spcPct val="15000"/>
            </a:spcAft>
            <a:buChar char="•"/>
          </a:pPr>
          <a:r>
            <a:rPr lang="en-US" sz="2600" kern="1200"/>
            <a:t>Read the source code you're calling</a:t>
          </a:r>
        </a:p>
        <a:p>
          <a:pPr marL="228600" lvl="1" indent="-228600" algn="l" defTabSz="1155700">
            <a:lnSpc>
              <a:spcPct val="90000"/>
            </a:lnSpc>
            <a:spcBef>
              <a:spcPct val="0"/>
            </a:spcBef>
            <a:spcAft>
              <a:spcPct val="15000"/>
            </a:spcAft>
            <a:buChar char="•"/>
          </a:pPr>
          <a:r>
            <a:rPr lang="en-US" sz="2600" kern="1200" dirty="0"/>
            <a:t>Check the documentation</a:t>
          </a:r>
        </a:p>
        <a:p>
          <a:pPr marL="228600" lvl="1" indent="-228600" algn="l" defTabSz="1155700">
            <a:lnSpc>
              <a:spcPct val="90000"/>
            </a:lnSpc>
            <a:spcBef>
              <a:spcPct val="0"/>
            </a:spcBef>
            <a:spcAft>
              <a:spcPct val="15000"/>
            </a:spcAft>
            <a:buChar char="•"/>
          </a:pPr>
          <a:r>
            <a:rPr lang="en-US" sz="2600" kern="1200" dirty="0"/>
            <a:t>Take a break</a:t>
          </a:r>
        </a:p>
        <a:p>
          <a:pPr marL="228600" lvl="1" indent="-228600" algn="l" defTabSz="1155700">
            <a:lnSpc>
              <a:spcPct val="90000"/>
            </a:lnSpc>
            <a:spcBef>
              <a:spcPct val="0"/>
            </a:spcBef>
            <a:spcAft>
              <a:spcPct val="15000"/>
            </a:spcAft>
            <a:buChar char="•"/>
          </a:pPr>
          <a:r>
            <a:rPr lang="en-US" sz="2600" kern="1200" dirty="0"/>
            <a:t>Ask for help</a:t>
          </a:r>
        </a:p>
      </dsp:txBody>
      <dsp:txXfrm>
        <a:off x="0" y="2963855"/>
        <a:ext cx="6644215" cy="3030300"/>
      </dsp:txXfrm>
    </dsp:sp>
    <dsp:sp modelId="{AE07758A-3CD2-46D7-92E7-783FDF4AB0D0}">
      <dsp:nvSpPr>
        <dsp:cNvPr id="0" name=""/>
        <dsp:cNvSpPr/>
      </dsp:nvSpPr>
      <dsp:spPr>
        <a:xfrm>
          <a:off x="332210" y="2580095"/>
          <a:ext cx="4650950" cy="767520"/>
        </a:xfrm>
        <a:prstGeom prst="roundRect">
          <a:avLst/>
        </a:prstGeom>
        <a:solidFill>
          <a:schemeClr val="accent2">
            <a:hueOff val="-2227590"/>
            <a:satOff val="2763"/>
            <a:lumOff val="-7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Finding your mistake</a:t>
          </a:r>
        </a:p>
      </dsp:txBody>
      <dsp:txXfrm>
        <a:off x="369677" y="2617562"/>
        <a:ext cx="4576016"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5/29/2019 12:38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5/29/2019 12:38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3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33.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Error handling</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475BA-E3A5-4DE8-A7F4-78A232A4B7C7}"/>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Figuring out what went wrong</a:t>
            </a:r>
          </a:p>
        </p:txBody>
      </p:sp>
      <p:graphicFrame>
        <p:nvGraphicFramePr>
          <p:cNvPr id="5" name="Text Placeholder 2">
            <a:extLst>
              <a:ext uri="{FF2B5EF4-FFF2-40B4-BE49-F238E27FC236}">
                <a16:creationId xmlns:a16="http://schemas.microsoft.com/office/drawing/2014/main" id="{60B9E757-BE87-4A58-AA9F-BD2956E68D2D}"/>
              </a:ext>
            </a:extLst>
          </p:cNvPr>
          <p:cNvGraphicFramePr/>
          <p:nvPr>
            <p:extLst>
              <p:ext uri="{D42A27DB-BD31-4B8C-83A1-F6EECF244321}">
                <p14:modId xmlns:p14="http://schemas.microsoft.com/office/powerpoint/2010/main" val="3498700136"/>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465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7EBE2C5-A07B-4274-AD9D-6E1D85EE7624}"/>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Defining terms</a:t>
            </a:r>
          </a:p>
        </p:txBody>
      </p:sp>
      <p:graphicFrame>
        <p:nvGraphicFramePr>
          <p:cNvPr id="7" name="Text Placeholder 4">
            <a:extLst>
              <a:ext uri="{FF2B5EF4-FFF2-40B4-BE49-F238E27FC236}">
                <a16:creationId xmlns:a16="http://schemas.microsoft.com/office/drawing/2014/main" id="{A33E98C4-ECE4-4827-90AC-160315FB56D8}"/>
              </a:ext>
            </a:extLst>
          </p:cNvPr>
          <p:cNvGraphicFramePr/>
          <p:nvPr>
            <p:extLst>
              <p:ext uri="{D42A27DB-BD31-4B8C-83A1-F6EECF244321}">
                <p14:modId xmlns:p14="http://schemas.microsoft.com/office/powerpoint/2010/main" val="674897835"/>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1158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FDDDB6-4139-4CC1-8EDA-0D3A310B6A5D}"/>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Error types</a:t>
            </a:r>
          </a:p>
        </p:txBody>
      </p:sp>
      <p:graphicFrame>
        <p:nvGraphicFramePr>
          <p:cNvPr id="5" name="Text Placeholder 2">
            <a:extLst>
              <a:ext uri="{FF2B5EF4-FFF2-40B4-BE49-F238E27FC236}">
                <a16:creationId xmlns:a16="http://schemas.microsoft.com/office/drawing/2014/main" id="{946A05A5-CAC2-48C4-AB79-29791A50EA18}"/>
              </a:ext>
            </a:extLst>
          </p:cNvPr>
          <p:cNvGraphicFramePr/>
          <p:nvPr>
            <p:extLst>
              <p:ext uri="{D42A27DB-BD31-4B8C-83A1-F6EECF244321}">
                <p14:modId xmlns:p14="http://schemas.microsoft.com/office/powerpoint/2010/main" val="848573865"/>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2CE62FDE-34F2-4C2C-B225-14008AC96236}"/>
              </a:ext>
            </a:extLst>
          </p:cNvPr>
          <p:cNvSpPr/>
          <p:nvPr/>
        </p:nvSpPr>
        <p:spPr>
          <a:xfrm>
            <a:off x="6097051" y="3312597"/>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941770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Syntax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rgbClr val="00B050"/>
                </a:solidFill>
              </a:rPr>
              <a:t># This code won't run at all</a:t>
            </a:r>
          </a:p>
          <a:p>
            <a:r>
              <a:rPr lang="en-US" dirty="0"/>
              <a:t>x = 42</a:t>
            </a:r>
          </a:p>
          <a:p>
            <a:r>
              <a:rPr lang="en-US" dirty="0"/>
              <a:t>y = 206</a:t>
            </a:r>
          </a:p>
          <a:p>
            <a:r>
              <a:rPr lang="en-US" dirty="0">
                <a:solidFill>
                  <a:srgbClr val="0070C0"/>
                </a:solidFill>
              </a:rPr>
              <a:t>if</a:t>
            </a:r>
            <a:r>
              <a:rPr lang="en-US" dirty="0"/>
              <a:t> x == y</a:t>
            </a:r>
          </a:p>
          <a:p>
            <a:r>
              <a:rPr lang="en-US" dirty="0"/>
              <a:t>    print('Success!!')</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4217828"/>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 File "syntax.py", line 3</a:t>
            </a:r>
          </a:p>
          <a:p>
            <a:r>
              <a:rPr lang="en-CA" dirty="0">
                <a:solidFill>
                  <a:schemeClr val="bg1"/>
                </a:solidFill>
              </a:rPr>
              <a:t>   if x == y</a:t>
            </a:r>
          </a:p>
          <a:p>
            <a:r>
              <a:rPr lang="en-CA" dirty="0">
                <a:solidFill>
                  <a:schemeClr val="bg1"/>
                </a:solidFill>
              </a:rPr>
              <a:t>           ^</a:t>
            </a:r>
          </a:p>
          <a:p>
            <a:endParaRPr lang="en-CA" dirty="0">
              <a:solidFill>
                <a:schemeClr val="bg1"/>
              </a:solidFill>
            </a:endParaRPr>
          </a:p>
          <a:p>
            <a:r>
              <a:rPr lang="en-CA" dirty="0" err="1">
                <a:solidFill>
                  <a:schemeClr val="bg1"/>
                </a:solidFill>
              </a:rPr>
              <a:t>SyntaxError</a:t>
            </a:r>
            <a:r>
              <a:rPr lang="en-CA" dirty="0">
                <a:solidFill>
                  <a:schemeClr val="bg1"/>
                </a:solidFill>
              </a:rPr>
              <a:t>: invalid syntax</a:t>
            </a:r>
            <a:endParaRPr lang="en-CA" dirty="0"/>
          </a:p>
        </p:txBody>
      </p:sp>
    </p:spTree>
    <p:extLst>
      <p:ext uri="{BB962C8B-B14F-4D97-AF65-F5344CB8AC3E}">
        <p14:creationId xmlns:p14="http://schemas.microsoft.com/office/powerpoint/2010/main" val="439253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E43A-48E3-429E-8BB5-DD6259F81CD3}"/>
              </a:ext>
            </a:extLst>
          </p:cNvPr>
          <p:cNvSpPr>
            <a:spLocks noGrp="1"/>
          </p:cNvSpPr>
          <p:nvPr>
            <p:ph type="title"/>
          </p:nvPr>
        </p:nvSpPr>
        <p:spPr/>
        <p:txBody>
          <a:bodyPr/>
          <a:lstStyle/>
          <a:p>
            <a:r>
              <a:rPr lang="en-US" dirty="0"/>
              <a:t>Runtime errors</a:t>
            </a:r>
          </a:p>
        </p:txBody>
      </p:sp>
      <p:sp>
        <p:nvSpPr>
          <p:cNvPr id="3" name="Text Placeholder 2">
            <a:extLst>
              <a:ext uri="{FF2B5EF4-FFF2-40B4-BE49-F238E27FC236}">
                <a16:creationId xmlns:a16="http://schemas.microsoft.com/office/drawing/2014/main" id="{EB17D069-B65A-4BE8-BD5A-C8757687FFF3}"/>
              </a:ext>
            </a:extLst>
          </p:cNvPr>
          <p:cNvSpPr>
            <a:spLocks noGrp="1"/>
          </p:cNvSpPr>
          <p:nvPr>
            <p:ph type="body" sz="quarter" idx="10"/>
          </p:nvPr>
        </p:nvSpPr>
        <p:spPr>
          <a:xfrm>
            <a:off x="365760" y="1371600"/>
            <a:ext cx="11704320" cy="2708434"/>
          </a:xfrm>
        </p:spPr>
        <p:txBody>
          <a:bodyPr/>
          <a:lstStyle/>
          <a:p>
            <a:r>
              <a:rPr lang="en-US" dirty="0">
                <a:solidFill>
                  <a:srgbClr val="00B050"/>
                </a:solidFill>
              </a:rPr>
              <a:t># This code will fail when run</a:t>
            </a:r>
            <a:endParaRPr lang="es-ES" dirty="0"/>
          </a:p>
          <a:p>
            <a:r>
              <a:rPr lang="es-ES" dirty="0"/>
              <a:t>x = 42</a:t>
            </a:r>
          </a:p>
          <a:p>
            <a:r>
              <a:rPr lang="es-ES" dirty="0"/>
              <a:t>y = 0</a:t>
            </a:r>
          </a:p>
          <a:p>
            <a:r>
              <a:rPr lang="es-ES" dirty="0" err="1"/>
              <a:t>print</a:t>
            </a:r>
            <a:r>
              <a:rPr lang="es-ES" dirty="0"/>
              <a:t>(x / y)</a:t>
            </a:r>
          </a:p>
          <a:p>
            <a:endParaRPr lang="en-US" dirty="0"/>
          </a:p>
        </p:txBody>
      </p:sp>
      <p:sp>
        <p:nvSpPr>
          <p:cNvPr id="4" name="Text Placeholder 4">
            <a:extLst>
              <a:ext uri="{FF2B5EF4-FFF2-40B4-BE49-F238E27FC236}">
                <a16:creationId xmlns:a16="http://schemas.microsoft.com/office/drawing/2014/main" id="{22C68D2C-3BCC-4D91-9760-3E14D9FC948C}"/>
              </a:ext>
            </a:extLst>
          </p:cNvPr>
          <p:cNvSpPr txBox="1">
            <a:spLocks/>
          </p:cNvSpPr>
          <p:nvPr/>
        </p:nvSpPr>
        <p:spPr>
          <a:xfrm>
            <a:off x="365760" y="4217828"/>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Traceback (most recent call last):</a:t>
            </a:r>
          </a:p>
          <a:p>
            <a:r>
              <a:rPr lang="en-CA" dirty="0">
                <a:solidFill>
                  <a:schemeClr val="bg1"/>
                </a:solidFill>
              </a:rPr>
              <a:t>  File "runtime.py", line 3, in &lt;module&gt;</a:t>
            </a:r>
          </a:p>
          <a:p>
            <a:r>
              <a:rPr lang="en-CA" dirty="0">
                <a:solidFill>
                  <a:schemeClr val="bg1"/>
                </a:solidFill>
              </a:rPr>
              <a:t>    print(x / y)</a:t>
            </a:r>
          </a:p>
          <a:p>
            <a:r>
              <a:rPr lang="en-CA" dirty="0" err="1">
                <a:solidFill>
                  <a:schemeClr val="bg1"/>
                </a:solidFill>
              </a:rPr>
              <a:t>ZeroDivisionError</a:t>
            </a:r>
            <a:r>
              <a:rPr lang="en-CA" dirty="0">
                <a:solidFill>
                  <a:schemeClr val="bg1"/>
                </a:solidFill>
              </a:rPr>
              <a:t>: division by zero</a:t>
            </a:r>
            <a:endParaRPr lang="en-CA" dirty="0"/>
          </a:p>
        </p:txBody>
      </p:sp>
    </p:spTree>
    <p:extLst>
      <p:ext uri="{BB962C8B-B14F-4D97-AF65-F5344CB8AC3E}">
        <p14:creationId xmlns:p14="http://schemas.microsoft.com/office/powerpoint/2010/main" val="488493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B2C-2233-4AE3-84A4-815FC625217D}"/>
              </a:ext>
            </a:extLst>
          </p:cNvPr>
          <p:cNvSpPr>
            <a:spLocks noGrp="1"/>
          </p:cNvSpPr>
          <p:nvPr>
            <p:ph type="title"/>
          </p:nvPr>
        </p:nvSpPr>
        <p:spPr/>
        <p:txBody>
          <a:bodyPr/>
          <a:lstStyle/>
          <a:p>
            <a:r>
              <a:rPr lang="en-US" dirty="0"/>
              <a:t>Catching runtime errors</a:t>
            </a:r>
          </a:p>
        </p:txBody>
      </p:sp>
      <p:sp>
        <p:nvSpPr>
          <p:cNvPr id="3" name="Text Placeholder 2">
            <a:extLst>
              <a:ext uri="{FF2B5EF4-FFF2-40B4-BE49-F238E27FC236}">
                <a16:creationId xmlns:a16="http://schemas.microsoft.com/office/drawing/2014/main" id="{BE550046-AB98-419F-A23B-13332BB5D4D5}"/>
              </a:ext>
            </a:extLst>
          </p:cNvPr>
          <p:cNvSpPr>
            <a:spLocks noGrp="1"/>
          </p:cNvSpPr>
          <p:nvPr>
            <p:ph type="body" sz="quarter" idx="10"/>
          </p:nvPr>
        </p:nvSpPr>
        <p:spPr>
          <a:xfrm>
            <a:off x="365760" y="1371600"/>
            <a:ext cx="11704320" cy="4345805"/>
          </a:xfrm>
        </p:spPr>
        <p:txBody>
          <a:bodyPr/>
          <a:lstStyle/>
          <a:p>
            <a:r>
              <a:rPr lang="en-US" sz="2800" dirty="0"/>
              <a:t>try:</a:t>
            </a:r>
          </a:p>
          <a:p>
            <a:r>
              <a:rPr lang="en-US" sz="2800" dirty="0"/>
              <a:t>    print(x / y)</a:t>
            </a:r>
          </a:p>
          <a:p>
            <a:r>
              <a:rPr lang="en-US" sz="2800" dirty="0"/>
              <a:t>except </a:t>
            </a:r>
            <a:r>
              <a:rPr lang="en-US" sz="2800" dirty="0" err="1"/>
              <a:t>ZeroDivisionError</a:t>
            </a:r>
            <a:r>
              <a:rPr lang="en-US" sz="2800" dirty="0"/>
              <a:t> as e:</a:t>
            </a:r>
          </a:p>
          <a:p>
            <a:r>
              <a:rPr lang="en-US" sz="2800" dirty="0"/>
              <a:t>    # Optionally, log e somewhere</a:t>
            </a:r>
          </a:p>
          <a:p>
            <a:r>
              <a:rPr lang="en-US" sz="2800" dirty="0"/>
              <a:t>    print('Sorry, something went wrong')</a:t>
            </a:r>
          </a:p>
          <a:p>
            <a:r>
              <a:rPr lang="en-US" sz="2800" dirty="0"/>
              <a:t>except:</a:t>
            </a:r>
          </a:p>
          <a:p>
            <a:r>
              <a:rPr lang="en-US" sz="2800" dirty="0"/>
              <a:t>    print('Something really went wrong')</a:t>
            </a:r>
          </a:p>
          <a:p>
            <a:r>
              <a:rPr lang="en-US" sz="2800" dirty="0"/>
              <a:t>finally:</a:t>
            </a:r>
          </a:p>
          <a:p>
            <a:r>
              <a:rPr lang="en-US" sz="2800" dirty="0"/>
              <a:t>    print('This always runs on success or failure')</a:t>
            </a:r>
          </a:p>
        </p:txBody>
      </p:sp>
      <p:sp>
        <p:nvSpPr>
          <p:cNvPr id="4" name="Text Placeholder 4">
            <a:extLst>
              <a:ext uri="{FF2B5EF4-FFF2-40B4-BE49-F238E27FC236}">
                <a16:creationId xmlns:a16="http://schemas.microsoft.com/office/drawing/2014/main" id="{3E888A4D-F69B-4DCA-BAB7-B1DD05D74A44}"/>
              </a:ext>
            </a:extLst>
          </p:cNvPr>
          <p:cNvSpPr txBox="1">
            <a:spLocks/>
          </p:cNvSpPr>
          <p:nvPr/>
        </p:nvSpPr>
        <p:spPr>
          <a:xfrm>
            <a:off x="365760" y="6011862"/>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Sorry, something went wrong</a:t>
            </a:r>
            <a:endParaRPr lang="en-CA" dirty="0"/>
          </a:p>
        </p:txBody>
      </p:sp>
    </p:spTree>
    <p:extLst>
      <p:ext uri="{BB962C8B-B14F-4D97-AF65-F5344CB8AC3E}">
        <p14:creationId xmlns:p14="http://schemas.microsoft.com/office/powerpoint/2010/main" val="37620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AEF6-7082-477F-9D55-BE001005EAFD}"/>
              </a:ext>
            </a:extLst>
          </p:cNvPr>
          <p:cNvSpPr>
            <a:spLocks noGrp="1"/>
          </p:cNvSpPr>
          <p:nvPr>
            <p:ph type="title"/>
          </p:nvPr>
        </p:nvSpPr>
        <p:spPr/>
        <p:txBody>
          <a:bodyPr/>
          <a:lstStyle/>
          <a:p>
            <a:r>
              <a:rPr lang="en-US" dirty="0"/>
              <a:t>When to use try/except/finally</a:t>
            </a:r>
          </a:p>
        </p:txBody>
      </p:sp>
      <p:sp>
        <p:nvSpPr>
          <p:cNvPr id="5" name="Text Placeholder 4">
            <a:extLst>
              <a:ext uri="{FF2B5EF4-FFF2-40B4-BE49-F238E27FC236}">
                <a16:creationId xmlns:a16="http://schemas.microsoft.com/office/drawing/2014/main" id="{01E2EE11-DBE8-4D18-803F-71079D51EBBB}"/>
              </a:ext>
            </a:extLst>
          </p:cNvPr>
          <p:cNvSpPr>
            <a:spLocks noGrp="1"/>
          </p:cNvSpPr>
          <p:nvPr>
            <p:ph type="body" sz="quarter" idx="10"/>
          </p:nvPr>
        </p:nvSpPr>
        <p:spPr>
          <a:xfrm>
            <a:off x="365760" y="1371600"/>
            <a:ext cx="11704320" cy="3160865"/>
          </a:xfrm>
        </p:spPr>
        <p:txBody>
          <a:bodyPr/>
          <a:lstStyle/>
          <a:p>
            <a:r>
              <a:rPr lang="en-US" dirty="0"/>
              <a:t>When something might go wrong</a:t>
            </a:r>
          </a:p>
          <a:p>
            <a:pPr lvl="1"/>
            <a:r>
              <a:rPr lang="en-US" dirty="0"/>
              <a:t>User input</a:t>
            </a:r>
          </a:p>
          <a:p>
            <a:pPr lvl="1"/>
            <a:r>
              <a:rPr lang="en-US" dirty="0"/>
              <a:t>Accessing an external system</a:t>
            </a:r>
          </a:p>
          <a:p>
            <a:pPr lvl="2"/>
            <a:r>
              <a:rPr lang="en-US" dirty="0"/>
              <a:t>REST call</a:t>
            </a:r>
          </a:p>
          <a:p>
            <a:pPr lvl="2"/>
            <a:r>
              <a:rPr lang="en-US" dirty="0"/>
              <a:t>File system</a:t>
            </a:r>
          </a:p>
          <a:p>
            <a:r>
              <a:rPr lang="en-US" dirty="0"/>
              <a:t>You can act upon the error</a:t>
            </a:r>
          </a:p>
          <a:p>
            <a:pPr lvl="1"/>
            <a:r>
              <a:rPr lang="en-US" dirty="0"/>
              <a:t>Logging</a:t>
            </a:r>
          </a:p>
          <a:p>
            <a:pPr lvl="1"/>
            <a:r>
              <a:rPr lang="en-US" dirty="0"/>
              <a:t>Graceful exit</a:t>
            </a:r>
          </a:p>
        </p:txBody>
      </p:sp>
    </p:spTree>
    <p:extLst>
      <p:ext uri="{BB962C8B-B14F-4D97-AF65-F5344CB8AC3E}">
        <p14:creationId xmlns:p14="http://schemas.microsoft.com/office/powerpoint/2010/main" val="453561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C5F9-33D7-410A-81D1-71E09E92B34C}"/>
              </a:ext>
            </a:extLst>
          </p:cNvPr>
          <p:cNvSpPr>
            <a:spLocks noGrp="1"/>
          </p:cNvSpPr>
          <p:nvPr>
            <p:ph type="title"/>
          </p:nvPr>
        </p:nvSpPr>
        <p:spPr/>
        <p:txBody>
          <a:bodyPr/>
          <a:lstStyle/>
          <a:p>
            <a:r>
              <a:rPr lang="en-US" dirty="0"/>
              <a:t>When to not use try/except/finally</a:t>
            </a:r>
          </a:p>
        </p:txBody>
      </p:sp>
      <p:sp>
        <p:nvSpPr>
          <p:cNvPr id="3" name="Text Placeholder 2">
            <a:extLst>
              <a:ext uri="{FF2B5EF4-FFF2-40B4-BE49-F238E27FC236}">
                <a16:creationId xmlns:a16="http://schemas.microsoft.com/office/drawing/2014/main" id="{2D128540-DC7E-4F38-8159-3555EB383450}"/>
              </a:ext>
            </a:extLst>
          </p:cNvPr>
          <p:cNvSpPr>
            <a:spLocks noGrp="1"/>
          </p:cNvSpPr>
          <p:nvPr>
            <p:ph type="body" sz="quarter" idx="10"/>
          </p:nvPr>
        </p:nvSpPr>
        <p:spPr>
          <a:xfrm>
            <a:off x="365760" y="1371600"/>
            <a:ext cx="11704320" cy="1745093"/>
          </a:xfrm>
        </p:spPr>
        <p:txBody>
          <a:bodyPr/>
          <a:lstStyle/>
          <a:p>
            <a:r>
              <a:rPr lang="en-US" dirty="0"/>
              <a:t>A bug exists in your code</a:t>
            </a:r>
          </a:p>
          <a:p>
            <a:pPr lvl="1"/>
            <a:r>
              <a:rPr lang="en-US" dirty="0"/>
              <a:t>Debugging, not error handling</a:t>
            </a:r>
          </a:p>
          <a:p>
            <a:r>
              <a:rPr lang="en-US" dirty="0"/>
              <a:t>There's nothing you can do</a:t>
            </a:r>
          </a:p>
          <a:p>
            <a:pPr lvl="1"/>
            <a:r>
              <a:rPr lang="en-US" dirty="0"/>
              <a:t>Just let it go</a:t>
            </a:r>
          </a:p>
        </p:txBody>
      </p:sp>
    </p:spTree>
    <p:extLst>
      <p:ext uri="{BB962C8B-B14F-4D97-AF65-F5344CB8AC3E}">
        <p14:creationId xmlns:p14="http://schemas.microsoft.com/office/powerpoint/2010/main" val="3500240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Logic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rgbClr val="00B050"/>
                </a:solidFill>
              </a:rPr>
              <a:t># This code won't run at all</a:t>
            </a:r>
          </a:p>
          <a:p>
            <a:r>
              <a:rPr lang="en-US" dirty="0"/>
              <a:t>x = 206</a:t>
            </a:r>
          </a:p>
          <a:p>
            <a:r>
              <a:rPr lang="en-US" dirty="0"/>
              <a:t>y = 42</a:t>
            </a:r>
          </a:p>
          <a:p>
            <a:r>
              <a:rPr lang="en-US" dirty="0">
                <a:solidFill>
                  <a:srgbClr val="0070C0"/>
                </a:solidFill>
              </a:rPr>
              <a:t>if</a:t>
            </a:r>
            <a:r>
              <a:rPr lang="en-US" dirty="0"/>
              <a:t> x &lt; y</a:t>
            </a:r>
          </a:p>
          <a:p>
            <a:r>
              <a:rPr lang="en-US" dirty="0"/>
              <a:t>    print(</a:t>
            </a:r>
            <a:r>
              <a:rPr lang="en-US" dirty="0">
                <a:solidFill>
                  <a:schemeClr val="accent5">
                    <a:lumMod val="75000"/>
                  </a:schemeClr>
                </a:solidFill>
              </a:rPr>
              <a:t>'</a:t>
            </a:r>
            <a:r>
              <a:rPr lang="en-US" dirty="0">
                <a:solidFill>
                  <a:srgbClr val="0070C0"/>
                </a:solidFill>
              </a:rPr>
              <a:t>{}</a:t>
            </a:r>
            <a:r>
              <a:rPr lang="en-US" dirty="0">
                <a:solidFill>
                  <a:schemeClr val="accent5">
                    <a:lumMod val="75000"/>
                  </a:schemeClr>
                </a:solidFill>
              </a:rPr>
              <a:t> is greater than </a:t>
            </a:r>
            <a:r>
              <a:rPr lang="en-US" dirty="0">
                <a:solidFill>
                  <a:srgbClr val="0070C0"/>
                </a:solidFill>
              </a:rPr>
              <a:t>{}</a:t>
            </a:r>
            <a:r>
              <a:rPr lang="en-US" dirty="0">
                <a:solidFill>
                  <a:schemeClr val="accent5">
                    <a:lumMod val="75000"/>
                  </a:schemeClr>
                </a:solidFill>
              </a:rPr>
              <a:t>!!'.</a:t>
            </a:r>
            <a:r>
              <a:rPr lang="en-US" dirty="0"/>
              <a:t>format(x, y))</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4217828"/>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206 is greater than 42!!</a:t>
            </a:r>
            <a:endParaRPr lang="en-CA" dirty="0"/>
          </a:p>
        </p:txBody>
      </p:sp>
    </p:spTree>
    <p:extLst>
      <p:ext uri="{BB962C8B-B14F-4D97-AF65-F5344CB8AC3E}">
        <p14:creationId xmlns:p14="http://schemas.microsoft.com/office/powerpoint/2010/main" val="1702409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83cd2334-221a-48c3-9034-bfd1542dfe28"/>
    <ds:schemaRef ds:uri="http://www.w3.org/XML/1998/namespace"/>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7F410D51-04B0-4910-8353-17E2340F6980}">
  <ds:schemaRefs>
    <ds:schemaRef ds:uri="http://schemas.microsoft.com/sharepoint/v3/contenttype/forms"/>
  </ds:schemaRefs>
</ds:datastoreItem>
</file>

<file path=customXml/itemProps8.xml><?xml version="1.0" encoding="utf-8"?>
<ds:datastoreItem xmlns:ds="http://schemas.openxmlformats.org/officeDocument/2006/customXml" ds:itemID="{694F6A67-5752-45D4-8A87-0CBCBD309115}">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TotalTime>
  <Words>318</Words>
  <Application>Microsoft Office PowerPoint</Application>
  <PresentationFormat>Custom</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Times New Roman</vt:lpstr>
      <vt:lpstr>Wingdings</vt:lpstr>
      <vt:lpstr>WHITE TEMPLATE</vt:lpstr>
      <vt:lpstr>Error handling</vt:lpstr>
      <vt:lpstr>Defining terms</vt:lpstr>
      <vt:lpstr>Error types</vt:lpstr>
      <vt:lpstr>Syntax errors</vt:lpstr>
      <vt:lpstr>Runtime errors</vt:lpstr>
      <vt:lpstr>Catching runtime errors</vt:lpstr>
      <vt:lpstr>When to use try/except/finally</vt:lpstr>
      <vt:lpstr>When to not use try/except/finally</vt:lpstr>
      <vt:lpstr>Logic errors</vt:lpstr>
      <vt:lpstr>Figuring out what went wrong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Christopher Harrison</dc:creator>
  <cp:lastModifiedBy>Christopher Harrison</cp:lastModifiedBy>
  <cp:revision>1</cp:revision>
  <dcterms:created xsi:type="dcterms:W3CDTF">2019-05-24T16:52:57Z</dcterms:created>
  <dcterms:modified xsi:type="dcterms:W3CDTF">2019-05-29T19:39:50Z</dcterms:modified>
</cp:coreProperties>
</file>