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2"/>
  </p:sldMasterIdLst>
  <p:notesMasterIdLst>
    <p:notesMasterId r:id="rId50"/>
  </p:notesMasterIdLst>
  <p:handoutMasterIdLst>
    <p:handoutMasterId r:id="rId51"/>
  </p:handoutMasterIdLst>
  <p:sldIdLst>
    <p:sldId id="283" r:id="rId43"/>
    <p:sldId id="290" r:id="rId44"/>
    <p:sldId id="301" r:id="rId45"/>
    <p:sldId id="305" r:id="rId46"/>
    <p:sldId id="303" r:id="rId47"/>
    <p:sldId id="302" r:id="rId48"/>
    <p:sldId id="257" r:id="rId4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301"/>
            <p14:sldId id="305"/>
            <p14:sldId id="303"/>
            <p14:sldId id="302"/>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1"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B050"/>
    <a:srgbClr val="9CE0BB"/>
    <a:srgbClr val="0072C6"/>
    <a:srgbClr val="DC3C00"/>
    <a:srgbClr val="EEEEEE"/>
    <a:srgbClr val="737373"/>
    <a:srgbClr val="333333"/>
    <a:srgbClr val="0078D7"/>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1C3D98-CAE4-4051-9D88-E59CB3BFA70F}" v="22" dt="2019-05-29T18:40:16.9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150" d="100"/>
          <a:sy n="150" d="100"/>
        </p:scale>
        <p:origin x="324" y="10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Master" Target="slideMasters/slideMaster1.xml"/><Relationship Id="rId47" Type="http://schemas.openxmlformats.org/officeDocument/2006/relationships/slide" Target="slides/slide5.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3.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customXml" Target="../customXml/item5.xml"/><Relationship Id="rId19" Type="http://schemas.openxmlformats.org/officeDocument/2006/relationships/customXml" Target="../customXml/item1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1.xml"/><Relationship Id="rId48" Type="http://schemas.openxmlformats.org/officeDocument/2006/relationships/slide" Target="slides/slide6.xml"/><Relationship Id="rId56"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4.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7.xml"/><Relationship Id="rId57" Type="http://schemas.microsoft.com/office/2016/11/relationships/changesInfo" Target="changesInfos/changesInfo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2.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E21C3D98-CAE4-4051-9D88-E59CB3BFA70F}"/>
    <pc:docChg chg="custSel addSld delSld modSld sldOrd modSection">
      <pc:chgData name="susan ibach" userId="11074aa641b35c68" providerId="LiveId" clId="{E21C3D98-CAE4-4051-9D88-E59CB3BFA70F}" dt="2019-05-29T18:40:16.990" v="540"/>
      <pc:docMkLst>
        <pc:docMk/>
      </pc:docMkLst>
      <pc:sldChg chg="modTransition">
        <pc:chgData name="susan ibach" userId="11074aa641b35c68" providerId="LiveId" clId="{E21C3D98-CAE4-4051-9D88-E59CB3BFA70F}" dt="2019-05-29T18:40:16.990" v="540"/>
        <pc:sldMkLst>
          <pc:docMk/>
          <pc:sldMk cId="2137390358" sldId="257"/>
        </pc:sldMkLst>
      </pc:sldChg>
      <pc:sldChg chg="modTransition">
        <pc:chgData name="susan ibach" userId="11074aa641b35c68" providerId="LiveId" clId="{E21C3D98-CAE4-4051-9D88-E59CB3BFA70F}" dt="2019-05-29T18:40:16.990" v="540"/>
        <pc:sldMkLst>
          <pc:docMk/>
          <pc:sldMk cId="1842309144" sldId="283"/>
        </pc:sldMkLst>
      </pc:sldChg>
      <pc:sldChg chg="modSp modTransition modAnim">
        <pc:chgData name="susan ibach" userId="11074aa641b35c68" providerId="LiveId" clId="{E21C3D98-CAE4-4051-9D88-E59CB3BFA70F}" dt="2019-05-29T18:40:16.990" v="540"/>
        <pc:sldMkLst>
          <pc:docMk/>
          <pc:sldMk cId="4227282232" sldId="290"/>
        </pc:sldMkLst>
        <pc:spChg chg="mod">
          <ac:chgData name="susan ibach" userId="11074aa641b35c68" providerId="LiveId" clId="{E21C3D98-CAE4-4051-9D88-E59CB3BFA70F}" dt="2019-05-29T18:16:27.159" v="174" actId="207"/>
          <ac:spMkLst>
            <pc:docMk/>
            <pc:sldMk cId="4227282232" sldId="290"/>
            <ac:spMk id="5" creationId="{00000000-0000-0000-0000-000000000000}"/>
          </ac:spMkLst>
        </pc:spChg>
      </pc:sldChg>
      <pc:sldChg chg="modSp modTransition">
        <pc:chgData name="susan ibach" userId="11074aa641b35c68" providerId="LiveId" clId="{E21C3D98-CAE4-4051-9D88-E59CB3BFA70F}" dt="2019-05-29T18:40:16.990" v="540"/>
        <pc:sldMkLst>
          <pc:docMk/>
          <pc:sldMk cId="2594155100" sldId="301"/>
        </pc:sldMkLst>
        <pc:spChg chg="mod">
          <ac:chgData name="susan ibach" userId="11074aa641b35c68" providerId="LiveId" clId="{E21C3D98-CAE4-4051-9D88-E59CB3BFA70F}" dt="2019-05-29T18:16:39.182" v="175" actId="207"/>
          <ac:spMkLst>
            <pc:docMk/>
            <pc:sldMk cId="2594155100" sldId="301"/>
            <ac:spMk id="5" creationId="{00000000-0000-0000-0000-000000000000}"/>
          </ac:spMkLst>
        </pc:spChg>
      </pc:sldChg>
      <pc:sldChg chg="modSp modTransition">
        <pc:chgData name="susan ibach" userId="11074aa641b35c68" providerId="LiveId" clId="{E21C3D98-CAE4-4051-9D88-E59CB3BFA70F}" dt="2019-05-29T18:40:16.990" v="540"/>
        <pc:sldMkLst>
          <pc:docMk/>
          <pc:sldMk cId="2479964673" sldId="302"/>
        </pc:sldMkLst>
        <pc:spChg chg="mod">
          <ac:chgData name="susan ibach" userId="11074aa641b35c68" providerId="LiveId" clId="{E21C3D98-CAE4-4051-9D88-E59CB3BFA70F}" dt="2019-05-29T18:16:46.009" v="176" actId="207"/>
          <ac:spMkLst>
            <pc:docMk/>
            <pc:sldMk cId="2479964673" sldId="302"/>
            <ac:spMk id="5" creationId="{00000000-0000-0000-0000-000000000000}"/>
          </ac:spMkLst>
        </pc:spChg>
      </pc:sldChg>
      <pc:sldChg chg="modSp ord modTransition delCm modCm">
        <pc:chgData name="susan ibach" userId="11074aa641b35c68" providerId="LiveId" clId="{E21C3D98-CAE4-4051-9D88-E59CB3BFA70F}" dt="2019-05-29T18:40:16.990" v="540"/>
        <pc:sldMkLst>
          <pc:docMk/>
          <pc:sldMk cId="3572877222" sldId="303"/>
        </pc:sldMkLst>
        <pc:spChg chg="mod">
          <ac:chgData name="susan ibach" userId="11074aa641b35c68" providerId="LiveId" clId="{E21C3D98-CAE4-4051-9D88-E59CB3BFA70F}" dt="2019-05-29T18:37:39.920" v="539" actId="20577"/>
          <ac:spMkLst>
            <pc:docMk/>
            <pc:sldMk cId="3572877222" sldId="303"/>
            <ac:spMk id="4" creationId="{00000000-0000-0000-0000-000000000000}"/>
          </ac:spMkLst>
        </pc:spChg>
        <pc:spChg chg="mod">
          <ac:chgData name="susan ibach" userId="11074aa641b35c68" providerId="LiveId" clId="{E21C3D98-CAE4-4051-9D88-E59CB3BFA70F}" dt="2019-05-29T18:20:43.482" v="530" actId="6549"/>
          <ac:spMkLst>
            <pc:docMk/>
            <pc:sldMk cId="3572877222" sldId="303"/>
            <ac:spMk id="5" creationId="{00000000-0000-0000-0000-000000000000}"/>
          </ac:spMkLst>
        </pc:spChg>
      </pc:sldChg>
      <pc:sldChg chg="add del ord">
        <pc:chgData name="susan ibach" userId="11074aa641b35c68" providerId="LiveId" clId="{E21C3D98-CAE4-4051-9D88-E59CB3BFA70F}" dt="2019-05-29T18:26:12.144" v="534" actId="2696"/>
        <pc:sldMkLst>
          <pc:docMk/>
          <pc:sldMk cId="4169662737" sldId="304"/>
        </pc:sldMkLst>
      </pc:sldChg>
      <pc:sldChg chg="delSp modSp add ord modTransition delAnim">
        <pc:chgData name="susan ibach" userId="11074aa641b35c68" providerId="LiveId" clId="{E21C3D98-CAE4-4051-9D88-E59CB3BFA70F}" dt="2019-05-29T18:40:16.990" v="540"/>
        <pc:sldMkLst>
          <pc:docMk/>
          <pc:sldMk cId="3809308565" sldId="305"/>
        </pc:sldMkLst>
        <pc:spChg chg="mod">
          <ac:chgData name="susan ibach" userId="11074aa641b35c68" providerId="LiveId" clId="{E21C3D98-CAE4-4051-9D88-E59CB3BFA70F}" dt="2019-05-29T18:19:11.975" v="519" actId="20577"/>
          <ac:spMkLst>
            <pc:docMk/>
            <pc:sldMk cId="3809308565" sldId="305"/>
            <ac:spMk id="4" creationId="{00000000-0000-0000-0000-000000000000}"/>
          </ac:spMkLst>
        </pc:spChg>
        <pc:spChg chg="mod">
          <ac:chgData name="susan ibach" userId="11074aa641b35c68" providerId="LiveId" clId="{E21C3D98-CAE4-4051-9D88-E59CB3BFA70F}" dt="2019-05-29T18:18:56.629" v="490" actId="20577"/>
          <ac:spMkLst>
            <pc:docMk/>
            <pc:sldMk cId="3809308565" sldId="305"/>
            <ac:spMk id="5" creationId="{00000000-0000-0000-0000-000000000000}"/>
          </ac:spMkLst>
        </pc:spChg>
        <pc:spChg chg="del">
          <ac:chgData name="susan ibach" userId="11074aa641b35c68" providerId="LiveId" clId="{E21C3D98-CAE4-4051-9D88-E59CB3BFA70F}" dt="2019-05-29T18:19:15.745" v="520" actId="478"/>
          <ac:spMkLst>
            <pc:docMk/>
            <pc:sldMk cId="3809308565" sldId="305"/>
            <ac:spMk id="7" creationId="{4932AFB8-6B7B-4C6A-BC69-4FAD72D50FC2}"/>
          </ac:spMkLst>
        </pc:spChg>
      </pc:sldChg>
    </pc:docChg>
  </pc:docChgLst>
  <pc:docChgLst>
    <pc:chgData name="Christopher Harrison" userId="3a6027744156af90" providerId="Windows Live" clId="Web-{C1958C17-9DD7-47AF-A53D-39D6D6076F73}"/>
    <pc:docChg chg="">
      <pc:chgData name="Christopher Harrison" userId="3a6027744156af90" providerId="Windows Live" clId="Web-{C1958C17-9DD7-47AF-A53D-39D6D6076F73}" dt="2019-05-24T14:40:24.789" v="0"/>
      <pc:docMkLst>
        <pc:docMk/>
      </pc:docMkLst>
      <pc:sldChg chg="addCm">
        <pc:chgData name="Christopher Harrison" userId="3a6027744156af90" providerId="Windows Live" clId="Web-{C1958C17-9DD7-47AF-A53D-39D6D6076F73}" dt="2019-05-24T14:40:24.789" v="0"/>
        <pc:sldMkLst>
          <pc:docMk/>
          <pc:sldMk cId="3572877222" sldId="303"/>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19-05-24T07:40:24.789" idx="1">
    <p:pos x="7897" y="858"/>
    <p:text>I think this is a perfect example of a comment for someone learning code. Maybe adding another slide with a comment explaining why something was made would help? I'm thinking:
# Enable PIN check per security requirements
call_service(user, pin)</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4:11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4:10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4:10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4:10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61361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4:10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054402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4:10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50168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4:10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093423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32.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35.xml"/><Relationship Id="rId4" Type="http://schemas.openxmlformats.org/officeDocument/2006/relationships/customXml" Target="../../customXml/item1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1.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7.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1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9.xml"/><Relationship Id="rId7" Type="http://schemas.openxmlformats.org/officeDocument/2006/relationships/image" Target="../media/image2.png"/><Relationship Id="rId2" Type="http://schemas.openxmlformats.org/officeDocument/2006/relationships/customXml" Target="../../customXml/item25.xml"/><Relationship Id="rId1" Type="http://schemas.openxmlformats.org/officeDocument/2006/relationships/customXml" Target="../../customXml/item8.xml"/><Relationship Id="rId6" Type="http://schemas.openxmlformats.org/officeDocument/2006/relationships/slideMaster" Target="../slideMasters/slideMaster1.xml"/><Relationship Id="rId5" Type="http://schemas.openxmlformats.org/officeDocument/2006/relationships/customXml" Target="../../customXml/item27.xml"/><Relationship Id="rId4" Type="http://schemas.openxmlformats.org/officeDocument/2006/relationships/customXml" Target="../../customXml/item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Comments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We add comments to our code using #</a:t>
            </a:r>
          </a:p>
        </p:txBody>
      </p:sp>
      <p:sp>
        <p:nvSpPr>
          <p:cNvPr id="5" name="Text Placeholder 4"/>
          <p:cNvSpPr>
            <a:spLocks noGrp="1"/>
          </p:cNvSpPr>
          <p:nvPr>
            <p:ph type="body" sz="quarter" idx="10"/>
          </p:nvPr>
        </p:nvSpPr>
        <p:spPr>
          <a:xfrm>
            <a:off x="365760" y="1371600"/>
            <a:ext cx="11704320" cy="2188291"/>
          </a:xfrm>
        </p:spPr>
        <p:txBody>
          <a:bodyPr/>
          <a:lstStyle/>
          <a:p>
            <a:r>
              <a:rPr lang="en-US" dirty="0">
                <a:solidFill>
                  <a:schemeClr val="tx2">
                    <a:lumMod val="75000"/>
                  </a:schemeClr>
                </a:solidFill>
              </a:rPr>
              <a:t># This is a comment in my code it does nothing</a:t>
            </a:r>
          </a:p>
          <a:p>
            <a:endParaRPr lang="en-US"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a:p>
            <a:endParaRPr lang="en-CA" dirty="0"/>
          </a:p>
          <a:p>
            <a:endParaRPr lang="en-CA" dirty="0"/>
          </a:p>
          <a:p>
            <a:endParaRPr lang="en-CA" dirty="0"/>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Lines that start with # are not executed</a:t>
            </a:r>
          </a:p>
        </p:txBody>
      </p:sp>
      <p:sp>
        <p:nvSpPr>
          <p:cNvPr id="5" name="Text Placeholder 4"/>
          <p:cNvSpPr>
            <a:spLocks noGrp="1"/>
          </p:cNvSpPr>
          <p:nvPr>
            <p:ph type="body" sz="quarter" idx="10"/>
          </p:nvPr>
        </p:nvSpPr>
        <p:spPr>
          <a:xfrm>
            <a:off x="365760" y="1371600"/>
            <a:ext cx="11704320" cy="3228576"/>
          </a:xfrm>
        </p:spPr>
        <p:txBody>
          <a:bodyPr/>
          <a:lstStyle/>
          <a:p>
            <a:r>
              <a:rPr lang="en-US" dirty="0">
                <a:solidFill>
                  <a:schemeClr val="tx2">
                    <a:lumMod val="75000"/>
                  </a:schemeClr>
                </a:solidFill>
              </a:rPr>
              <a:t># This is a comment in my code it does nothing</a:t>
            </a:r>
          </a:p>
          <a:p>
            <a:r>
              <a:rPr lang="en-US" dirty="0">
                <a:solidFill>
                  <a:schemeClr val="tx2">
                    <a:lumMod val="75000"/>
                  </a:schemeClr>
                </a:solidFill>
              </a:rPr>
              <a:t># print('Hello world')</a:t>
            </a:r>
          </a:p>
          <a:p>
            <a:r>
              <a:rPr lang="en-US" dirty="0">
                <a:solidFill>
                  <a:schemeClr val="tx2">
                    <a:lumMod val="75000"/>
                  </a:schemeClr>
                </a:solidFill>
              </a:rPr>
              <a:t># print("Hello world")</a:t>
            </a:r>
          </a:p>
          <a:p>
            <a:r>
              <a:rPr lang="en-US" dirty="0">
                <a:solidFill>
                  <a:schemeClr val="tx2">
                    <a:lumMod val="75000"/>
                  </a:schemeClr>
                </a:solidFill>
              </a:rPr>
              <a:t># No output will be displayed!</a:t>
            </a:r>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a:p>
            <a:endParaRPr lang="en-CA" dirty="0"/>
          </a:p>
          <a:p>
            <a:endParaRPr lang="en-CA" dirty="0"/>
          </a:p>
          <a:p>
            <a:endParaRPr lang="en-CA" dirty="0"/>
          </a:p>
        </p:txBody>
      </p:sp>
    </p:spTree>
    <p:extLst>
      <p:ext uri="{BB962C8B-B14F-4D97-AF65-F5344CB8AC3E}">
        <p14:creationId xmlns:p14="http://schemas.microsoft.com/office/powerpoint/2010/main" val="2594155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365760"/>
            <a:ext cx="11704320" cy="1531302"/>
          </a:xfrm>
        </p:spPr>
        <p:txBody>
          <a:bodyPr/>
          <a:lstStyle/>
          <a:p>
            <a:r>
              <a:rPr lang="en-US" b="1" dirty="0"/>
              <a:t>Comment calls to other programs to explain their purpose</a:t>
            </a:r>
          </a:p>
        </p:txBody>
      </p:sp>
      <p:sp>
        <p:nvSpPr>
          <p:cNvPr id="5" name="Text Placeholder 4"/>
          <p:cNvSpPr>
            <a:spLocks noGrp="1"/>
          </p:cNvSpPr>
          <p:nvPr>
            <p:ph type="body" sz="quarter" idx="10"/>
          </p:nvPr>
        </p:nvSpPr>
        <p:spPr>
          <a:xfrm>
            <a:off x="427037" y="1829113"/>
            <a:ext cx="12177077" cy="1668149"/>
          </a:xfrm>
        </p:spPr>
        <p:txBody>
          <a:bodyPr/>
          <a:lstStyle/>
          <a:p>
            <a:r>
              <a:rPr lang="en-US" dirty="0">
                <a:solidFill>
                  <a:schemeClr val="tx2">
                    <a:lumMod val="75000"/>
                  </a:schemeClr>
                </a:solidFill>
              </a:rPr>
              <a:t># Enable PIN check as listed in</a:t>
            </a:r>
          </a:p>
          <a:p>
            <a:r>
              <a:rPr lang="en-US" dirty="0">
                <a:solidFill>
                  <a:schemeClr val="tx2">
                    <a:lumMod val="75000"/>
                  </a:schemeClr>
                </a:solidFill>
              </a:rPr>
              <a:t># security requirements</a:t>
            </a:r>
          </a:p>
          <a:p>
            <a:r>
              <a:rPr lang="en-US" dirty="0" err="1"/>
              <a:t>enable_pin</a:t>
            </a:r>
            <a:r>
              <a:rPr lang="en-US" dirty="0"/>
              <a:t>(</a:t>
            </a:r>
            <a:r>
              <a:rPr lang="en-US" dirty="0" err="1"/>
              <a:t>current_user</a:t>
            </a:r>
            <a:r>
              <a:rPr lang="en-US" dirty="0"/>
              <a:t>, pin)</a:t>
            </a:r>
          </a:p>
        </p:txBody>
      </p:sp>
    </p:spTree>
    <p:extLst>
      <p:ext uri="{BB962C8B-B14F-4D97-AF65-F5344CB8AC3E}">
        <p14:creationId xmlns:p14="http://schemas.microsoft.com/office/powerpoint/2010/main" val="3809308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365760"/>
            <a:ext cx="11704320" cy="1531302"/>
          </a:xfrm>
        </p:spPr>
        <p:txBody>
          <a:bodyPr/>
          <a:lstStyle/>
          <a:p>
            <a:r>
              <a:rPr lang="en-US" b="1" dirty="0"/>
              <a:t>Comments document your code so you and other programmers can understand the code</a:t>
            </a:r>
          </a:p>
        </p:txBody>
      </p:sp>
      <p:sp>
        <p:nvSpPr>
          <p:cNvPr id="5" name="Text Placeholder 4"/>
          <p:cNvSpPr>
            <a:spLocks noGrp="1"/>
          </p:cNvSpPr>
          <p:nvPr>
            <p:ph type="body" sz="quarter" idx="10"/>
          </p:nvPr>
        </p:nvSpPr>
        <p:spPr>
          <a:xfrm>
            <a:off x="365759" y="1842371"/>
            <a:ext cx="12177077" cy="2188291"/>
          </a:xfrm>
        </p:spPr>
        <p:txBody>
          <a:bodyPr/>
          <a:lstStyle/>
          <a:p>
            <a:r>
              <a:rPr lang="en-US" dirty="0">
                <a:solidFill>
                  <a:schemeClr val="tx2">
                    <a:lumMod val="75000"/>
                  </a:schemeClr>
                </a:solidFill>
              </a:rPr>
              <a:t># Using double quotes for this string because </a:t>
            </a:r>
          </a:p>
          <a:p>
            <a:r>
              <a:rPr lang="en-US" dirty="0">
                <a:solidFill>
                  <a:schemeClr val="tx2">
                    <a:lumMod val="75000"/>
                  </a:schemeClr>
                </a:solidFill>
              </a:rPr>
              <a:t># the string itself contains a single quote</a:t>
            </a:r>
          </a:p>
          <a:p>
            <a:r>
              <a:rPr lang="en-US" dirty="0"/>
              <a:t>print</a:t>
            </a:r>
            <a:r>
              <a:rPr lang="en-US" dirty="0">
                <a:solidFill>
                  <a:srgbClr val="002050"/>
                </a:solidFill>
              </a:rPr>
              <a:t>(</a:t>
            </a:r>
            <a:r>
              <a:rPr lang="en-US" dirty="0">
                <a:solidFill>
                  <a:srgbClr val="C00000"/>
                </a:solidFill>
              </a:rPr>
              <a:t>"It's a small world after all"</a:t>
            </a:r>
            <a:r>
              <a:rPr lang="en-US" dirty="0">
                <a:solidFill>
                  <a:srgbClr val="002050"/>
                </a:solidFill>
              </a:rPr>
              <a:t>)</a:t>
            </a:r>
          </a:p>
          <a:p>
            <a:endParaRPr lang="en-US" dirty="0"/>
          </a:p>
        </p:txBody>
      </p:sp>
      <p:sp>
        <p:nvSpPr>
          <p:cNvPr id="7" name="Text Placeholder 4">
            <a:extLst>
              <a:ext uri="{FF2B5EF4-FFF2-40B4-BE49-F238E27FC236}">
                <a16:creationId xmlns:a16="http://schemas.microsoft.com/office/drawing/2014/main" id="{4932AFB8-6B7B-4C6A-BC69-4FAD72D50FC2}"/>
              </a:ext>
            </a:extLst>
          </p:cNvPr>
          <p:cNvSpPr txBox="1">
            <a:spLocks/>
          </p:cNvSpPr>
          <p:nvPr/>
        </p:nvSpPr>
        <p:spPr>
          <a:xfrm>
            <a:off x="365760" y="43354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It's a small world after all</a:t>
            </a:r>
          </a:p>
          <a:p>
            <a:endParaRPr lang="en-CA" dirty="0">
              <a:solidFill>
                <a:schemeClr val="bg1"/>
              </a:solidFill>
            </a:endParaRPr>
          </a:p>
          <a:p>
            <a:endParaRPr lang="en-CA" dirty="0">
              <a:solidFill>
                <a:schemeClr val="bg1"/>
              </a:solidFill>
            </a:endParaRPr>
          </a:p>
          <a:p>
            <a:endParaRPr lang="en-CA" dirty="0">
              <a:solidFill>
                <a:schemeClr val="bg1"/>
              </a:solidFill>
            </a:endParaRPr>
          </a:p>
        </p:txBody>
      </p:sp>
    </p:spTree>
    <p:extLst>
      <p:ext uri="{BB962C8B-B14F-4D97-AF65-F5344CB8AC3E}">
        <p14:creationId xmlns:p14="http://schemas.microsoft.com/office/powerpoint/2010/main" val="3572877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Commenting lines of code can help you debug and figure out which line of code is causing an error</a:t>
            </a:r>
          </a:p>
        </p:txBody>
      </p:sp>
      <p:sp>
        <p:nvSpPr>
          <p:cNvPr id="5" name="Text Placeholder 4"/>
          <p:cNvSpPr>
            <a:spLocks noGrp="1"/>
          </p:cNvSpPr>
          <p:nvPr>
            <p:ph type="body" sz="quarter" idx="10"/>
          </p:nvPr>
        </p:nvSpPr>
        <p:spPr>
          <a:xfrm>
            <a:off x="365760" y="2604371"/>
            <a:ext cx="11704320" cy="2188291"/>
          </a:xfrm>
        </p:spPr>
        <p:txBody>
          <a:bodyPr/>
          <a:lstStyle/>
          <a:p>
            <a:r>
              <a:rPr lang="en-US" dirty="0"/>
              <a:t>print(</a:t>
            </a:r>
            <a:r>
              <a:rPr lang="en-US" dirty="0">
                <a:solidFill>
                  <a:srgbClr val="C00000"/>
                </a:solidFill>
              </a:rPr>
              <a:t>'Hello world'</a:t>
            </a:r>
            <a:r>
              <a:rPr lang="en-US" dirty="0"/>
              <a:t>)</a:t>
            </a:r>
          </a:p>
          <a:p>
            <a:r>
              <a:rPr lang="en-US" dirty="0">
                <a:solidFill>
                  <a:schemeClr val="tx2">
                    <a:lumMod val="75000"/>
                  </a:schemeClr>
                </a:solidFill>
              </a:rPr>
              <a:t># print('It's a small world after all')</a:t>
            </a:r>
          </a:p>
          <a:p>
            <a:endParaRPr lang="en-CA" dirty="0"/>
          </a:p>
          <a:p>
            <a:endParaRPr lang="en-CA" dirty="0"/>
          </a:p>
        </p:txBody>
      </p:sp>
      <p:sp>
        <p:nvSpPr>
          <p:cNvPr id="7" name="Text Placeholder 4">
            <a:extLst>
              <a:ext uri="{FF2B5EF4-FFF2-40B4-BE49-F238E27FC236}">
                <a16:creationId xmlns:a16="http://schemas.microsoft.com/office/drawing/2014/main" id="{79D27C4A-7109-4D47-8295-8495E0EF18B7}"/>
              </a:ext>
            </a:extLst>
          </p:cNvPr>
          <p:cNvSpPr txBox="1">
            <a:spLocks/>
          </p:cNvSpPr>
          <p:nvPr/>
        </p:nvSpPr>
        <p:spPr>
          <a:xfrm>
            <a:off x="365760" y="43354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Hello world</a:t>
            </a:r>
          </a:p>
          <a:p>
            <a:endParaRPr lang="en-CA" dirty="0">
              <a:solidFill>
                <a:schemeClr val="bg1"/>
              </a:solidFill>
            </a:endParaRPr>
          </a:p>
          <a:p>
            <a:endParaRPr lang="en-CA" dirty="0">
              <a:solidFill>
                <a:schemeClr val="bg1"/>
              </a:solidFill>
            </a:endParaRPr>
          </a:p>
          <a:p>
            <a:endParaRPr lang="en-CA" dirty="0">
              <a:solidFill>
                <a:schemeClr val="bg1"/>
              </a:solidFill>
            </a:endParaRPr>
          </a:p>
        </p:txBody>
      </p:sp>
    </p:spTree>
    <p:extLst>
      <p:ext uri="{BB962C8B-B14F-4D97-AF65-F5344CB8AC3E}">
        <p14:creationId xmlns:p14="http://schemas.microsoft.com/office/powerpoint/2010/main" val="2479964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a2191c86-fc50-4add-948c-129f6b5a88d8" Revision="1" Stencil="7276b9ef-3953-4dce-a89b-ed85f20b8b93" StencilVersion="1.0"/>
</Control>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mso-contentType ?>
<FormTemplates xmlns="http://schemas.microsoft.com/sharepoint/v3/contenttype/forms">
  <Display>DocumentLibraryForm</Display>
  <Edit>DocumentLibraryForm</Edit>
  <New>DocumentLibraryForm</New>
</FormTemplates>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ontrol xmlns="http://schemas.microsoft.com/VisualStudio/2011/storyboarding/control">
  <Id Name="a53d73d2-368b-429e-b817-1324eec1382c"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mso-contentType ?>
<FormTemplates xmlns="http://schemas.microsoft.com/sharepoint/v3/contenttype/forms">
  <Display>DocumentLibraryForm</Display>
  <Edit>DocumentLibraryForm</Edit>
  <New>DocumentLibraryForm</New>
</FormTemplates>
</file>

<file path=customXml/item32.xml><?xml version="1.0" encoding="utf-8"?>
<?mso-contentType ?>
<FormTemplates xmlns="http://schemas.microsoft.com/sharepoint/v3/contenttype/forms">
  <Display>DocumentLibraryForm</Display>
  <Edit>DocumentLibraryForm</Edit>
  <New>DocumentLibraryForm</New>
</FormTemplates>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4.xml><?xml version="1.0" encoding="utf-8"?>
<Control xmlns="http://schemas.microsoft.com/VisualStudio/2011/storyboarding/control">
  <Id Name="d69996e1-3d61-4686-9b63-f1b855c596ab" Revision="1" Stencil="7276b9ef-3953-4dce-a89b-ed85f20b8b93" StencilVersion="1.0"/>
</Control>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Control xmlns="http://schemas.microsoft.com/VisualStudio/2011/storyboarding/control">
  <Id Name="369f9055-6b6c-48b9-9320-5df2d46c430a" Revision="1" Stencil="7276b9ef-3953-4dce-a89b-ed85f20b8b93" StencilVersion="1.0"/>
</Control>
</file>

<file path=customXml/item37.xml><?xml version="1.0" encoding="utf-8"?>
<?mso-contentType ?>
<FormTemplates xmlns="http://schemas.microsoft.com/sharepoint/v3/contenttype/forms">
  <Display>DocumentLibraryForm</Display>
  <Edit>DocumentLibraryForm</Edit>
  <New>DocumentLibraryForm</New>
</FormTemplates>
</file>

<file path=customXml/item38.xml><?xml version="1.0" encoding="utf-8"?>
<Control xmlns="http://schemas.microsoft.com/VisualStudio/2011/storyboarding/control">
  <Id Name="a2191c86-fc50-4add-948c-129f6b5a88d8" Revision="1" Stencil="7276b9ef-3953-4dce-a89b-ed85f20b8b93" StencilVersion="1.0"/>
</Control>
</file>

<file path=customXml/item39.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4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1.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0.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2.xml><?xml version="1.0" encoding="utf-8"?>
<ds:datastoreItem xmlns:ds="http://schemas.openxmlformats.org/officeDocument/2006/customXml" ds:itemID="{3389BB8C-5699-43EF-A7BD-5FC20250F288}">
  <ds:schemaRefs>
    <ds:schemaRef ds:uri="http://schemas.microsoft.com/office/2006/metadata/properties"/>
    <ds:schemaRef ds:uri="http://schemas.microsoft.com/office/infopath/2007/PartnerControls"/>
    <ds:schemaRef ds:uri="83cd2334-221a-48c3-9034-bfd1542dfe28"/>
  </ds:schemaRefs>
</ds:datastoreItem>
</file>

<file path=customXml/itemProps13.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14.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5.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6.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7.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8.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9.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20.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21.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3.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4.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5.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8.xml><?xml version="1.0" encoding="utf-8"?>
<ds:datastoreItem xmlns:ds="http://schemas.openxmlformats.org/officeDocument/2006/customXml" ds:itemID="{DCBF9980-3750-4246-B60B-9031BF3A074C}">
  <ds:schemaRefs>
    <ds:schemaRef ds:uri="http://schemas.microsoft.com/sharepoint/v3/contenttype/forms"/>
  </ds:schemaRefs>
</ds:datastoreItem>
</file>

<file path=customXml/itemProps29.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0.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1.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32.xml><?xml version="1.0" encoding="utf-8"?>
<ds:datastoreItem xmlns:ds="http://schemas.openxmlformats.org/officeDocument/2006/customXml" ds:itemID="{9CEC36C7-E4F4-4655-9A0A-36FEBA98386B}">
  <ds:schemaRefs>
    <ds:schemaRef ds:uri="http://schemas.microsoft.com/sharepoint/v3/contenttype/forms"/>
  </ds:schemaRefs>
</ds:datastoreItem>
</file>

<file path=customXml/itemProps33.xml><?xml version="1.0" encoding="utf-8"?>
<ds:datastoreItem xmlns:ds="http://schemas.openxmlformats.org/officeDocument/2006/customXml" ds:itemID="{78A9CC3F-60BD-4E71-AC8A-59191A1D6E1C}">
  <ds:schemaRefs>
    <ds:schemaRef ds:uri="http://schemas.microsoft.com/office/2006/metadata/properties"/>
    <ds:schemaRef ds:uri="http://schemas.microsoft.com/office/infopath/2007/PartnerControls"/>
    <ds:schemaRef ds:uri="83cd2334-221a-48c3-9034-bfd1542dfe28"/>
  </ds:schemaRefs>
</ds:datastoreItem>
</file>

<file path=customXml/itemProps3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6.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7.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8.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40.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41.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5.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7.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8.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9.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3554</TotalTime>
  <Words>317</Words>
  <Application>Microsoft Office PowerPoint</Application>
  <PresentationFormat>Custom</PresentationFormat>
  <Paragraphs>43</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Consolas</vt:lpstr>
      <vt:lpstr>Segoe UI</vt:lpstr>
      <vt:lpstr>Segoe UI Light</vt:lpstr>
      <vt:lpstr>Wingdings</vt:lpstr>
      <vt:lpstr>WHITE TEMPLATE</vt:lpstr>
      <vt:lpstr>Comments</vt:lpstr>
      <vt:lpstr>We add comments to our code using #</vt:lpstr>
      <vt:lpstr>Lines that start with # are not executed</vt:lpstr>
      <vt:lpstr>Comment calls to other programs to explain their purpose</vt:lpstr>
      <vt:lpstr>Comments document your code so you and other programmers can understand the code</vt:lpstr>
      <vt:lpstr>Commenting lines of code can help you debug and figure out which line of code is causing an error</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214</cp:revision>
  <dcterms:created xsi:type="dcterms:W3CDTF">2015-06-04T21:40:17Z</dcterms:created>
  <dcterms:modified xsi:type="dcterms:W3CDTF">2019-06-09T23:13:13Z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