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7"/>
  </p:notesMasterIdLst>
  <p:handoutMasterIdLst>
    <p:handoutMasterId r:id="rId58"/>
  </p:handoutMasterIdLst>
  <p:sldIdLst>
    <p:sldId id="283" r:id="rId47"/>
    <p:sldId id="290" r:id="rId48"/>
    <p:sldId id="299" r:id="rId49"/>
    <p:sldId id="300" r:id="rId50"/>
    <p:sldId id="291" r:id="rId51"/>
    <p:sldId id="306" r:id="rId52"/>
    <p:sldId id="301" r:id="rId53"/>
    <p:sldId id="302" r:id="rId54"/>
    <p:sldId id="307"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9"/>
            <p14:sldId id="300"/>
            <p14:sldId id="291"/>
            <p14:sldId id="306"/>
            <p14:sldId id="301"/>
            <p14:sldId id="302"/>
            <p14:sldId id="30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2"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4C1498-4219-4605-AD9A-F89BBA334938}" v="47" dt="2019-06-09T14:56:24.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slide" Target="slides/slide9.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7.xml"/><Relationship Id="rId58"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slide" Target="slides/slide10.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19:54:10.709" v="3004" actId="14734"/>
      <pc:docMkLst>
        <pc:docMk/>
      </pc:docMkLst>
      <pc:sldChg chg="modSp">
        <pc:chgData name="susan ibach" userId="11074aa641b35c68" providerId="LiveId" clId="{100ED00D-7AE8-480F-890B-C49E9FA6711B}" dt="2019-05-23T18:46:22.173" v="27" actId="20577"/>
        <pc:sldMkLst>
          <pc:docMk/>
          <pc:sldMk cId="1842309144" sldId="283"/>
        </pc:sldMkLst>
        <pc:spChg chg="mod">
          <ac:chgData name="susan ibach" userId="11074aa641b35c68" providerId="LiveId" clId="{100ED00D-7AE8-480F-890B-C49E9FA6711B}" dt="2019-05-23T18:46:22.173" v="27" actId="20577"/>
          <ac:spMkLst>
            <pc:docMk/>
            <pc:sldMk cId="1842309144" sldId="283"/>
            <ac:spMk id="9" creationId="{00000000-0000-0000-0000-000000000000}"/>
          </ac:spMkLst>
        </pc:spChg>
      </pc:sldChg>
      <pc:sldChg chg="addSp delSp modSp delAnim modAnim">
        <pc:chgData name="susan ibach" userId="11074aa641b35c68" providerId="LiveId" clId="{100ED00D-7AE8-480F-890B-C49E9FA6711B}" dt="2019-05-23T19:40:41.554" v="2467"/>
        <pc:sldMkLst>
          <pc:docMk/>
          <pc:sldMk cId="4227282232" sldId="290"/>
        </pc:sldMkLst>
        <pc:spChg chg="add del mod">
          <ac:chgData name="susan ibach" userId="11074aa641b35c68" providerId="LiveId" clId="{100ED00D-7AE8-480F-890B-C49E9FA6711B}" dt="2019-05-23T19:16:57.156" v="1396" actId="478"/>
          <ac:spMkLst>
            <pc:docMk/>
            <pc:sldMk cId="4227282232" sldId="290"/>
            <ac:spMk id="2" creationId="{F6DFF4E2-934E-4E8F-B159-C236904B89C9}"/>
          </ac:spMkLst>
        </pc:spChg>
        <pc:spChg chg="mod">
          <ac:chgData name="susan ibach" userId="11074aa641b35c68" providerId="LiveId" clId="{100ED00D-7AE8-480F-890B-C49E9FA6711B}" dt="2019-05-23T19:17:12.085" v="1429" actId="20577"/>
          <ac:spMkLst>
            <pc:docMk/>
            <pc:sldMk cId="4227282232" sldId="290"/>
            <ac:spMk id="4" creationId="{00000000-0000-0000-0000-000000000000}"/>
          </ac:spMkLst>
        </pc:spChg>
        <pc:spChg chg="mod">
          <ac:chgData name="susan ibach" userId="11074aa641b35c68" providerId="LiveId" clId="{100ED00D-7AE8-480F-890B-C49E9FA6711B}" dt="2019-05-23T19:17:15.651" v="1430" actId="20577"/>
          <ac:spMkLst>
            <pc:docMk/>
            <pc:sldMk cId="4227282232" sldId="290"/>
            <ac:spMk id="5" creationId="{00000000-0000-0000-0000-000000000000}"/>
          </ac:spMkLst>
        </pc:spChg>
        <pc:spChg chg="add mod">
          <ac:chgData name="susan ibach" userId="11074aa641b35c68" providerId="LiveId" clId="{100ED00D-7AE8-480F-890B-C49E9FA6711B}" dt="2019-05-23T19:24:01.561" v="1665" actId="14100"/>
          <ac:spMkLst>
            <pc:docMk/>
            <pc:sldMk cId="4227282232" sldId="290"/>
            <ac:spMk id="9" creationId="{5E21D767-AD6C-4A20-A578-65143029BA93}"/>
          </ac:spMkLst>
        </pc:spChg>
        <pc:graphicFrameChg chg="del">
          <ac:chgData name="susan ibach" userId="11074aa641b35c68" providerId="LiveId" clId="{100ED00D-7AE8-480F-890B-C49E9FA6711B}" dt="2019-05-23T18:53:03.675" v="227" actId="478"/>
          <ac:graphicFrameMkLst>
            <pc:docMk/>
            <pc:sldMk cId="4227282232" sldId="290"/>
            <ac:graphicFrameMk id="7" creationId="{73159CD9-2C7C-4F70-A664-5902CF1E21D0}"/>
          </ac:graphicFrameMkLst>
        </pc:graphicFrameChg>
      </pc:sldChg>
      <pc:sldChg chg="addSp modSp modAnim">
        <pc:chgData name="susan ibach" userId="11074aa641b35c68" providerId="LiveId" clId="{100ED00D-7AE8-480F-890B-C49E9FA6711B}" dt="2019-05-23T19:41:09.709" v="2471"/>
        <pc:sldMkLst>
          <pc:docMk/>
          <pc:sldMk cId="1744841588" sldId="291"/>
        </pc:sldMkLst>
        <pc:spChg chg="mod">
          <ac:chgData name="susan ibach" userId="11074aa641b35c68" providerId="LiveId" clId="{100ED00D-7AE8-480F-890B-C49E9FA6711B}" dt="2019-05-23T19:07:22.826" v="830" actId="20577"/>
          <ac:spMkLst>
            <pc:docMk/>
            <pc:sldMk cId="1744841588" sldId="291"/>
            <ac:spMk id="4" creationId="{00000000-0000-0000-0000-000000000000}"/>
          </ac:spMkLst>
        </pc:spChg>
        <pc:spChg chg="mod">
          <ac:chgData name="susan ibach" userId="11074aa641b35c68" providerId="LiveId" clId="{100ED00D-7AE8-480F-890B-C49E9FA6711B}" dt="2019-05-23T19:08:37.352" v="836" actId="20577"/>
          <ac:spMkLst>
            <pc:docMk/>
            <pc:sldMk cId="1744841588" sldId="291"/>
            <ac:spMk id="5" creationId="{00000000-0000-0000-0000-000000000000}"/>
          </ac:spMkLst>
        </pc:spChg>
        <pc:spChg chg="add mod">
          <ac:chgData name="susan ibach" userId="11074aa641b35c68" providerId="LiveId" clId="{100ED00D-7AE8-480F-890B-C49E9FA6711B}" dt="2019-05-23T19:24:18.299" v="1669" actId="12"/>
          <ac:spMkLst>
            <pc:docMk/>
            <pc:sldMk cId="1744841588" sldId="291"/>
            <ac:spMk id="7" creationId="{6C24E574-CD38-4BA6-B5DD-EBA431AC0652}"/>
          </ac:spMkLst>
        </pc:spChg>
      </pc:sldChg>
      <pc:sldChg chg="addSp delSp modSp add modAnim">
        <pc:chgData name="susan ibach" userId="11074aa641b35c68" providerId="LiveId" clId="{100ED00D-7AE8-480F-890B-C49E9FA6711B}" dt="2019-05-23T19:28:48.701" v="1860"/>
        <pc:sldMkLst>
          <pc:docMk/>
          <pc:sldMk cId="762581255" sldId="299"/>
        </pc:sldMkLst>
        <pc:spChg chg="mod">
          <ac:chgData name="susan ibach" userId="11074aa641b35c68" providerId="LiveId" clId="{100ED00D-7AE8-480F-890B-C49E9FA6711B}" dt="2019-05-23T19:00:37.778" v="456" actId="20577"/>
          <ac:spMkLst>
            <pc:docMk/>
            <pc:sldMk cId="762581255" sldId="299"/>
            <ac:spMk id="4" creationId="{00000000-0000-0000-0000-000000000000}"/>
          </ac:spMkLst>
        </pc:spChg>
        <pc:spChg chg="mod">
          <ac:chgData name="susan ibach" userId="11074aa641b35c68" providerId="LiveId" clId="{100ED00D-7AE8-480F-890B-C49E9FA6711B}" dt="2019-05-23T19:05:50.378" v="599" actId="6549"/>
          <ac:spMkLst>
            <pc:docMk/>
            <pc:sldMk cId="762581255" sldId="299"/>
            <ac:spMk id="5" creationId="{00000000-0000-0000-0000-000000000000}"/>
          </ac:spMkLst>
        </pc:spChg>
        <pc:spChg chg="add del">
          <ac:chgData name="susan ibach" userId="11074aa641b35c68" providerId="LiveId" clId="{100ED00D-7AE8-480F-890B-C49E9FA6711B}" dt="2019-05-23T19:16:47.187" v="1393" actId="478"/>
          <ac:spMkLst>
            <pc:docMk/>
            <pc:sldMk cId="762581255" sldId="299"/>
            <ac:spMk id="6" creationId="{6F52387E-A133-4BCD-B74B-FF1DC3DECBC3}"/>
          </ac:spMkLst>
        </pc:spChg>
        <pc:spChg chg="add mod">
          <ac:chgData name="susan ibach" userId="11074aa641b35c68" providerId="LiveId" clId="{100ED00D-7AE8-480F-890B-C49E9FA6711B}" dt="2019-05-23T19:24:05.508" v="1667" actId="14100"/>
          <ac:spMkLst>
            <pc:docMk/>
            <pc:sldMk cId="762581255" sldId="299"/>
            <ac:spMk id="7" creationId="{0CA3CF6F-7B00-4CFB-966D-B42151E5254F}"/>
          </ac:spMkLst>
        </pc:spChg>
      </pc:sldChg>
      <pc:sldChg chg="addSp delSp modSp add modAnim">
        <pc:chgData name="susan ibach" userId="11074aa641b35c68" providerId="LiveId" clId="{100ED00D-7AE8-480F-890B-C49E9FA6711B}" dt="2019-05-23T19:40:51.647" v="2468"/>
        <pc:sldMkLst>
          <pc:docMk/>
          <pc:sldMk cId="2574276653" sldId="300"/>
        </pc:sldMkLst>
        <pc:spChg chg="mod">
          <ac:chgData name="susan ibach" userId="11074aa641b35c68" providerId="LiveId" clId="{100ED00D-7AE8-480F-890B-C49E9FA6711B}" dt="2019-05-23T19:06:06.635" v="684" actId="20577"/>
          <ac:spMkLst>
            <pc:docMk/>
            <pc:sldMk cId="2574276653" sldId="300"/>
            <ac:spMk id="4" creationId="{00000000-0000-0000-0000-000000000000}"/>
          </ac:spMkLst>
        </pc:spChg>
        <pc:spChg chg="mod">
          <ac:chgData name="susan ibach" userId="11074aa641b35c68" providerId="LiveId" clId="{100ED00D-7AE8-480F-890B-C49E9FA6711B}" dt="2019-05-23T19:06:26.258" v="707" actId="13926"/>
          <ac:spMkLst>
            <pc:docMk/>
            <pc:sldMk cId="2574276653" sldId="300"/>
            <ac:spMk id="5" creationId="{00000000-0000-0000-0000-000000000000}"/>
          </ac:spMkLst>
        </pc:spChg>
        <pc:spChg chg="add del mod">
          <ac:chgData name="susan ibach" userId="11074aa641b35c68" providerId="LiveId" clId="{100ED00D-7AE8-480F-890B-C49E9FA6711B}" dt="2019-05-23T19:16:41.675" v="1391" actId="478"/>
          <ac:spMkLst>
            <pc:docMk/>
            <pc:sldMk cId="2574276653" sldId="300"/>
            <ac:spMk id="6" creationId="{3EB58FB4-D9A9-4ACB-B454-9BA109250223}"/>
          </ac:spMkLst>
        </pc:spChg>
        <pc:spChg chg="add mod">
          <ac:chgData name="susan ibach" userId="11074aa641b35c68" providerId="LiveId" clId="{100ED00D-7AE8-480F-890B-C49E9FA6711B}" dt="2019-05-23T19:23:52.508" v="1663" actId="120"/>
          <ac:spMkLst>
            <pc:docMk/>
            <pc:sldMk cId="2574276653" sldId="300"/>
            <ac:spMk id="7" creationId="{9C1DBFAF-09DE-4A48-8DB3-5AD12CEFE58D}"/>
          </ac:spMkLst>
        </pc:spChg>
      </pc:sldChg>
      <pc:sldChg chg="addSp delSp modSp add ord modAnim">
        <pc:chgData name="susan ibach" userId="11074aa641b35c68" providerId="LiveId" clId="{100ED00D-7AE8-480F-890B-C49E9FA6711B}" dt="2019-05-23T19:44:22.435" v="2476"/>
        <pc:sldMkLst>
          <pc:docMk/>
          <pc:sldMk cId="848561354" sldId="301"/>
        </pc:sldMkLst>
        <pc:spChg chg="mod">
          <ac:chgData name="susan ibach" userId="11074aa641b35c68" providerId="LiveId" clId="{100ED00D-7AE8-480F-890B-C49E9FA6711B}" dt="2019-05-23T19:09:30.415" v="985" actId="6549"/>
          <ac:spMkLst>
            <pc:docMk/>
            <pc:sldMk cId="848561354" sldId="301"/>
            <ac:spMk id="4" creationId="{00000000-0000-0000-0000-000000000000}"/>
          </ac:spMkLst>
        </pc:spChg>
        <pc:spChg chg="mod">
          <ac:chgData name="susan ibach" userId="11074aa641b35c68" providerId="LiveId" clId="{100ED00D-7AE8-480F-890B-C49E9FA6711B}" dt="2019-05-23T19:20:09.691" v="1475" actId="13926"/>
          <ac:spMkLst>
            <pc:docMk/>
            <pc:sldMk cId="848561354" sldId="301"/>
            <ac:spMk id="5" creationId="{00000000-0000-0000-0000-000000000000}"/>
          </ac:spMkLst>
        </pc:spChg>
        <pc:spChg chg="add mod">
          <ac:chgData name="susan ibach" userId="11074aa641b35c68" providerId="LiveId" clId="{100ED00D-7AE8-480F-890B-C49E9FA6711B}" dt="2019-05-23T19:24:33.406" v="1673" actId="14100"/>
          <ac:spMkLst>
            <pc:docMk/>
            <pc:sldMk cId="848561354" sldId="301"/>
            <ac:spMk id="6" creationId="{80D83064-AFA5-4FDF-8459-0F35E030CA1B}"/>
          </ac:spMkLst>
        </pc:spChg>
        <pc:spChg chg="add del">
          <ac:chgData name="susan ibach" userId="11074aa641b35c68" providerId="LiveId" clId="{100ED00D-7AE8-480F-890B-C49E9FA6711B}" dt="2019-05-23T19:21:26.846" v="1477"/>
          <ac:spMkLst>
            <pc:docMk/>
            <pc:sldMk cId="848561354" sldId="301"/>
            <ac:spMk id="7" creationId="{33404D78-AD43-4DD2-8049-5417C0B7558C}"/>
          </ac:spMkLst>
        </pc:spChg>
      </pc:sldChg>
      <pc:sldChg chg="addSp modSp add ord modAnim">
        <pc:chgData name="susan ibach" userId="11074aa641b35c68" providerId="LiveId" clId="{100ED00D-7AE8-480F-890B-C49E9FA6711B}" dt="2019-05-23T19:46:19.832" v="2508" actId="13926"/>
        <pc:sldMkLst>
          <pc:docMk/>
          <pc:sldMk cId="4147085536" sldId="302"/>
        </pc:sldMkLst>
        <pc:spChg chg="mod">
          <ac:chgData name="susan ibach" userId="11074aa641b35c68" providerId="LiveId" clId="{100ED00D-7AE8-480F-890B-C49E9FA6711B}" dt="2019-05-23T19:45:42.206" v="2506" actId="20577"/>
          <ac:spMkLst>
            <pc:docMk/>
            <pc:sldMk cId="4147085536" sldId="302"/>
            <ac:spMk id="4" creationId="{00000000-0000-0000-0000-000000000000}"/>
          </ac:spMkLst>
        </pc:spChg>
        <pc:spChg chg="mod">
          <ac:chgData name="susan ibach" userId="11074aa641b35c68" providerId="LiveId" clId="{100ED00D-7AE8-480F-890B-C49E9FA6711B}" dt="2019-05-23T19:46:19.832" v="2508" actId="13926"/>
          <ac:spMkLst>
            <pc:docMk/>
            <pc:sldMk cId="4147085536" sldId="302"/>
            <ac:spMk id="5" creationId="{00000000-0000-0000-0000-000000000000}"/>
          </ac:spMkLst>
        </pc:spChg>
        <pc:spChg chg="add mod">
          <ac:chgData name="susan ibach" userId="11074aa641b35c68" providerId="LiveId" clId="{100ED00D-7AE8-480F-890B-C49E9FA6711B}" dt="2019-05-23T19:24:49.680" v="1675" actId="13926"/>
          <ac:spMkLst>
            <pc:docMk/>
            <pc:sldMk cId="4147085536" sldId="302"/>
            <ac:spMk id="6" creationId="{B176EF00-BB1D-4721-9EDA-1DD2E4715C2C}"/>
          </ac:spMkLst>
        </pc:spChg>
      </pc:sldChg>
      <pc:sldChg chg="modSp add ord">
        <pc:chgData name="susan ibach" userId="11074aa641b35c68" providerId="LiveId" clId="{100ED00D-7AE8-480F-890B-C49E9FA6711B}" dt="2019-05-23T19:54:10.709" v="3004" actId="14734"/>
        <pc:sldMkLst>
          <pc:docMk/>
          <pc:sldMk cId="1161809111" sldId="306"/>
        </pc:sldMkLst>
        <pc:spChg chg="mod">
          <ac:chgData name="susan ibach" userId="11074aa641b35c68" providerId="LiveId" clId="{100ED00D-7AE8-480F-890B-C49E9FA6711B}" dt="2019-05-23T19:53:16.204" v="2943" actId="20577"/>
          <ac:spMkLst>
            <pc:docMk/>
            <pc:sldMk cId="1161809111" sldId="306"/>
            <ac:spMk id="4" creationId="{00000000-0000-0000-0000-000000000000}"/>
          </ac:spMkLst>
        </pc:spChg>
        <pc:graphicFrameChg chg="modGraphic">
          <ac:chgData name="susan ibach" userId="11074aa641b35c68" providerId="LiveId" clId="{100ED00D-7AE8-480F-890B-C49E9FA6711B}" dt="2019-05-23T19:54:10.709" v="3004" actId="14734"/>
          <ac:graphicFrameMkLst>
            <pc:docMk/>
            <pc:sldMk cId="1161809111" sldId="306"/>
            <ac:graphicFrameMk id="7" creationId="{EE45B350-66EA-4D56-9AAE-07454726398A}"/>
          </ac:graphicFrameMkLst>
        </pc:graphicFrameChg>
      </pc:sldChg>
    </pc:docChg>
  </pc:docChgLst>
  <pc:docChgLst>
    <pc:chgData name="susan ibach" userId="11074aa641b35c68" providerId="LiveId" clId="{AFF4A0FC-54C3-418A-A899-E5B712930D59}"/>
    <pc:docChg chg="undo custSel addSld delSld modSld modSection">
      <pc:chgData name="susan ibach" userId="11074aa641b35c68" providerId="LiveId" clId="{AFF4A0FC-54C3-418A-A899-E5B712930D59}" dt="2019-05-24T22:06:46.055" v="1812" actId="6549"/>
      <pc:docMkLst>
        <pc:docMk/>
      </pc:docMkLst>
      <pc:sldChg chg="modSp">
        <pc:chgData name="susan ibach" userId="11074aa641b35c68" providerId="LiveId" clId="{AFF4A0FC-54C3-418A-A899-E5B712930D59}" dt="2019-05-24T19:16:55.195" v="481" actId="20577"/>
        <pc:sldMkLst>
          <pc:docMk/>
          <pc:sldMk cId="1842309144" sldId="283"/>
        </pc:sldMkLst>
        <pc:spChg chg="mod">
          <ac:chgData name="susan ibach" userId="11074aa641b35c68" providerId="LiveId" clId="{AFF4A0FC-54C3-418A-A899-E5B712930D59}" dt="2019-05-24T19:16:55.195" v="481" actId="20577"/>
          <ac:spMkLst>
            <pc:docMk/>
            <pc:sldMk cId="1842309144" sldId="283"/>
            <ac:spMk id="9" creationId="{00000000-0000-0000-0000-000000000000}"/>
          </ac:spMkLst>
        </pc:spChg>
      </pc:sldChg>
      <pc:sldChg chg="addSp delSp modSp modAnim">
        <pc:chgData name="susan ibach" userId="11074aa641b35c68" providerId="LiveId" clId="{AFF4A0FC-54C3-418A-A899-E5B712930D59}" dt="2019-05-24T21:53:41.224" v="1118" actId="5793"/>
        <pc:sldMkLst>
          <pc:docMk/>
          <pc:sldMk cId="4227282232" sldId="290"/>
        </pc:sldMkLst>
        <pc:spChg chg="mod">
          <ac:chgData name="susan ibach" userId="11074aa641b35c68" providerId="LiveId" clId="{AFF4A0FC-54C3-418A-A899-E5B712930D59}" dt="2019-05-24T21:53:01.428" v="1070" actId="20577"/>
          <ac:spMkLst>
            <pc:docMk/>
            <pc:sldMk cId="4227282232" sldId="290"/>
            <ac:spMk id="5" creationId="{00000000-0000-0000-0000-000000000000}"/>
          </ac:spMkLst>
        </pc:spChg>
        <pc:spChg chg="add del mod">
          <ac:chgData name="susan ibach" userId="11074aa641b35c68" providerId="LiveId" clId="{AFF4A0FC-54C3-418A-A899-E5B712930D59}" dt="2019-05-24T21:28:18.330" v="485" actId="478"/>
          <ac:spMkLst>
            <pc:docMk/>
            <pc:sldMk cId="4227282232" sldId="290"/>
            <ac:spMk id="6" creationId="{EB8FF19D-7347-4117-B8F7-1828A06D79E8}"/>
          </ac:spMkLst>
        </pc:spChg>
        <pc:spChg chg="add del mod ord topLvl">
          <ac:chgData name="susan ibach" userId="11074aa641b35c68" providerId="LiveId" clId="{AFF4A0FC-54C3-418A-A899-E5B712930D59}" dt="2019-05-24T21:53:41.224" v="1118" actId="5793"/>
          <ac:spMkLst>
            <pc:docMk/>
            <pc:sldMk cId="4227282232" sldId="290"/>
            <ac:spMk id="7" creationId="{79D96F27-0E4B-471E-8D77-9A41C16DCC4C}"/>
          </ac:spMkLst>
        </pc:spChg>
        <pc:spChg chg="del mod">
          <ac:chgData name="susan ibach" userId="11074aa641b35c68" providerId="LiveId" clId="{AFF4A0FC-54C3-418A-A899-E5B712930D59}" dt="2019-05-24T21:30:00.649" v="497" actId="478"/>
          <ac:spMkLst>
            <pc:docMk/>
            <pc:sldMk cId="4227282232" sldId="290"/>
            <ac:spMk id="9" creationId="{5E21D767-AD6C-4A20-A578-65143029BA93}"/>
          </ac:spMkLst>
        </pc:spChg>
        <pc:spChg chg="add del mod">
          <ac:chgData name="susan ibach" userId="11074aa641b35c68" providerId="LiveId" clId="{AFF4A0FC-54C3-418A-A899-E5B712930D59}" dt="2019-05-24T21:29:00.791" v="488" actId="478"/>
          <ac:spMkLst>
            <pc:docMk/>
            <pc:sldMk cId="4227282232" sldId="290"/>
            <ac:spMk id="11" creationId="{C1FB1209-0009-4A17-B0BC-2DF464662A7B}"/>
          </ac:spMkLst>
        </pc:spChg>
        <pc:grpChg chg="add del mod">
          <ac:chgData name="susan ibach" userId="11074aa641b35c68" providerId="LiveId" clId="{AFF4A0FC-54C3-418A-A899-E5B712930D59}" dt="2019-05-24T21:44:14.478" v="668" actId="478"/>
          <ac:grpSpMkLst>
            <pc:docMk/>
            <pc:sldMk cId="4227282232" sldId="290"/>
            <ac:grpSpMk id="12" creationId="{E81E8B63-251B-4599-859A-ED51A36F926F}"/>
          </ac:grpSpMkLst>
        </pc:grpChg>
        <pc:picChg chg="add del mod">
          <ac:chgData name="susan ibach" userId="11074aa641b35c68" providerId="LiveId" clId="{AFF4A0FC-54C3-418A-A899-E5B712930D59}" dt="2019-05-24T21:28:24.273" v="486" actId="478"/>
          <ac:picMkLst>
            <pc:docMk/>
            <pc:sldMk cId="4227282232" sldId="290"/>
            <ac:picMk id="3" creationId="{22248417-1DF0-41DC-8EF2-388B3D3EC294}"/>
          </ac:picMkLst>
        </pc:picChg>
        <pc:picChg chg="add del mod topLvl">
          <ac:chgData name="susan ibach" userId="11074aa641b35c68" providerId="LiveId" clId="{AFF4A0FC-54C3-418A-A899-E5B712930D59}" dt="2019-05-24T21:44:14.478" v="668" actId="478"/>
          <ac:picMkLst>
            <pc:docMk/>
            <pc:sldMk cId="4227282232" sldId="290"/>
            <ac:picMk id="10" creationId="{7EC031F0-013A-487B-A9D5-A389034CC6A1}"/>
          </ac:picMkLst>
        </pc:picChg>
      </pc:sldChg>
      <pc:sldChg chg="addSp delSp modSp modAnim">
        <pc:chgData name="susan ibach" userId="11074aa641b35c68" providerId="LiveId" clId="{AFF4A0FC-54C3-418A-A899-E5B712930D59}" dt="2019-05-24T21:57:00.595" v="1250" actId="20577"/>
        <pc:sldMkLst>
          <pc:docMk/>
          <pc:sldMk cId="1744841588" sldId="291"/>
        </pc:sldMkLst>
        <pc:spChg chg="mod">
          <ac:chgData name="susan ibach" userId="11074aa641b35c68" providerId="LiveId" clId="{AFF4A0FC-54C3-418A-A899-E5B712930D59}" dt="2019-05-24T21:57:00.595" v="1250" actId="20577"/>
          <ac:spMkLst>
            <pc:docMk/>
            <pc:sldMk cId="1744841588" sldId="291"/>
            <ac:spMk id="5" creationId="{00000000-0000-0000-0000-000000000000}"/>
          </ac:spMkLst>
        </pc:spChg>
        <pc:spChg chg="del">
          <ac:chgData name="susan ibach" userId="11074aa641b35c68" providerId="LiveId" clId="{AFF4A0FC-54C3-418A-A899-E5B712930D59}" dt="2019-05-24T21:49:09.249" v="901" actId="478"/>
          <ac:spMkLst>
            <pc:docMk/>
            <pc:sldMk cId="1744841588" sldId="291"/>
            <ac:spMk id="7" creationId="{6C24E574-CD38-4BA6-B5DD-EBA431AC0652}"/>
          </ac:spMkLst>
        </pc:spChg>
        <pc:spChg chg="del mod topLvl">
          <ac:chgData name="susan ibach" userId="11074aa641b35c68" providerId="LiveId" clId="{AFF4A0FC-54C3-418A-A899-E5B712930D59}" dt="2019-05-24T21:56:25.770" v="1202" actId="478"/>
          <ac:spMkLst>
            <pc:docMk/>
            <pc:sldMk cId="1744841588" sldId="291"/>
            <ac:spMk id="9" creationId="{7BDE1341-EB4A-4683-B83D-EBF57A191118}"/>
          </ac:spMkLst>
        </pc:spChg>
        <pc:spChg chg="mod">
          <ac:chgData name="susan ibach" userId="11074aa641b35c68" providerId="LiveId" clId="{AFF4A0FC-54C3-418A-A899-E5B712930D59}" dt="2019-05-24T21:56:41.878" v="1205" actId="13926"/>
          <ac:spMkLst>
            <pc:docMk/>
            <pc:sldMk cId="1744841588" sldId="291"/>
            <ac:spMk id="12" creationId="{2D458435-97F6-42B2-A95B-15FC51C85A55}"/>
          </ac:spMkLst>
        </pc:spChg>
        <pc:grpChg chg="add del">
          <ac:chgData name="susan ibach" userId="11074aa641b35c68" providerId="LiveId" clId="{AFF4A0FC-54C3-418A-A899-E5B712930D59}" dt="2019-05-24T21:56:24.276" v="1201" actId="478"/>
          <ac:grpSpMkLst>
            <pc:docMk/>
            <pc:sldMk cId="1744841588" sldId="291"/>
            <ac:grpSpMk id="6" creationId="{84D67C40-938F-48E2-B4B2-1034BFBA7E86}"/>
          </ac:grpSpMkLst>
        </pc:grpChg>
        <pc:grpChg chg="add">
          <ac:chgData name="susan ibach" userId="11074aa641b35c68" providerId="LiveId" clId="{AFF4A0FC-54C3-418A-A899-E5B712930D59}" dt="2019-05-24T21:56:31.795" v="1203"/>
          <ac:grpSpMkLst>
            <pc:docMk/>
            <pc:sldMk cId="1744841588" sldId="291"/>
            <ac:grpSpMk id="10" creationId="{E237A553-FF06-4BBE-A54B-3A434828EFB3}"/>
          </ac:grpSpMkLst>
        </pc:grpChg>
        <pc:picChg chg="del topLvl">
          <ac:chgData name="susan ibach" userId="11074aa641b35c68" providerId="LiveId" clId="{AFF4A0FC-54C3-418A-A899-E5B712930D59}" dt="2019-05-24T21:56:24.276" v="1201" actId="478"/>
          <ac:picMkLst>
            <pc:docMk/>
            <pc:sldMk cId="1744841588" sldId="291"/>
            <ac:picMk id="8" creationId="{B4AF62EA-39DC-4554-985D-1C61ED357192}"/>
          </ac:picMkLst>
        </pc:picChg>
      </pc:sldChg>
      <pc:sldChg chg="addSp delSp modSp">
        <pc:chgData name="susan ibach" userId="11074aa641b35c68" providerId="LiveId" clId="{AFF4A0FC-54C3-418A-A899-E5B712930D59}" dt="2019-05-24T21:54:26.211" v="1154" actId="20577"/>
        <pc:sldMkLst>
          <pc:docMk/>
          <pc:sldMk cId="762581255" sldId="299"/>
        </pc:sldMkLst>
        <pc:spChg chg="mod">
          <ac:chgData name="susan ibach" userId="11074aa641b35c68" providerId="LiveId" clId="{AFF4A0FC-54C3-418A-A899-E5B712930D59}" dt="2019-05-24T21:54:26.211" v="1154" actId="20577"/>
          <ac:spMkLst>
            <pc:docMk/>
            <pc:sldMk cId="762581255" sldId="299"/>
            <ac:spMk id="5" creationId="{00000000-0000-0000-0000-000000000000}"/>
          </ac:spMkLst>
        </pc:spChg>
        <pc:spChg chg="del mod">
          <ac:chgData name="susan ibach" userId="11074aa641b35c68" providerId="LiveId" clId="{AFF4A0FC-54C3-418A-A899-E5B712930D59}" dt="2019-05-24T21:42:49.374" v="641" actId="478"/>
          <ac:spMkLst>
            <pc:docMk/>
            <pc:sldMk cId="762581255" sldId="299"/>
            <ac:spMk id="7" creationId="{0CA3CF6F-7B00-4CFB-966D-B42151E5254F}"/>
          </ac:spMkLst>
        </pc:spChg>
        <pc:spChg chg="del mod topLvl">
          <ac:chgData name="susan ibach" userId="11074aa641b35c68" providerId="LiveId" clId="{AFF4A0FC-54C3-418A-A899-E5B712930D59}" dt="2019-05-24T21:44:24.284" v="671" actId="478"/>
          <ac:spMkLst>
            <pc:docMk/>
            <pc:sldMk cId="762581255" sldId="299"/>
            <ac:spMk id="9" creationId="{7B49B7FB-BED5-4588-BDD9-081F29C4D230}"/>
          </ac:spMkLst>
        </pc:spChg>
        <pc:spChg chg="del topLvl">
          <ac:chgData name="susan ibach" userId="11074aa641b35c68" providerId="LiveId" clId="{AFF4A0FC-54C3-418A-A899-E5B712930D59}" dt="2019-05-24T21:46:33.246" v="750" actId="478"/>
          <ac:spMkLst>
            <pc:docMk/>
            <pc:sldMk cId="762581255" sldId="299"/>
            <ac:spMk id="12" creationId="{C1581966-E151-4C03-8FCF-3CB982A1C03D}"/>
          </ac:spMkLst>
        </pc:spChg>
        <pc:grpChg chg="add del">
          <ac:chgData name="susan ibach" userId="11074aa641b35c68" providerId="LiveId" clId="{AFF4A0FC-54C3-418A-A899-E5B712930D59}" dt="2019-05-24T21:44:22.204" v="670" actId="478"/>
          <ac:grpSpMkLst>
            <pc:docMk/>
            <pc:sldMk cId="762581255" sldId="299"/>
            <ac:grpSpMk id="6" creationId="{C5352F57-639B-42C7-BB72-45CB2261A91D}"/>
          </ac:grpSpMkLst>
        </pc:grpChg>
        <pc:grpChg chg="add del">
          <ac:chgData name="susan ibach" userId="11074aa641b35c68" providerId="LiveId" clId="{AFF4A0FC-54C3-418A-A899-E5B712930D59}" dt="2019-05-24T21:46:30.657" v="749" actId="478"/>
          <ac:grpSpMkLst>
            <pc:docMk/>
            <pc:sldMk cId="762581255" sldId="299"/>
            <ac:grpSpMk id="10" creationId="{A9289096-613B-4972-B277-25B810E14857}"/>
          </ac:grpSpMkLst>
        </pc:grpChg>
        <pc:grpChg chg="add del">
          <ac:chgData name="susan ibach" userId="11074aa641b35c68" providerId="LiveId" clId="{AFF4A0FC-54C3-418A-A899-E5B712930D59}" dt="2019-05-24T21:54:04.157" v="1119" actId="478"/>
          <ac:grpSpMkLst>
            <pc:docMk/>
            <pc:sldMk cId="762581255" sldId="299"/>
            <ac:grpSpMk id="13" creationId="{FA7E654A-9ACB-4F32-A48D-D4F426466BE1}"/>
          </ac:grpSpMkLst>
        </pc:grpChg>
        <pc:grpChg chg="add">
          <ac:chgData name="susan ibach" userId="11074aa641b35c68" providerId="LiveId" clId="{AFF4A0FC-54C3-418A-A899-E5B712930D59}" dt="2019-05-24T21:54:05.664" v="1120"/>
          <ac:grpSpMkLst>
            <pc:docMk/>
            <pc:sldMk cId="762581255" sldId="299"/>
            <ac:grpSpMk id="16" creationId="{71CB3C7A-2836-472E-9F57-3D735E73F10A}"/>
          </ac:grpSpMkLst>
        </pc:grpChg>
        <pc:picChg chg="del topLvl">
          <ac:chgData name="susan ibach" userId="11074aa641b35c68" providerId="LiveId" clId="{AFF4A0FC-54C3-418A-A899-E5B712930D59}" dt="2019-05-24T21:44:22.204" v="670" actId="478"/>
          <ac:picMkLst>
            <pc:docMk/>
            <pc:sldMk cId="762581255" sldId="299"/>
            <ac:picMk id="8" creationId="{DEA70496-5EC2-4966-9E2E-7CEE09C13D51}"/>
          </ac:picMkLst>
        </pc:picChg>
        <pc:picChg chg="del topLvl">
          <ac:chgData name="susan ibach" userId="11074aa641b35c68" providerId="LiveId" clId="{AFF4A0FC-54C3-418A-A899-E5B712930D59}" dt="2019-05-24T21:46:30.657" v="749" actId="478"/>
          <ac:picMkLst>
            <pc:docMk/>
            <pc:sldMk cId="762581255" sldId="299"/>
            <ac:picMk id="11" creationId="{830CDBBB-BEFA-430A-B95A-BB2464279A36}"/>
          </ac:picMkLst>
        </pc:picChg>
      </pc:sldChg>
      <pc:sldChg chg="addSp delSp modSp modAnim">
        <pc:chgData name="susan ibach" userId="11074aa641b35c68" providerId="LiveId" clId="{AFF4A0FC-54C3-418A-A899-E5B712930D59}" dt="2019-05-24T21:56:02.630" v="1200" actId="20577"/>
        <pc:sldMkLst>
          <pc:docMk/>
          <pc:sldMk cId="2574276653" sldId="300"/>
        </pc:sldMkLst>
        <pc:spChg chg="mod">
          <ac:chgData name="susan ibach" userId="11074aa641b35c68" providerId="LiveId" clId="{AFF4A0FC-54C3-418A-A899-E5B712930D59}" dt="2019-05-24T21:56:02.630" v="1200" actId="20577"/>
          <ac:spMkLst>
            <pc:docMk/>
            <pc:sldMk cId="2574276653" sldId="300"/>
            <ac:spMk id="5" creationId="{00000000-0000-0000-0000-000000000000}"/>
          </ac:spMkLst>
        </pc:spChg>
        <pc:spChg chg="del mod">
          <ac:chgData name="susan ibach" userId="11074aa641b35c68" providerId="LiveId" clId="{AFF4A0FC-54C3-418A-A899-E5B712930D59}" dt="2019-05-24T21:47:29.948" v="837" actId="478"/>
          <ac:spMkLst>
            <pc:docMk/>
            <pc:sldMk cId="2574276653" sldId="300"/>
            <ac:spMk id="7" creationId="{9C1DBFAF-09DE-4A48-8DB3-5AD12CEFE58D}"/>
          </ac:spMkLst>
        </pc:spChg>
        <pc:spChg chg="mod">
          <ac:chgData name="susan ibach" userId="11074aa641b35c68" providerId="LiveId" clId="{AFF4A0FC-54C3-418A-A899-E5B712930D59}" dt="2019-05-24T21:55:46.162" v="1185" actId="1076"/>
          <ac:spMkLst>
            <pc:docMk/>
            <pc:sldMk cId="2574276653" sldId="300"/>
            <ac:spMk id="9" creationId="{C561E90D-A751-47D4-B0BD-FC0E6B15927F}"/>
          </ac:spMkLst>
        </pc:spChg>
        <pc:grpChg chg="add">
          <ac:chgData name="susan ibach" userId="11074aa641b35c68" providerId="LiveId" clId="{AFF4A0FC-54C3-418A-A899-E5B712930D59}" dt="2019-05-24T21:47:09.587" v="798"/>
          <ac:grpSpMkLst>
            <pc:docMk/>
            <pc:sldMk cId="2574276653" sldId="300"/>
            <ac:grpSpMk id="6" creationId="{CD59DFB7-D8C5-4F3A-A507-ED0ECB3368F4}"/>
          </ac:grpSpMkLst>
        </pc:grpChg>
      </pc:sldChg>
      <pc:sldChg chg="addSp delSp modSp modAnim">
        <pc:chgData name="susan ibach" userId="11074aa641b35c68" providerId="LiveId" clId="{AFF4A0FC-54C3-418A-A899-E5B712930D59}" dt="2019-05-24T21:58:53.283" v="1374" actId="20577"/>
        <pc:sldMkLst>
          <pc:docMk/>
          <pc:sldMk cId="848561354" sldId="301"/>
        </pc:sldMkLst>
        <pc:spChg chg="mod">
          <ac:chgData name="susan ibach" userId="11074aa641b35c68" providerId="LiveId" clId="{AFF4A0FC-54C3-418A-A899-E5B712930D59}" dt="2019-05-24T21:58:53.283" v="1374" actId="20577"/>
          <ac:spMkLst>
            <pc:docMk/>
            <pc:sldMk cId="848561354" sldId="301"/>
            <ac:spMk id="5" creationId="{00000000-0000-0000-0000-000000000000}"/>
          </ac:spMkLst>
        </pc:spChg>
        <pc:spChg chg="del">
          <ac:chgData name="susan ibach" userId="11074aa641b35c68" providerId="LiveId" clId="{AFF4A0FC-54C3-418A-A899-E5B712930D59}" dt="2019-05-24T21:51:16.834" v="986" actId="478"/>
          <ac:spMkLst>
            <pc:docMk/>
            <pc:sldMk cId="848561354" sldId="301"/>
            <ac:spMk id="6" creationId="{80D83064-AFA5-4FDF-8459-0F35E030CA1B}"/>
          </ac:spMkLst>
        </pc:spChg>
        <pc:spChg chg="mod">
          <ac:chgData name="susan ibach" userId="11074aa641b35c68" providerId="LiveId" clId="{AFF4A0FC-54C3-418A-A899-E5B712930D59}" dt="2019-05-24T21:57:39.545" v="1270" actId="20577"/>
          <ac:spMkLst>
            <pc:docMk/>
            <pc:sldMk cId="848561354" sldId="301"/>
            <ac:spMk id="12" creationId="{DAA8C93D-F6FB-4155-A478-DEFE1DE3B1F4}"/>
          </ac:spMkLst>
        </pc:spChg>
        <pc:grpChg chg="add del">
          <ac:chgData name="susan ibach" userId="11074aa641b35c68" providerId="LiveId" clId="{AFF4A0FC-54C3-418A-A899-E5B712930D59}" dt="2019-05-24T21:57:30.206" v="1251" actId="478"/>
          <ac:grpSpMkLst>
            <pc:docMk/>
            <pc:sldMk cId="848561354" sldId="301"/>
            <ac:grpSpMk id="7" creationId="{AA03EBF3-375F-46DD-991B-A39A99417320}"/>
          </ac:grpSpMkLst>
        </pc:grpChg>
        <pc:grpChg chg="add">
          <ac:chgData name="susan ibach" userId="11074aa641b35c68" providerId="LiveId" clId="{AFF4A0FC-54C3-418A-A899-E5B712930D59}" dt="2019-05-24T21:57:30.761" v="1252"/>
          <ac:grpSpMkLst>
            <pc:docMk/>
            <pc:sldMk cId="848561354" sldId="301"/>
            <ac:grpSpMk id="10" creationId="{CF24E660-A5BF-4214-B0B3-C0C554618853}"/>
          </ac:grpSpMkLst>
        </pc:grpChg>
      </pc:sldChg>
      <pc:sldChg chg="addSp delSp modSp modAnim">
        <pc:chgData name="susan ibach" userId="11074aa641b35c68" providerId="LiveId" clId="{AFF4A0FC-54C3-418A-A899-E5B712930D59}" dt="2019-05-24T22:01:19.699" v="1553" actId="20577"/>
        <pc:sldMkLst>
          <pc:docMk/>
          <pc:sldMk cId="4147085536" sldId="302"/>
        </pc:sldMkLst>
        <pc:spChg chg="mod">
          <ac:chgData name="susan ibach" userId="11074aa641b35c68" providerId="LiveId" clId="{AFF4A0FC-54C3-418A-A899-E5B712930D59}" dt="2019-05-24T22:01:19.699" v="1553" actId="20577"/>
          <ac:spMkLst>
            <pc:docMk/>
            <pc:sldMk cId="4147085536" sldId="302"/>
            <ac:spMk id="5" creationId="{00000000-0000-0000-0000-000000000000}"/>
          </ac:spMkLst>
        </pc:spChg>
        <pc:spChg chg="del">
          <ac:chgData name="susan ibach" userId="11074aa641b35c68" providerId="LiveId" clId="{AFF4A0FC-54C3-418A-A899-E5B712930D59}" dt="2019-05-24T22:00:05.105" v="1470" actId="478"/>
          <ac:spMkLst>
            <pc:docMk/>
            <pc:sldMk cId="4147085536" sldId="302"/>
            <ac:spMk id="6" creationId="{B176EF00-BB1D-4721-9EDA-1DD2E4715C2C}"/>
          </ac:spMkLst>
        </pc:spChg>
        <pc:spChg chg="mod">
          <ac:chgData name="susan ibach" userId="11074aa641b35c68" providerId="LiveId" clId="{AFF4A0FC-54C3-418A-A899-E5B712930D59}" dt="2019-05-24T22:00:01.011" v="1469" actId="13926"/>
          <ac:spMkLst>
            <pc:docMk/>
            <pc:sldMk cId="4147085536" sldId="302"/>
            <ac:spMk id="9" creationId="{926D0C35-CFAE-4EA1-8F63-95AC3F954257}"/>
          </ac:spMkLst>
        </pc:spChg>
        <pc:grpChg chg="add mod">
          <ac:chgData name="susan ibach" userId="11074aa641b35c68" providerId="LiveId" clId="{AFF4A0FC-54C3-418A-A899-E5B712930D59}" dt="2019-05-24T22:00:12.661" v="1471" actId="1076"/>
          <ac:grpSpMkLst>
            <pc:docMk/>
            <pc:sldMk cId="4147085536" sldId="302"/>
            <ac:grpSpMk id="7" creationId="{918EA5B3-659B-4574-9073-1EA19BADB24B}"/>
          </ac:grpSpMkLst>
        </pc:grpChg>
      </pc:sldChg>
      <pc:sldChg chg="modSp">
        <pc:chgData name="susan ibach" userId="11074aa641b35c68" providerId="LiveId" clId="{AFF4A0FC-54C3-418A-A899-E5B712930D59}" dt="2019-05-24T21:50:55.345" v="984" actId="20577"/>
        <pc:sldMkLst>
          <pc:docMk/>
          <pc:sldMk cId="1161809111" sldId="306"/>
        </pc:sldMkLst>
        <pc:graphicFrameChg chg="modGraphic">
          <ac:chgData name="susan ibach" userId="11074aa641b35c68" providerId="LiveId" clId="{AFF4A0FC-54C3-418A-A899-E5B712930D59}" dt="2019-05-24T21:50:55.345" v="984" actId="20577"/>
          <ac:graphicFrameMkLst>
            <pc:docMk/>
            <pc:sldMk cId="1161809111" sldId="306"/>
            <ac:graphicFrameMk id="7" creationId="{EE45B350-66EA-4D56-9AAE-07454726398A}"/>
          </ac:graphicFrameMkLst>
        </pc:graphicFrameChg>
      </pc:sldChg>
      <pc:sldChg chg="modSp">
        <pc:chgData name="susan ibach" userId="11074aa641b35c68" providerId="LiveId" clId="{AFF4A0FC-54C3-418A-A899-E5B712930D59}" dt="2019-05-24T22:06:46.055" v="1812" actId="6549"/>
        <pc:sldMkLst>
          <pc:docMk/>
          <pc:sldMk cId="1187445330" sldId="307"/>
        </pc:sldMkLst>
        <pc:spChg chg="mod">
          <ac:chgData name="susan ibach" userId="11074aa641b35c68" providerId="LiveId" clId="{AFF4A0FC-54C3-418A-A899-E5B712930D59}" dt="2019-05-24T22:06:46.055" v="1812" actId="6549"/>
          <ac:spMkLst>
            <pc:docMk/>
            <pc:sldMk cId="1187445330" sldId="307"/>
            <ac:spMk id="4" creationId="{00000000-0000-0000-0000-000000000000}"/>
          </ac:spMkLst>
        </pc:spChg>
        <pc:spChg chg="mod">
          <ac:chgData name="susan ibach" userId="11074aa641b35c68" providerId="LiveId" clId="{AFF4A0FC-54C3-418A-A899-E5B712930D59}" dt="2019-05-24T22:05:07.637" v="1555" actId="1076"/>
          <ac:spMkLst>
            <pc:docMk/>
            <pc:sldMk cId="1187445330" sldId="307"/>
            <ac:spMk id="5" creationId="{00000000-0000-0000-0000-000000000000}"/>
          </ac:spMkLst>
        </pc:spChg>
      </pc:sldChg>
    </pc:docChg>
  </pc:docChgLst>
  <pc:docChgLst>
    <pc:chgData name="susan ibach" userId="11074aa641b35c68" providerId="LiveId" clId="{FF4C1498-4219-4605-AD9A-F89BBA334938}"/>
    <pc:docChg chg="custSel modSld sldOrd">
      <pc:chgData name="susan ibach" userId="11074aa641b35c68" providerId="LiveId" clId="{FF4C1498-4219-4605-AD9A-F89BBA334938}" dt="2019-06-09T14:56:24.776" v="96"/>
      <pc:docMkLst>
        <pc:docMk/>
      </pc:docMkLst>
      <pc:sldChg chg="modTransition">
        <pc:chgData name="susan ibach" userId="11074aa641b35c68" providerId="LiveId" clId="{FF4C1498-4219-4605-AD9A-F89BBA334938}" dt="2019-06-09T14:55:48.586" v="77"/>
        <pc:sldMkLst>
          <pc:docMk/>
          <pc:sldMk cId="2137390358" sldId="257"/>
        </pc:sldMkLst>
      </pc:sldChg>
      <pc:sldChg chg="modSp modTransition">
        <pc:chgData name="susan ibach" userId="11074aa641b35c68" providerId="LiveId" clId="{FF4C1498-4219-4605-AD9A-F89BBA334938}" dt="2019-06-09T14:56:19.382" v="95" actId="6549"/>
        <pc:sldMkLst>
          <pc:docMk/>
          <pc:sldMk cId="1842309144" sldId="283"/>
        </pc:sldMkLst>
        <pc:spChg chg="mod">
          <ac:chgData name="susan ibach" userId="11074aa641b35c68" providerId="LiveId" clId="{FF4C1498-4219-4605-AD9A-F89BBA334938}" dt="2019-06-09T14:56:19.382" v="95" actId="6549"/>
          <ac:spMkLst>
            <pc:docMk/>
            <pc:sldMk cId="1842309144" sldId="283"/>
            <ac:spMk id="9" creationId="{00000000-0000-0000-0000-000000000000}"/>
          </ac:spMkLst>
        </pc:spChg>
      </pc:sldChg>
      <pc:sldChg chg="modSp ord modTransition">
        <pc:chgData name="susan ibach" userId="11074aa641b35c68" providerId="LiveId" clId="{FF4C1498-4219-4605-AD9A-F89BBA334938}" dt="2019-06-09T14:56:24.776" v="96"/>
        <pc:sldMkLst>
          <pc:docMk/>
          <pc:sldMk cId="4227282232" sldId="290"/>
        </pc:sldMkLst>
        <pc:spChg chg="mod">
          <ac:chgData name="susan ibach" userId="11074aa641b35c68" providerId="LiveId" clId="{FF4C1498-4219-4605-AD9A-F89BBA334938}" dt="2019-06-09T14:50:31.612" v="5" actId="207"/>
          <ac:spMkLst>
            <pc:docMk/>
            <pc:sldMk cId="4227282232" sldId="290"/>
            <ac:spMk id="5" creationId="{00000000-0000-0000-0000-000000000000}"/>
          </ac:spMkLst>
        </pc:spChg>
      </pc:sldChg>
      <pc:sldChg chg="modSp modTransition">
        <pc:chgData name="susan ibach" userId="11074aa641b35c68" providerId="LiveId" clId="{FF4C1498-4219-4605-AD9A-F89BBA334938}" dt="2019-06-09T14:55:48.586" v="77"/>
        <pc:sldMkLst>
          <pc:docMk/>
          <pc:sldMk cId="1744841588" sldId="291"/>
        </pc:sldMkLst>
        <pc:spChg chg="mod">
          <ac:chgData name="susan ibach" userId="11074aa641b35c68" providerId="LiveId" clId="{FF4C1498-4219-4605-AD9A-F89BBA334938}" dt="2019-06-09T14:52:06.438" v="23" actId="207"/>
          <ac:spMkLst>
            <pc:docMk/>
            <pc:sldMk cId="1744841588" sldId="291"/>
            <ac:spMk id="5" creationId="{00000000-0000-0000-0000-000000000000}"/>
          </ac:spMkLst>
        </pc:spChg>
      </pc:sldChg>
      <pc:sldChg chg="modSp modTransition">
        <pc:chgData name="susan ibach" userId="11074aa641b35c68" providerId="LiveId" clId="{FF4C1498-4219-4605-AD9A-F89BBA334938}" dt="2019-06-09T14:55:48.586" v="77"/>
        <pc:sldMkLst>
          <pc:docMk/>
          <pc:sldMk cId="762581255" sldId="299"/>
        </pc:sldMkLst>
        <pc:spChg chg="mod">
          <ac:chgData name="susan ibach" userId="11074aa641b35c68" providerId="LiveId" clId="{FF4C1498-4219-4605-AD9A-F89BBA334938}" dt="2019-06-09T14:51:09.502" v="12" actId="207"/>
          <ac:spMkLst>
            <pc:docMk/>
            <pc:sldMk cId="762581255" sldId="299"/>
            <ac:spMk id="5" creationId="{00000000-0000-0000-0000-000000000000}"/>
          </ac:spMkLst>
        </pc:spChg>
      </pc:sldChg>
      <pc:sldChg chg="modSp modTransition">
        <pc:chgData name="susan ibach" userId="11074aa641b35c68" providerId="LiveId" clId="{FF4C1498-4219-4605-AD9A-F89BBA334938}" dt="2019-06-09T14:55:48.586" v="77"/>
        <pc:sldMkLst>
          <pc:docMk/>
          <pc:sldMk cId="2574276653" sldId="300"/>
        </pc:sldMkLst>
        <pc:spChg chg="mod">
          <ac:chgData name="susan ibach" userId="11074aa641b35c68" providerId="LiveId" clId="{FF4C1498-4219-4605-AD9A-F89BBA334938}" dt="2019-06-09T14:51:37.594" v="18" actId="207"/>
          <ac:spMkLst>
            <pc:docMk/>
            <pc:sldMk cId="2574276653" sldId="300"/>
            <ac:spMk id="5" creationId="{00000000-0000-0000-0000-000000000000}"/>
          </ac:spMkLst>
        </pc:spChg>
      </pc:sldChg>
      <pc:sldChg chg="modSp modTransition">
        <pc:chgData name="susan ibach" userId="11074aa641b35c68" providerId="LiveId" clId="{FF4C1498-4219-4605-AD9A-F89BBA334938}" dt="2019-06-09T14:55:48.586" v="77"/>
        <pc:sldMkLst>
          <pc:docMk/>
          <pc:sldMk cId="848561354" sldId="301"/>
        </pc:sldMkLst>
        <pc:spChg chg="mod">
          <ac:chgData name="susan ibach" userId="11074aa641b35c68" providerId="LiveId" clId="{FF4C1498-4219-4605-AD9A-F89BBA334938}" dt="2019-06-09T14:54:28.513" v="66" actId="207"/>
          <ac:spMkLst>
            <pc:docMk/>
            <pc:sldMk cId="848561354" sldId="301"/>
            <ac:spMk id="5" creationId="{00000000-0000-0000-0000-000000000000}"/>
          </ac:spMkLst>
        </pc:spChg>
      </pc:sldChg>
      <pc:sldChg chg="modSp modTransition">
        <pc:chgData name="susan ibach" userId="11074aa641b35c68" providerId="LiveId" clId="{FF4C1498-4219-4605-AD9A-F89BBA334938}" dt="2019-06-09T14:55:48.586" v="77"/>
        <pc:sldMkLst>
          <pc:docMk/>
          <pc:sldMk cId="4147085536" sldId="302"/>
        </pc:sldMkLst>
        <pc:spChg chg="mod">
          <ac:chgData name="susan ibach" userId="11074aa641b35c68" providerId="LiveId" clId="{FF4C1498-4219-4605-AD9A-F89BBA334938}" dt="2019-06-09T14:55:25.103" v="76" actId="207"/>
          <ac:spMkLst>
            <pc:docMk/>
            <pc:sldMk cId="4147085536" sldId="302"/>
            <ac:spMk id="5" creationId="{00000000-0000-0000-0000-000000000000}"/>
          </ac:spMkLst>
        </pc:spChg>
      </pc:sldChg>
      <pc:sldChg chg="modSp modTransition delCm">
        <pc:chgData name="susan ibach" userId="11074aa641b35c68" providerId="LiveId" clId="{FF4C1498-4219-4605-AD9A-F89BBA334938}" dt="2019-06-09T14:55:48.586" v="77"/>
        <pc:sldMkLst>
          <pc:docMk/>
          <pc:sldMk cId="1161809111" sldId="306"/>
        </pc:sldMkLst>
        <pc:graphicFrameChg chg="mod modGraphic">
          <ac:chgData name="susan ibach" userId="11074aa641b35c68" providerId="LiveId" clId="{FF4C1498-4219-4605-AD9A-F89BBA334938}" dt="2019-06-09T14:53:33.681" v="55" actId="1076"/>
          <ac:graphicFrameMkLst>
            <pc:docMk/>
            <pc:sldMk cId="1161809111" sldId="306"/>
            <ac:graphicFrameMk id="7" creationId="{EE45B350-66EA-4D56-9AAE-07454726398A}"/>
          </ac:graphicFrameMkLst>
        </pc:graphicFrameChg>
      </pc:sldChg>
      <pc:sldChg chg="modTransition">
        <pc:chgData name="susan ibach" userId="11074aa641b35c68" providerId="LiveId" clId="{FF4C1498-4219-4605-AD9A-F89BBA334938}" dt="2019-06-09T14:55:48.586" v="77"/>
        <pc:sldMkLst>
          <pc:docMk/>
          <pc:sldMk cId="1187445330" sldId="307"/>
        </pc:sldMkLst>
      </pc:sldChg>
    </pc:docChg>
  </pc:docChgLst>
  <pc:docChgLst>
    <pc:chgData name="Christopher Harrison" userId="3a6027744156af90" providerId="Windows Live" clId="Web-{9148E66E-03CF-4494-B9B2-6E6302B21D04}"/>
    <pc:docChg chg="">
      <pc:chgData name="Christopher Harrison" userId="3a6027744156af90" providerId="Windows Live" clId="Web-{9148E66E-03CF-4494-B9B2-6E6302B21D04}" dt="2019-05-24T14:35:55.958" v="1"/>
      <pc:docMkLst>
        <pc:docMk/>
      </pc:docMkLst>
      <pc:sldChg chg="addCm">
        <pc:chgData name="Christopher Harrison" userId="3a6027744156af90" providerId="Windows Live" clId="Web-{9148E66E-03CF-4494-B9B2-6E6302B21D04}" dt="2019-05-24T14:35:44.474" v="0"/>
        <pc:sldMkLst>
          <pc:docMk/>
          <pc:sldMk cId="1161809111" sldId="306"/>
        </pc:sldMkLst>
      </pc:sldChg>
    </pc:docChg>
  </pc:docChgLst>
  <pc:docChgLst>
    <pc:chgData name="Christopher Harrison" userId="3a6027744156af90" providerId="Windows Live" clId="Web-{E30E60F0-32F2-41A3-A241-60107E1D50E7}"/>
    <pc:docChg chg="modSld">
      <pc:chgData name="Christopher Harrison" userId="3a6027744156af90" providerId="Windows Live" clId="Web-{E30E60F0-32F2-41A3-A241-60107E1D50E7}" dt="2019-05-24T21:30:51.891" v="5" actId="1076"/>
      <pc:docMkLst>
        <pc:docMk/>
      </pc:docMkLst>
      <pc:sldChg chg="modSp">
        <pc:chgData name="Christopher Harrison" userId="3a6027744156af90" providerId="Windows Live" clId="Web-{E30E60F0-32F2-41A3-A241-60107E1D50E7}" dt="2019-05-24T21:30:51.891" v="5" actId="1076"/>
        <pc:sldMkLst>
          <pc:docMk/>
          <pc:sldMk cId="4227282232" sldId="290"/>
        </pc:sldMkLst>
        <pc:spChg chg="mod">
          <ac:chgData name="Christopher Harrison" userId="3a6027744156af90" providerId="Windows Live" clId="Web-{E30E60F0-32F2-41A3-A241-60107E1D50E7}" dt="2019-05-24T21:30:51.891" v="5" actId="1076"/>
          <ac:spMkLst>
            <pc:docMk/>
            <pc:sldMk cId="4227282232" sldId="290"/>
            <ac:spMk id="7" creationId="{79D96F27-0E4B-471E-8D77-9A41C16DCC4C}"/>
          </ac:spMkLst>
        </pc:spChg>
        <pc:picChg chg="mod">
          <ac:chgData name="Christopher Harrison" userId="3a6027744156af90" providerId="Windows Live" clId="Web-{E30E60F0-32F2-41A3-A241-60107E1D50E7}" dt="2019-05-24T21:30:47.860" v="4" actId="1076"/>
          <ac:picMkLst>
            <pc:docMk/>
            <pc:sldMk cId="4227282232" sldId="290"/>
            <ac:picMk id="10" creationId="{7EC031F0-013A-487B-A9D5-A389034CC6A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7:50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7:50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7:50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7:50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88180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7:50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4753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7:50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7:50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5538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7:50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2078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7:50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6525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6/9/2019 7:50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1128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3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8.xml"/><Relationship Id="rId7" Type="http://schemas.openxmlformats.org/officeDocument/2006/relationships/image" Target="../media/image1.png"/><Relationship Id="rId2" Type="http://schemas.openxmlformats.org/officeDocument/2006/relationships/customXml" Target="../../customXml/item37.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40.xml"/><Relationship Id="rId4" Type="http://schemas.openxmlformats.org/officeDocument/2006/relationships/customXml" Target="../../customXml/item3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2.png"/><Relationship Id="rId2" Type="http://schemas.openxmlformats.org/officeDocument/2006/relationships/customXml" Target="../../customXml/item42.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4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Handling multiple conditions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may need to check multiple conditions to determine the correct action</a:t>
            </a:r>
          </a:p>
        </p:txBody>
      </p:sp>
      <p:sp>
        <p:nvSpPr>
          <p:cNvPr id="5" name="Text Placeholder 4"/>
          <p:cNvSpPr>
            <a:spLocks noGrp="1"/>
          </p:cNvSpPr>
          <p:nvPr>
            <p:ph type="body" sz="quarter" idx="10"/>
          </p:nvPr>
        </p:nvSpPr>
        <p:spPr>
          <a:xfrm>
            <a:off x="365760" y="1371600"/>
            <a:ext cx="7528877" cy="5829288"/>
          </a:xfrm>
        </p:spPr>
        <p:txBody>
          <a:bodyPr/>
          <a:lstStyle/>
          <a:p>
            <a:endParaRPr lang="en-US" dirty="0"/>
          </a:p>
          <a:p>
            <a:r>
              <a:rPr lang="en-US" dirty="0"/>
              <a:t>if province == </a:t>
            </a:r>
            <a:r>
              <a:rPr lang="en-US" dirty="0">
                <a:solidFill>
                  <a:srgbClr val="C00000"/>
                </a:solidFill>
              </a:rPr>
              <a:t>'Alberta'</a:t>
            </a:r>
            <a:r>
              <a:rPr lang="en-US" dirty="0">
                <a:solidFill>
                  <a:srgbClr val="002050"/>
                </a:solidFill>
              </a:rPr>
              <a:t>:</a:t>
            </a:r>
          </a:p>
          <a:p>
            <a:r>
              <a:rPr lang="en-US" dirty="0"/>
              <a:t>	tax = 0.05</a:t>
            </a:r>
          </a:p>
          <a:p>
            <a:r>
              <a:rPr lang="en-US" dirty="0"/>
              <a:t>if province == </a:t>
            </a:r>
            <a:r>
              <a:rPr lang="en-US" dirty="0">
                <a:solidFill>
                  <a:srgbClr val="C00000"/>
                </a:solidFill>
              </a:rPr>
              <a:t>'Nunavut'</a:t>
            </a:r>
            <a:r>
              <a:rPr lang="en-US" dirty="0">
                <a:solidFill>
                  <a:srgbClr val="002050"/>
                </a:solidFill>
              </a:rPr>
              <a:t>:</a:t>
            </a:r>
          </a:p>
          <a:p>
            <a:r>
              <a:rPr lang="en-US" dirty="0"/>
              <a:t>	tax = 0.05</a:t>
            </a:r>
          </a:p>
          <a:p>
            <a:r>
              <a:rPr lang="en-US" dirty="0"/>
              <a:t>if province == </a:t>
            </a:r>
            <a:r>
              <a:rPr lang="en-US" dirty="0">
                <a:solidFill>
                  <a:srgbClr val="C00000"/>
                </a:solidFill>
              </a:rPr>
              <a:t>'Ontario'</a:t>
            </a:r>
            <a:r>
              <a:rPr lang="en-US" dirty="0">
                <a:solidFill>
                  <a:srgbClr val="002050"/>
                </a:solidFill>
              </a:rPr>
              <a:t>:</a:t>
            </a:r>
          </a:p>
          <a:p>
            <a:r>
              <a:rPr lang="en-US" dirty="0"/>
              <a:t>	tax = 0.13</a:t>
            </a:r>
          </a:p>
          <a:p>
            <a:r>
              <a:rPr lang="en-CA" dirty="0"/>
              <a:t> </a:t>
            </a:r>
          </a:p>
          <a:p>
            <a:endParaRPr lang="en-CA" dirty="0"/>
          </a:p>
          <a:p>
            <a:endParaRPr lang="en-CA" dirty="0"/>
          </a:p>
          <a:p>
            <a:endParaRPr lang="en-CA" dirty="0"/>
          </a:p>
        </p:txBody>
      </p:sp>
      <p:grpSp>
        <p:nvGrpSpPr>
          <p:cNvPr id="12" name="Group 11">
            <a:extLst>
              <a:ext uri="{FF2B5EF4-FFF2-40B4-BE49-F238E27FC236}">
                <a16:creationId xmlns:a16="http://schemas.microsoft.com/office/drawing/2014/main" id="{E81E8B63-251B-4599-859A-ED51A36F926F}"/>
              </a:ext>
            </a:extLst>
          </p:cNvPr>
          <p:cNvGrpSpPr/>
          <p:nvPr/>
        </p:nvGrpSpPr>
        <p:grpSpPr>
          <a:xfrm>
            <a:off x="7589837" y="1661430"/>
            <a:ext cx="4707069" cy="5769769"/>
            <a:chOff x="7208837" y="1202511"/>
            <a:chExt cx="5011869" cy="5769769"/>
          </a:xfrm>
        </p:grpSpPr>
        <p:pic>
          <p:nvPicPr>
            <p:cNvPr id="10" name="Picture 9">
              <a:extLst>
                <a:ext uri="{FF2B5EF4-FFF2-40B4-BE49-F238E27FC236}">
                  <a16:creationId xmlns:a16="http://schemas.microsoft.com/office/drawing/2014/main" id="{7EC031F0-013A-487B-A9D5-A389034CC6A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7" name="Rectangle 6">
              <a:extLst>
                <a:ext uri="{FF2B5EF4-FFF2-40B4-BE49-F238E27FC236}">
                  <a16:creationId xmlns:a16="http://schemas.microsoft.com/office/drawing/2014/main" id="{79D96F27-0E4B-471E-8D77-9A41C16DCC4C}"/>
                </a:ext>
              </a:extLst>
            </p:cNvPr>
            <p:cNvSpPr/>
            <p:nvPr/>
          </p:nvSpPr>
          <p:spPr>
            <a:xfrm rot="701104">
              <a:off x="8372373" y="2914299"/>
              <a:ext cx="2765311" cy="2336024"/>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p:txBody>
        </p:sp>
      </p:gr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only one of the conditions will ever occur you can use a single if statement with </a:t>
            </a:r>
            <a:r>
              <a:rPr lang="en-US" b="1" dirty="0" err="1"/>
              <a:t>elif</a:t>
            </a:r>
            <a:endParaRPr lang="en-US" b="1" dirty="0"/>
          </a:p>
        </p:txBody>
      </p:sp>
      <p:sp>
        <p:nvSpPr>
          <p:cNvPr id="5" name="Text Placeholder 4"/>
          <p:cNvSpPr>
            <a:spLocks noGrp="1"/>
          </p:cNvSpPr>
          <p:nvPr>
            <p:ph type="body" sz="quarter" idx="10"/>
          </p:nvPr>
        </p:nvSpPr>
        <p:spPr>
          <a:xfrm>
            <a:off x="365760" y="1371600"/>
            <a:ext cx="7528877" cy="3748719"/>
          </a:xfrm>
        </p:spPr>
        <p:txBody>
          <a:bodyPr/>
          <a:lstStyle/>
          <a:p>
            <a:endParaRPr lang="en-CA" dirty="0"/>
          </a:p>
          <a:p>
            <a:r>
              <a:rPr lang="en-CA" dirty="0"/>
              <a:t>if province == </a:t>
            </a:r>
            <a:r>
              <a:rPr lang="en-US" dirty="0">
                <a:solidFill>
                  <a:srgbClr val="C00000"/>
                </a:solidFill>
              </a:rPr>
              <a:t>'Alberta'</a:t>
            </a:r>
            <a:r>
              <a:rPr lang="en-US" dirty="0">
                <a:solidFill>
                  <a:srgbClr val="002050"/>
                </a:solidFill>
              </a:rPr>
              <a:t>:</a:t>
            </a:r>
            <a:r>
              <a:rPr lang="en-US" dirty="0">
                <a:solidFill>
                  <a:srgbClr val="C00000"/>
                </a:solidFill>
              </a:rPr>
              <a:t> </a:t>
            </a:r>
            <a:endParaRPr lang="en-CA" dirty="0">
              <a:solidFill>
                <a:srgbClr val="C00000"/>
              </a:solidFill>
            </a:endParaRPr>
          </a:p>
          <a:p>
            <a:r>
              <a:rPr lang="en-CA" dirty="0"/>
              <a:t>	tax = </a:t>
            </a:r>
            <a:r>
              <a:rPr lang="en-US" dirty="0"/>
              <a:t>0.05</a:t>
            </a:r>
            <a:endParaRPr lang="en-CA" dirty="0"/>
          </a:p>
          <a:p>
            <a:r>
              <a:rPr lang="en-CA" dirty="0" err="1">
                <a:highlight>
                  <a:srgbClr val="FFFF00"/>
                </a:highlight>
              </a:rPr>
              <a:t>elif</a:t>
            </a:r>
            <a:r>
              <a:rPr lang="en-CA" dirty="0"/>
              <a:t> province == </a:t>
            </a:r>
            <a:r>
              <a:rPr lang="en-US" dirty="0">
                <a:solidFill>
                  <a:srgbClr val="C00000"/>
                </a:solidFill>
              </a:rPr>
              <a:t>'Nunavut'</a:t>
            </a:r>
            <a:r>
              <a:rPr lang="en-US" dirty="0">
                <a:solidFill>
                  <a:srgbClr val="002050"/>
                </a:solidFill>
              </a:rPr>
              <a:t>:</a:t>
            </a:r>
          </a:p>
          <a:p>
            <a:r>
              <a:rPr lang="en-CA" dirty="0"/>
              <a:t>	tax = </a:t>
            </a:r>
            <a:r>
              <a:rPr lang="en-US" dirty="0"/>
              <a:t>0.05</a:t>
            </a:r>
            <a:endParaRPr lang="en-CA" dirty="0"/>
          </a:p>
          <a:p>
            <a:r>
              <a:rPr lang="en-CA" dirty="0" err="1">
                <a:highlight>
                  <a:srgbClr val="FFFF00"/>
                </a:highlight>
              </a:rPr>
              <a:t>elif</a:t>
            </a:r>
            <a:r>
              <a:rPr lang="en-CA" dirty="0"/>
              <a:t> province == </a:t>
            </a:r>
            <a:r>
              <a:rPr lang="en-CA" dirty="0">
                <a:solidFill>
                  <a:srgbClr val="C00000"/>
                </a:solidFill>
              </a:rPr>
              <a:t>'Ontario'</a:t>
            </a:r>
            <a:r>
              <a:rPr lang="en-CA" dirty="0">
                <a:solidFill>
                  <a:srgbClr val="002050"/>
                </a:solidFill>
              </a:rPr>
              <a:t>:</a:t>
            </a:r>
          </a:p>
          <a:p>
            <a:r>
              <a:rPr lang="en-CA" dirty="0"/>
              <a:t>	tax = 0.13</a:t>
            </a:r>
          </a:p>
        </p:txBody>
      </p:sp>
      <p:grpSp>
        <p:nvGrpSpPr>
          <p:cNvPr id="16" name="Group 15">
            <a:extLst>
              <a:ext uri="{FF2B5EF4-FFF2-40B4-BE49-F238E27FC236}">
                <a16:creationId xmlns:a16="http://schemas.microsoft.com/office/drawing/2014/main" id="{71CB3C7A-2836-472E-9F57-3D735E73F10A}"/>
              </a:ext>
            </a:extLst>
          </p:cNvPr>
          <p:cNvGrpSpPr/>
          <p:nvPr/>
        </p:nvGrpSpPr>
        <p:grpSpPr>
          <a:xfrm>
            <a:off x="7589837" y="1661430"/>
            <a:ext cx="4707069" cy="5769769"/>
            <a:chOff x="7208837" y="1202511"/>
            <a:chExt cx="5011869" cy="5769769"/>
          </a:xfrm>
        </p:grpSpPr>
        <p:pic>
          <p:nvPicPr>
            <p:cNvPr id="17" name="Picture 16">
              <a:extLst>
                <a:ext uri="{FF2B5EF4-FFF2-40B4-BE49-F238E27FC236}">
                  <a16:creationId xmlns:a16="http://schemas.microsoft.com/office/drawing/2014/main" id="{D5A899C5-CC6C-4909-91B8-2BCEAD4EEA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8" name="Rectangle 17">
              <a:extLst>
                <a:ext uri="{FF2B5EF4-FFF2-40B4-BE49-F238E27FC236}">
                  <a16:creationId xmlns:a16="http://schemas.microsoft.com/office/drawing/2014/main" id="{9046E18E-3F27-4A0F-9588-BF9BDC984D2B}"/>
                </a:ext>
              </a:extLst>
            </p:cNvPr>
            <p:cNvSpPr/>
            <p:nvPr/>
          </p:nvSpPr>
          <p:spPr>
            <a:xfrm rot="701104">
              <a:off x="8372373" y="2914299"/>
              <a:ext cx="2765311" cy="2336024"/>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p:txBody>
        </p:sp>
      </p:grpSp>
    </p:spTree>
    <p:extLst>
      <p:ext uri="{BB962C8B-B14F-4D97-AF65-F5344CB8AC3E}">
        <p14:creationId xmlns:p14="http://schemas.microsoft.com/office/powerpoint/2010/main" val="7625812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When you use </a:t>
            </a:r>
            <a:r>
              <a:rPr lang="en-US" b="1" dirty="0" err="1"/>
              <a:t>elif</a:t>
            </a:r>
            <a:r>
              <a:rPr lang="en-US" b="1" dirty="0"/>
              <a:t> instead of multiple if statements you can add a default action</a:t>
            </a:r>
          </a:p>
        </p:txBody>
      </p:sp>
      <p:sp>
        <p:nvSpPr>
          <p:cNvPr id="5" name="Text Placeholder 4"/>
          <p:cNvSpPr>
            <a:spLocks noGrp="1"/>
          </p:cNvSpPr>
          <p:nvPr>
            <p:ph type="body" sz="quarter" idx="10"/>
          </p:nvPr>
        </p:nvSpPr>
        <p:spPr>
          <a:xfrm>
            <a:off x="365760" y="1371600"/>
            <a:ext cx="6995477" cy="4789003"/>
          </a:xfrm>
        </p:spPr>
        <p:txBody>
          <a:bodyPr/>
          <a:lstStyle/>
          <a:p>
            <a:endParaRPr lang="en-CA" dirty="0"/>
          </a:p>
          <a:p>
            <a:r>
              <a:rPr lang="en-CA" dirty="0"/>
              <a:t>if province == </a:t>
            </a:r>
            <a:r>
              <a:rPr lang="en-CA" dirty="0">
                <a:solidFill>
                  <a:srgbClr val="C00000"/>
                </a:solidFill>
              </a:rPr>
              <a:t>'Alberta'</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'Nunavut'</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highlight>
                  <a:srgbClr val="FFFF00"/>
                </a:highlight>
              </a:rPr>
              <a:t>else:</a:t>
            </a:r>
          </a:p>
          <a:p>
            <a:r>
              <a:rPr lang="en-CA" dirty="0"/>
              <a:t>	tax = 0.15</a:t>
            </a:r>
          </a:p>
        </p:txBody>
      </p:sp>
      <p:grpSp>
        <p:nvGrpSpPr>
          <p:cNvPr id="6" name="Group 5">
            <a:extLst>
              <a:ext uri="{FF2B5EF4-FFF2-40B4-BE49-F238E27FC236}">
                <a16:creationId xmlns:a16="http://schemas.microsoft.com/office/drawing/2014/main" id="{CD59DFB7-D8C5-4F3A-A507-ED0ECB3368F4}"/>
              </a:ext>
            </a:extLst>
          </p:cNvPr>
          <p:cNvGrpSpPr/>
          <p:nvPr/>
        </p:nvGrpSpPr>
        <p:grpSpPr>
          <a:xfrm>
            <a:off x="7589837" y="1661430"/>
            <a:ext cx="4707069" cy="5769769"/>
            <a:chOff x="7208837" y="1202511"/>
            <a:chExt cx="5011869" cy="5769769"/>
          </a:xfrm>
        </p:grpSpPr>
        <p:pic>
          <p:nvPicPr>
            <p:cNvPr id="8" name="Picture 7">
              <a:extLst>
                <a:ext uri="{FF2B5EF4-FFF2-40B4-BE49-F238E27FC236}">
                  <a16:creationId xmlns:a16="http://schemas.microsoft.com/office/drawing/2014/main" id="{30091013-634A-40E3-AD40-7118C697A21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9" name="Rectangle 8">
              <a:extLst>
                <a:ext uri="{FF2B5EF4-FFF2-40B4-BE49-F238E27FC236}">
                  <a16:creationId xmlns:a16="http://schemas.microsoft.com/office/drawing/2014/main" id="{C561E90D-A751-47D4-B0BD-FC0E6B15927F}"/>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257427665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multiple conditions cause the same action they can be combined into a single condition</a:t>
            </a:r>
            <a:endParaRPr lang="en-US" dirty="0"/>
          </a:p>
        </p:txBody>
      </p:sp>
      <p:sp>
        <p:nvSpPr>
          <p:cNvPr id="5" name="Text Placeholder 4"/>
          <p:cNvSpPr>
            <a:spLocks noGrp="1"/>
          </p:cNvSpPr>
          <p:nvPr>
            <p:ph type="body" sz="quarter" idx="10"/>
          </p:nvPr>
        </p:nvSpPr>
        <p:spPr>
          <a:xfrm>
            <a:off x="365760" y="1371600"/>
            <a:ext cx="11704320" cy="5829288"/>
          </a:xfrm>
        </p:spPr>
        <p:txBody>
          <a:bodyPr/>
          <a:lstStyle/>
          <a:p>
            <a:endParaRPr lang="en-CA" dirty="0"/>
          </a:p>
          <a:p>
            <a:r>
              <a:rPr lang="en-CA" dirty="0"/>
              <a:t>if province == </a:t>
            </a:r>
            <a:r>
              <a:rPr lang="en-CA" dirty="0">
                <a:solidFill>
                  <a:srgbClr val="C00000"/>
                </a:solidFill>
              </a:rPr>
              <a:t>'Alberta' </a:t>
            </a:r>
            <a:r>
              <a:rPr lang="en-CA" dirty="0"/>
              <a:t>\</a:t>
            </a:r>
          </a:p>
          <a:p>
            <a:r>
              <a:rPr lang="en-CA" dirty="0"/>
              <a:t>   </a:t>
            </a:r>
            <a:r>
              <a:rPr lang="en-CA" dirty="0">
                <a:highlight>
                  <a:srgbClr val="FFFF00"/>
                </a:highlight>
              </a:rPr>
              <a:t>or</a:t>
            </a:r>
            <a:r>
              <a:rPr lang="en-CA" dirty="0"/>
              <a:t> province == </a:t>
            </a:r>
            <a:r>
              <a:rPr lang="en-CA" dirty="0">
                <a:solidFill>
                  <a:srgbClr val="C00000"/>
                </a:solidFill>
              </a:rPr>
              <a:t>'Nunavut'</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else:</a:t>
            </a:r>
          </a:p>
          <a:p>
            <a:r>
              <a:rPr lang="en-CA" dirty="0"/>
              <a:t>	tax = 0.15</a:t>
            </a:r>
          </a:p>
          <a:p>
            <a:endParaRPr lang="en-CA" dirty="0"/>
          </a:p>
          <a:p>
            <a:endParaRPr lang="en-CA" dirty="0"/>
          </a:p>
          <a:p>
            <a:endParaRPr lang="en-CA" dirty="0"/>
          </a:p>
        </p:txBody>
      </p:sp>
      <p:grpSp>
        <p:nvGrpSpPr>
          <p:cNvPr id="10" name="Group 9">
            <a:extLst>
              <a:ext uri="{FF2B5EF4-FFF2-40B4-BE49-F238E27FC236}">
                <a16:creationId xmlns:a16="http://schemas.microsoft.com/office/drawing/2014/main" id="{E237A553-FF06-4BBE-A54B-3A434828EFB3}"/>
              </a:ext>
            </a:extLst>
          </p:cNvPr>
          <p:cNvGrpSpPr/>
          <p:nvPr/>
        </p:nvGrpSpPr>
        <p:grpSpPr>
          <a:xfrm>
            <a:off x="7589837" y="1661430"/>
            <a:ext cx="4707069" cy="5769769"/>
            <a:chOff x="7208837" y="1202511"/>
            <a:chExt cx="5011869" cy="5769769"/>
          </a:xfrm>
        </p:grpSpPr>
        <p:pic>
          <p:nvPicPr>
            <p:cNvPr id="11" name="Picture 10">
              <a:extLst>
                <a:ext uri="{FF2B5EF4-FFF2-40B4-BE49-F238E27FC236}">
                  <a16:creationId xmlns:a16="http://schemas.microsoft.com/office/drawing/2014/main" id="{A21CABB3-0FB5-4CFE-8897-184CD82C7B2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2" name="Rectangle 11">
              <a:extLst>
                <a:ext uri="{FF2B5EF4-FFF2-40B4-BE49-F238E27FC236}">
                  <a16:creationId xmlns:a16="http://schemas.microsoft.com/office/drawing/2014/main" id="{2D458435-97F6-42B2-A95B-15FC51C85A55}"/>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If the province is Alberta or Nunavut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OR statements are processed</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558135271"/>
              </p:ext>
            </p:extLst>
          </p:nvPr>
        </p:nvGraphicFramePr>
        <p:xfrm>
          <a:off x="579437" y="2354262"/>
          <a:ext cx="8305799" cy="1922050"/>
        </p:xfrm>
        <a:graphic>
          <a:graphicData uri="http://schemas.openxmlformats.org/drawingml/2006/table">
            <a:tbl>
              <a:tblPr firstRow="1" bandRow="1">
                <a:tableStyleId>{21E4AEA4-8DFA-4A89-87EB-49C32662AFE0}</a:tableStyleId>
              </a:tblPr>
              <a:tblGrid>
                <a:gridCol w="2209800">
                  <a:extLst>
                    <a:ext uri="{9D8B030D-6E8A-4147-A177-3AD203B41FA5}">
                      <a16:colId xmlns:a16="http://schemas.microsoft.com/office/drawing/2014/main" val="3223346213"/>
                    </a:ext>
                  </a:extLst>
                </a:gridCol>
                <a:gridCol w="2385790">
                  <a:extLst>
                    <a:ext uri="{9D8B030D-6E8A-4147-A177-3AD203B41FA5}">
                      <a16:colId xmlns:a16="http://schemas.microsoft.com/office/drawing/2014/main" val="50370450"/>
                    </a:ext>
                  </a:extLst>
                </a:gridCol>
                <a:gridCol w="3710209">
                  <a:extLst>
                    <a:ext uri="{9D8B030D-6E8A-4147-A177-3AD203B41FA5}">
                      <a16:colId xmlns:a16="http://schemas.microsoft.com/office/drawing/2014/main" val="3166131026"/>
                    </a:ext>
                  </a:extLst>
                </a:gridCol>
              </a:tblGrid>
              <a:tr h="384410">
                <a:tc>
                  <a:txBody>
                    <a:bodyPr/>
                    <a:lstStyle/>
                    <a:p>
                      <a:r>
                        <a:rPr lang="en-CA" dirty="0"/>
                        <a:t>First Condition</a:t>
                      </a:r>
                    </a:p>
                  </a:txBody>
                  <a:tcPr/>
                </a:tc>
                <a:tc>
                  <a:txBody>
                    <a:bodyPr/>
                    <a:lstStyle/>
                    <a:p>
                      <a:r>
                        <a:rPr lang="en-CA" dirty="0"/>
                        <a:t>Second Condition</a:t>
                      </a:r>
                    </a:p>
                  </a:txBody>
                  <a:tcPr/>
                </a:tc>
                <a:tc>
                  <a:txBody>
                    <a:bodyPr/>
                    <a:lstStyle/>
                    <a:p>
                      <a:r>
                        <a:rPr lang="en-CA" dirty="0"/>
                        <a:t>Condition evaluates as </a:t>
                      </a:r>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TRUE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1618091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have a list of possible values to check , you can use the IN operator </a:t>
            </a:r>
            <a:endParaRPr lang="en-US" dirty="0"/>
          </a:p>
        </p:txBody>
      </p:sp>
      <p:sp>
        <p:nvSpPr>
          <p:cNvPr id="5" name="Text Placeholder 4"/>
          <p:cNvSpPr>
            <a:spLocks noGrp="1"/>
          </p:cNvSpPr>
          <p:nvPr>
            <p:ph type="body" sz="quarter" idx="10"/>
          </p:nvPr>
        </p:nvSpPr>
        <p:spPr>
          <a:xfrm>
            <a:off x="365760" y="1371600"/>
            <a:ext cx="11704320" cy="5829288"/>
          </a:xfrm>
        </p:spPr>
        <p:txBody>
          <a:bodyPr/>
          <a:lstStyle/>
          <a:p>
            <a:endParaRPr lang="en-CA" dirty="0"/>
          </a:p>
          <a:p>
            <a:r>
              <a:rPr lang="en-US" dirty="0"/>
              <a:t>if province </a:t>
            </a:r>
            <a:r>
              <a:rPr lang="en-US" dirty="0">
                <a:highlight>
                  <a:srgbClr val="FFFF00"/>
                </a:highlight>
              </a:rPr>
              <a:t>in(</a:t>
            </a:r>
            <a:r>
              <a:rPr lang="en-US" dirty="0">
                <a:solidFill>
                  <a:srgbClr val="C00000"/>
                </a:solidFill>
                <a:highlight>
                  <a:srgbClr val="FFFF00"/>
                </a:highlight>
              </a:rPr>
              <a:t>'Alberta'</a:t>
            </a:r>
            <a:r>
              <a:rPr lang="en-US" dirty="0">
                <a:solidFill>
                  <a:srgbClr val="002050"/>
                </a:solidFill>
                <a:highlight>
                  <a:srgbClr val="FFFF00"/>
                </a:highlight>
              </a:rPr>
              <a:t>,</a:t>
            </a:r>
            <a:r>
              <a:rPr lang="en-US" dirty="0">
                <a:solidFill>
                  <a:srgbClr val="C00000"/>
                </a:solidFill>
                <a:highlight>
                  <a:srgbClr val="FFFF00"/>
                </a:highlight>
              </a:rPr>
              <a:t> </a:t>
            </a:r>
            <a:r>
              <a:rPr lang="en-US" dirty="0">
                <a:highlight>
                  <a:srgbClr val="FFFF00"/>
                </a:highlight>
              </a:rPr>
              <a:t>\ </a:t>
            </a:r>
          </a:p>
          <a:p>
            <a:r>
              <a:rPr lang="en-US" dirty="0">
                <a:highlight>
                  <a:srgbClr val="FFFF00"/>
                </a:highlight>
              </a:rPr>
              <a:t>   </a:t>
            </a:r>
            <a:r>
              <a:rPr lang="en-US" dirty="0">
                <a:solidFill>
                  <a:srgbClr val="C00000"/>
                </a:solidFill>
                <a:highlight>
                  <a:srgbClr val="FFFF00"/>
                </a:highlight>
              </a:rPr>
              <a:t>'</a:t>
            </a:r>
            <a:r>
              <a:rPr lang="en-US" dirty="0" err="1">
                <a:solidFill>
                  <a:srgbClr val="C00000"/>
                </a:solidFill>
                <a:highlight>
                  <a:srgbClr val="FFFF00"/>
                </a:highlight>
              </a:rPr>
              <a:t>Nunavut'</a:t>
            </a:r>
            <a:r>
              <a:rPr lang="en-US" dirty="0" err="1">
                <a:solidFill>
                  <a:srgbClr val="002050"/>
                </a:solidFill>
                <a:highlight>
                  <a:srgbClr val="FFFF00"/>
                </a:highlight>
              </a:rPr>
              <a:t>,</a:t>
            </a:r>
            <a:r>
              <a:rPr lang="en-US" dirty="0" err="1">
                <a:solidFill>
                  <a:srgbClr val="C00000"/>
                </a:solidFill>
                <a:highlight>
                  <a:srgbClr val="FFFF00"/>
                </a:highlight>
              </a:rPr>
              <a:t>'Yukon</a:t>
            </a:r>
            <a:r>
              <a:rPr lang="en-US" dirty="0">
                <a:solidFill>
                  <a:srgbClr val="C00000"/>
                </a:solidFill>
                <a:highlight>
                  <a:srgbClr val="FFFF00"/>
                </a:highlight>
              </a:rPr>
              <a:t>'</a:t>
            </a:r>
            <a:r>
              <a:rPr lang="en-US" dirty="0">
                <a:solidFill>
                  <a:srgbClr val="002050"/>
                </a:solidFill>
                <a:highlight>
                  <a:srgbClr val="FFFF00"/>
                </a:highlight>
              </a:rPr>
              <a:t>)</a:t>
            </a:r>
            <a:r>
              <a:rPr lang="en-US"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else:</a:t>
            </a:r>
          </a:p>
          <a:p>
            <a:r>
              <a:rPr lang="en-CA" dirty="0"/>
              <a:t>	tax = 0.15</a:t>
            </a:r>
          </a:p>
          <a:p>
            <a:endParaRPr lang="en-CA" dirty="0"/>
          </a:p>
          <a:p>
            <a:endParaRPr lang="en-CA" dirty="0"/>
          </a:p>
          <a:p>
            <a:endParaRPr lang="en-CA" dirty="0"/>
          </a:p>
        </p:txBody>
      </p:sp>
      <p:grpSp>
        <p:nvGrpSpPr>
          <p:cNvPr id="10" name="Group 9">
            <a:extLst>
              <a:ext uri="{FF2B5EF4-FFF2-40B4-BE49-F238E27FC236}">
                <a16:creationId xmlns:a16="http://schemas.microsoft.com/office/drawing/2014/main" id="{CF24E660-A5BF-4214-B0B3-C0C554618853}"/>
              </a:ext>
            </a:extLst>
          </p:cNvPr>
          <p:cNvGrpSpPr/>
          <p:nvPr/>
        </p:nvGrpSpPr>
        <p:grpSpPr>
          <a:xfrm>
            <a:off x="7589837" y="1661430"/>
            <a:ext cx="4707069" cy="5769769"/>
            <a:chOff x="7208837" y="1202511"/>
            <a:chExt cx="5011869" cy="5769769"/>
          </a:xfrm>
        </p:grpSpPr>
        <p:pic>
          <p:nvPicPr>
            <p:cNvPr id="11" name="Picture 10">
              <a:extLst>
                <a:ext uri="{FF2B5EF4-FFF2-40B4-BE49-F238E27FC236}">
                  <a16:creationId xmlns:a16="http://schemas.microsoft.com/office/drawing/2014/main" id="{1B03E49A-8E5B-4875-9897-BA1226273EA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2" name="Rectangle 11">
              <a:extLst>
                <a:ext uri="{FF2B5EF4-FFF2-40B4-BE49-F238E27FC236}">
                  <a16:creationId xmlns:a16="http://schemas.microsoft.com/office/drawing/2014/main" id="{DAA8C93D-F6FB-4155-A478-DEFE1DE3B1F4}"/>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If the province is Alberta, Nunavut, or Yukon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8485613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an action depends on a combination of conditions you can nest if statements</a:t>
            </a:r>
            <a:endParaRPr lang="en-US" dirty="0"/>
          </a:p>
        </p:txBody>
      </p:sp>
      <p:sp>
        <p:nvSpPr>
          <p:cNvPr id="5" name="Text Placeholder 4"/>
          <p:cNvSpPr>
            <a:spLocks noGrp="1"/>
          </p:cNvSpPr>
          <p:nvPr>
            <p:ph type="body" sz="quarter" idx="10"/>
          </p:nvPr>
        </p:nvSpPr>
        <p:spPr>
          <a:xfrm>
            <a:off x="503236" y="1371600"/>
            <a:ext cx="11566843" cy="7389715"/>
          </a:xfrm>
        </p:spPr>
        <p:txBody>
          <a:bodyPr/>
          <a:lstStyle/>
          <a:p>
            <a:endParaRPr lang="en-CA" dirty="0"/>
          </a:p>
          <a:p>
            <a:r>
              <a:rPr lang="en-CA" dirty="0">
                <a:highlight>
                  <a:srgbClr val="FFFF00"/>
                </a:highlight>
              </a:rPr>
              <a:t>if country == </a:t>
            </a:r>
            <a:r>
              <a:rPr lang="en-CA" dirty="0">
                <a:solidFill>
                  <a:srgbClr val="C00000"/>
                </a:solidFill>
                <a:highlight>
                  <a:srgbClr val="FFFF00"/>
                </a:highlight>
              </a:rPr>
              <a:t>'Canada':</a:t>
            </a:r>
          </a:p>
          <a:p>
            <a:r>
              <a:rPr lang="en-CA" dirty="0"/>
              <a:t>	if province in(</a:t>
            </a:r>
            <a:r>
              <a:rPr lang="en-CA" dirty="0">
                <a:solidFill>
                  <a:srgbClr val="C00000"/>
                </a:solidFill>
              </a:rPr>
              <a:t>'Alberta'</a:t>
            </a:r>
            <a:r>
              <a:rPr lang="en-CA" dirty="0">
                <a:solidFill>
                  <a:srgbClr val="002050"/>
                </a:solidFill>
              </a:rPr>
              <a:t>,\</a:t>
            </a:r>
          </a:p>
          <a:p>
            <a:r>
              <a:rPr lang="en-CA" dirty="0"/>
              <a:t>       </a:t>
            </a:r>
            <a:r>
              <a:rPr lang="en-CA" dirty="0">
                <a:solidFill>
                  <a:srgbClr val="C00000"/>
                </a:solidFill>
              </a:rPr>
              <a:t>'</a:t>
            </a:r>
            <a:r>
              <a:rPr lang="en-CA" dirty="0" err="1">
                <a:solidFill>
                  <a:srgbClr val="C00000"/>
                </a:solidFill>
              </a:rPr>
              <a:t>Nunavut'</a:t>
            </a:r>
            <a:r>
              <a:rPr lang="en-CA" dirty="0" err="1">
                <a:solidFill>
                  <a:srgbClr val="002050"/>
                </a:solidFill>
              </a:rPr>
              <a:t>,</a:t>
            </a:r>
            <a:r>
              <a:rPr lang="en-CA" dirty="0" err="1">
                <a:solidFill>
                  <a:srgbClr val="C00000"/>
                </a:solidFill>
              </a:rPr>
              <a:t>'Yukon</a:t>
            </a:r>
            <a:r>
              <a:rPr lang="en-CA" dirty="0">
                <a:solidFill>
                  <a:srgbClr val="C00000"/>
                </a:solidFill>
              </a:rPr>
              <a:t>'</a:t>
            </a:r>
            <a:r>
              <a:rPr lang="en-CA" dirty="0">
                <a:solidFill>
                  <a:srgbClr val="002050"/>
                </a:solidFill>
              </a:rPr>
              <a:t>):</a:t>
            </a:r>
          </a:p>
          <a:p>
            <a:r>
              <a:rPr lang="en-CA" dirty="0"/>
              <a:t>		tax = 0.05</a:t>
            </a:r>
          </a:p>
          <a:p>
            <a:r>
              <a:rPr lang="en-CA" dirty="0"/>
              <a:t>	</a:t>
            </a:r>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	else:</a:t>
            </a:r>
          </a:p>
          <a:p>
            <a:r>
              <a:rPr lang="en-CA" dirty="0"/>
              <a:t>		tax = 0.15</a:t>
            </a:r>
          </a:p>
          <a:p>
            <a:r>
              <a:rPr lang="en-CA" dirty="0">
                <a:highlight>
                  <a:srgbClr val="FFFF00"/>
                </a:highlight>
              </a:rPr>
              <a:t>else:</a:t>
            </a:r>
          </a:p>
          <a:p>
            <a:r>
              <a:rPr lang="en-CA" dirty="0"/>
              <a:t>	tax = 0.0</a:t>
            </a:r>
          </a:p>
          <a:p>
            <a:endParaRPr lang="en-CA" dirty="0"/>
          </a:p>
          <a:p>
            <a:endParaRPr lang="en-CA" dirty="0"/>
          </a:p>
          <a:p>
            <a:endParaRPr lang="en-CA" dirty="0"/>
          </a:p>
        </p:txBody>
      </p:sp>
      <p:grpSp>
        <p:nvGrpSpPr>
          <p:cNvPr id="7" name="Group 6">
            <a:extLst>
              <a:ext uri="{FF2B5EF4-FFF2-40B4-BE49-F238E27FC236}">
                <a16:creationId xmlns:a16="http://schemas.microsoft.com/office/drawing/2014/main" id="{918EA5B3-659B-4574-9073-1EA19BADB24B}"/>
              </a:ext>
            </a:extLst>
          </p:cNvPr>
          <p:cNvGrpSpPr/>
          <p:nvPr/>
        </p:nvGrpSpPr>
        <p:grpSpPr>
          <a:xfrm>
            <a:off x="7729406" y="1668462"/>
            <a:ext cx="4707069" cy="5769769"/>
            <a:chOff x="7208837" y="1202511"/>
            <a:chExt cx="5011869" cy="5769769"/>
          </a:xfrm>
        </p:grpSpPr>
        <p:pic>
          <p:nvPicPr>
            <p:cNvPr id="8" name="Picture 7">
              <a:extLst>
                <a:ext uri="{FF2B5EF4-FFF2-40B4-BE49-F238E27FC236}">
                  <a16:creationId xmlns:a16="http://schemas.microsoft.com/office/drawing/2014/main" id="{AB44C3AD-4B23-456E-A9BC-D13A78E8A10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9" name="Rectangle 8">
              <a:extLst>
                <a:ext uri="{FF2B5EF4-FFF2-40B4-BE49-F238E27FC236}">
                  <a16:creationId xmlns:a16="http://schemas.microsoft.com/office/drawing/2014/main" id="{926D0C35-CFAE-4EA1-8F63-95AC3F954257}"/>
                </a:ext>
              </a:extLst>
            </p:cNvPr>
            <p:cNvSpPr/>
            <p:nvPr/>
          </p:nvSpPr>
          <p:spPr>
            <a:xfrm rot="701104">
              <a:off x="8268032" y="2749533"/>
              <a:ext cx="2934883"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r>
                <a:rPr lang="en-CA" dirty="0">
                  <a:solidFill>
                    <a:srgbClr val="FF0000"/>
                  </a:solidFill>
                  <a:highlight>
                    <a:srgbClr val="FFFF00"/>
                  </a:highlight>
                  <a:ea typeface="Segoe UI" pitchFamily="34" charset="0"/>
                  <a:cs typeface="Segoe UI" pitchFamily="34" charset="0"/>
                </a:rPr>
                <a:t>For Canadian residents</a:t>
              </a:r>
              <a:r>
                <a:rPr lang="en-CA" dirty="0">
                  <a:solidFill>
                    <a:srgbClr val="FF0000"/>
                  </a:solidFill>
                  <a:ea typeface="Segoe UI" pitchFamily="34" charset="0"/>
                  <a:cs typeface="Segoe UI" pitchFamily="34" charset="0"/>
                </a:rPr>
                <a:t>:</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Nunavut, or Yukon charge 5%</a:t>
              </a: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a:p>
              <a:pPr defTabSz="932472" fontAlgn="base">
                <a:lnSpc>
                  <a:spcPct val="90000"/>
                </a:lnSpc>
                <a:spcBef>
                  <a:spcPct val="0"/>
                </a:spcBef>
                <a:spcAft>
                  <a:spcPct val="0"/>
                </a:spcAft>
              </a:pPr>
              <a:r>
                <a:rPr lang="en-CA" dirty="0">
                  <a:solidFill>
                    <a:srgbClr val="FF0000"/>
                  </a:solidFill>
                  <a:highlight>
                    <a:srgbClr val="FFFF00"/>
                  </a:highlight>
                  <a:ea typeface="Segoe UI" pitchFamily="34" charset="0"/>
                  <a:cs typeface="Segoe UI" pitchFamily="34" charset="0"/>
                </a:rPr>
                <a:t>Non Canadian residents do not pay sales tax</a:t>
              </a:r>
            </a:p>
          </p:txBody>
        </p:sp>
      </p:grpSp>
    </p:spTree>
    <p:extLst>
      <p:ext uri="{BB962C8B-B14F-4D97-AF65-F5344CB8AC3E}">
        <p14:creationId xmlns:p14="http://schemas.microsoft.com/office/powerpoint/2010/main" val="41470855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Handling real world business rules may require complicated conditional logic, but the code can still be written efficiently</a:t>
            </a:r>
            <a:endParaRPr lang="en-US" dirty="0"/>
          </a:p>
        </p:txBody>
      </p:sp>
      <p:sp>
        <p:nvSpPr>
          <p:cNvPr id="5" name="Text Placeholder 4"/>
          <p:cNvSpPr>
            <a:spLocks noGrp="1"/>
          </p:cNvSpPr>
          <p:nvPr>
            <p:ph type="body" sz="quarter" idx="10"/>
          </p:nvPr>
        </p:nvSpPr>
        <p:spPr>
          <a:xfrm>
            <a:off x="387413" y="2430462"/>
            <a:ext cx="11704320" cy="1668149"/>
          </a:xfrm>
          <a:ln>
            <a:noFill/>
          </a:ln>
        </p:spPr>
        <p:txBody>
          <a:bodyPr vert="horz" wrap="square" lIns="91440" tIns="91440" rIns="91440" bIns="91440" rtlCol="0" anchor="t">
            <a:spAutoFit/>
          </a:bodyPr>
          <a:lstStyle/>
          <a:p>
            <a:endParaRPr lang="en-US" dirty="0"/>
          </a:p>
          <a:p>
            <a:r>
              <a:rPr lang="en-US" dirty="0">
                <a:latin typeface="Segoe UI Light" panose="020B0502040204020203" pitchFamily="34" charset="0"/>
                <a:cs typeface="Segoe UI Light" panose="020B0502040204020203" pitchFamily="34" charset="0"/>
              </a:rPr>
              <a:t>Apply appropriate state or federal taxes based on location</a:t>
            </a:r>
          </a:p>
          <a:p>
            <a:r>
              <a:rPr lang="en-US" dirty="0">
                <a:latin typeface="Segoe UI Light" panose="020B0502040204020203" pitchFamily="34" charset="0"/>
                <a:cs typeface="Segoe UI Light" panose="020B0502040204020203" pitchFamily="34" charset="0"/>
              </a:rPr>
              <a:t>Calculate salary based on job level</a:t>
            </a:r>
          </a:p>
        </p:txBody>
      </p:sp>
    </p:spTree>
    <p:extLst>
      <p:ext uri="{BB962C8B-B14F-4D97-AF65-F5344CB8AC3E}">
        <p14:creationId xmlns:p14="http://schemas.microsoft.com/office/powerpoint/2010/main" val="11874453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fb22c541-ded0-47fa-8877-83a4c2d16227" Revision="1" Stencil="7276b9ef-3953-4dce-a89b-ed85f20b8b93" StencilVersion="1.0"/>
</Control>
</file>

<file path=customXml/item44.xml><?xml version="1.0" encoding="utf-8"?>
<Control xmlns="http://schemas.microsoft.com/VisualStudio/2011/storyboarding/control">
  <Id Name="a2191c86-fc50-4add-948c-129f6b5a88d8"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82CF7300-177B-4EFE-B6EE-E1F673722888}">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6.xml><?xml version="1.0" encoding="utf-8"?>
<ds:datastoreItem xmlns:ds="http://schemas.openxmlformats.org/officeDocument/2006/customXml" ds:itemID="{F44B34A8-4DFC-4F32-B3C9-177440695EAB}">
  <ds:schemaRefs>
    <ds:schemaRef ds:uri="http://schemas.microsoft.com/sharepoint/v3/contenttype/forms"/>
  </ds:schemaRefs>
</ds:datastoreItem>
</file>

<file path=customXml/itemProps1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9.xml><?xml version="1.0" encoding="utf-8"?>
<ds:datastoreItem xmlns:ds="http://schemas.openxmlformats.org/officeDocument/2006/customXml" ds:itemID="{51ED43DE-9999-46D5-866B-93ADAEAA7BD5}">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97E714E7-FEBD-487B-A19B-A14135D10E62}">
  <ds:schemaRefs>
    <ds:schemaRef ds:uri="http://schemas.microsoft.com/sharepoint/v3/contenttype/forms"/>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5.xml><?xml version="1.0" encoding="utf-8"?>
<ds:datastoreItem xmlns:ds="http://schemas.openxmlformats.org/officeDocument/2006/customXml" ds:itemID="{86CB9B7E-243A-4E87-8A04-28A21E4E0FF7}">
  <ds:schemaRefs>
    <ds:schemaRef ds:uri="http://schemas.microsoft.com/sharepoint/v3/contenttype/forms"/>
  </ds:schemaRefs>
</ds:datastoreItem>
</file>

<file path=customXml/itemProps26.xml><?xml version="1.0" encoding="utf-8"?>
<ds:datastoreItem xmlns:ds="http://schemas.openxmlformats.org/officeDocument/2006/customXml" ds:itemID="{8B7C7593-0F31-401F-B5AE-8697BEBC9037}">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052BE33F-5EBD-455D-B2B8-31A1ACCC4B51}">
  <ds:schemaRefs>
    <ds:schemaRef ds:uri="http://schemas.microsoft.com/sharepoint/v3/contenttype/forms"/>
  </ds:schemaRefs>
</ds:datastoreItem>
</file>

<file path=customXml/itemProps3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0.xml><?xml version="1.0" encoding="utf-8"?>
<ds:datastoreItem xmlns:ds="http://schemas.openxmlformats.org/officeDocument/2006/customXml" ds:itemID="{1C74BD1B-C336-4BF3-9DC2-F61AEC4AF3DB}">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2373</TotalTime>
  <Words>614</Words>
  <Application>Microsoft Office PowerPoint</Application>
  <PresentationFormat>Custom</PresentationFormat>
  <Paragraphs>144</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Handling multiple conditions  </vt:lpstr>
      <vt:lpstr>You may need to check multiple conditions to determine the correct action</vt:lpstr>
      <vt:lpstr>If only one of the conditions will ever occur you can use a single if statement with elif</vt:lpstr>
      <vt:lpstr>When you use elif instead of multiple if statements you can add a default action</vt:lpstr>
      <vt:lpstr>If multiple conditions cause the same action they can be combined into a single condition</vt:lpstr>
      <vt:lpstr>How OR statements are processed</vt:lpstr>
      <vt:lpstr>If you have a list of possible values to check , you can use the IN operator </vt:lpstr>
      <vt:lpstr>If an action depends on a combination of conditions you can nest if statements</vt:lpstr>
      <vt:lpstr>Handling real world business rules may require complicated conditional logic, but the code can still be written efficiently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206</cp:revision>
  <dcterms:created xsi:type="dcterms:W3CDTF">2015-06-04T21:40:17Z</dcterms:created>
  <dcterms:modified xsi:type="dcterms:W3CDTF">2019-06-09T14:56:26Z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